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38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303" r:id="rId37"/>
  </p:sldIdLst>
  <p:sldSz cx="9144000" cy="5143500" type="screen16x9"/>
  <p:notesSz cx="6858000" cy="9144000"/>
  <p:embeddedFontLst>
    <p:embeddedFont>
      <p:font typeface="Abril Fatface" panose="02010600030101010101" charset="0"/>
      <p:regular r:id="rId39"/>
    </p:embeddedFont>
    <p:embeddedFont>
      <p:font typeface="Amatic SC" panose="02010600030101010101" charset="-79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Montserrat" panose="02010600030101010101" charset="0"/>
      <p:regular r:id="rId46"/>
      <p:bold r:id="rId47"/>
      <p:italic r:id="rId48"/>
      <p:boldItalic r:id="rId49"/>
    </p:embeddedFont>
    <p:embeddedFont>
      <p:font typeface="Montserrat ExtraBold" panose="02010600030101010101" charset="0"/>
      <p:bold r:id="rId50"/>
      <p:boldItalic r:id="rId51"/>
    </p:embeddedFont>
    <p:embeddedFont>
      <p:font typeface="Montserrat Medium" panose="02010600030101010101" charset="0"/>
      <p:regular r:id="rId52"/>
      <p:bold r:id="rId53"/>
      <p:italic r:id="rId54"/>
      <p:boldItalic r:id="rId55"/>
    </p:embeddedFont>
    <p:embeddedFont>
      <p:font typeface="Playfair Display Regular" panose="02010600030101010101" charset="0"/>
      <p:bold r:id="rId56"/>
      <p:boldItalic r:id="rId57"/>
    </p:embeddedFont>
    <p:embeddedFont>
      <p:font typeface="Proxima Nova" panose="02010600030101010101" charset="0"/>
      <p:regular r:id="rId58"/>
      <p:bold r:id="rId59"/>
      <p:italic r:id="rId60"/>
      <p:boldItalic r:id="rId61"/>
    </p:embeddedFont>
    <p:embeddedFont>
      <p:font typeface="Proxima Nova Semibold" panose="02010600030101010101" charset="0"/>
      <p:regular r:id="rId62"/>
      <p:bold r:id="rId63"/>
      <p:boldItalic r:id="rId64"/>
    </p:embeddedFont>
    <p:embeddedFont>
      <p:font typeface="Roboto Medium" panose="02010600030101010101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1DB132-EDAD-4541-BCF5-8322021A33C0}">
  <a:tblStyle styleId="{E71DB132-EDAD-4541-BCF5-8322021A33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63" Type="http://schemas.openxmlformats.org/officeDocument/2006/relationships/font" Target="fonts/font25.fntdata"/><Relationship Id="rId68" Type="http://schemas.openxmlformats.org/officeDocument/2006/relationships/font" Target="fonts/font30.fntdata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font" Target="fonts/font28.fntdata"/><Relationship Id="rId5" Type="http://schemas.openxmlformats.org/officeDocument/2006/relationships/slide" Target="slides/slide3.xml"/><Relationship Id="rId61" Type="http://schemas.openxmlformats.org/officeDocument/2006/relationships/font" Target="fonts/font23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font" Target="fonts/font26.fntdata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67" Type="http://schemas.openxmlformats.org/officeDocument/2006/relationships/font" Target="fonts/font29.fntdata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font" Target="fonts/font2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1.fntdata"/><Relationship Id="rId34" Type="http://schemas.openxmlformats.org/officeDocument/2006/relationships/slide" Target="slides/slide32.xml"/><Relationship Id="rId50" Type="http://schemas.openxmlformats.org/officeDocument/2006/relationships/font" Target="fonts/font12.fntdata"/><Relationship Id="rId5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773e22fcaa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773e22fcaa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773e22fcaa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773e22fcaa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773e22fca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773e22fcaa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773e22fca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773e22fca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773e22fca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773e22fca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773e22fcaa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773e22fcaa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773b2d812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773b2d812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84f396d1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84f396d1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8791038c9c_0_7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8791038c9c_0_7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84f396d1e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84f396d1e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7fff8dcef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7fff8dcef4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8791038c9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8791038c9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8791038c9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8791038c9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8791038c9c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8791038c9c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3" name="Google Shape;4563;g8791038c9c_0_3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4" name="Google Shape;4564;g8791038c9c_0_3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2" name="Google Shape;4982;g8791038c9c_0_3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3" name="Google Shape;4983;g8791038c9c_0_3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2" name="Google Shape;5152;g8791038c9c_0_3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3" name="Google Shape;5153;g8791038c9c_0_3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7" name="Google Shape;5557;g8791038c9c_0_4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8" name="Google Shape;5558;g8791038c9c_0_4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7" name="Google Shape;5937;g8791038c9c_0_4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8" name="Google Shape;5938;g8791038c9c_0_4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1" name="Google Shape;6351;g8791038c9c_0_4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2" name="Google Shape;6352;g8791038c9c_0_4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7fff8dcef4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7fff8dcef4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Google Shape;6712;g8791038c9c_0_5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3" name="Google Shape;6713;g8791038c9c_0_5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2" name="Google Shape;7222;g8791038c9c_0_5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3" name="Google Shape;7223;g8791038c9c_0_5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2" name="Google Shape;7842;g8791038c9c_0_6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3" name="Google Shape;7843;g8791038c9c_0_6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8791038c9c_0_7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8791038c9c_0_7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7" name="Google Shape;8757;g8791038c9c_0_7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8" name="Google Shape;8758;g8791038c9c_0_7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773e22fca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773e22fca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fff8dcef4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fff8dcef4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773e22fca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773e22fca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773e22fca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773e22fcaa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773e22fca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773e22fca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773e22fca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773e22fca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39900" y="1695725"/>
            <a:ext cx="3114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layfair Display Regular"/>
              <a:buNone/>
              <a:defRPr sz="5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39900" y="3785275"/>
            <a:ext cx="328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bg>
      <p:bgPr>
        <a:solidFill>
          <a:schemeClr val="dk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4338486" y="601231"/>
            <a:ext cx="35778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-291925" y="-275"/>
            <a:ext cx="4582700" cy="5143500"/>
          </a:xfrm>
          <a:prstGeom prst="flowChartProcess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4338475" y="885119"/>
            <a:ext cx="4200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2" hasCustomPrompt="1"/>
          </p:nvPr>
        </p:nvSpPr>
        <p:spPr>
          <a:xfrm>
            <a:off x="2829828" y="650240"/>
            <a:ext cx="14229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3"/>
          </p:nvPr>
        </p:nvSpPr>
        <p:spPr>
          <a:xfrm>
            <a:off x="4338486" y="1712981"/>
            <a:ext cx="35778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4"/>
          </p:nvPr>
        </p:nvSpPr>
        <p:spPr>
          <a:xfrm>
            <a:off x="4338475" y="1996869"/>
            <a:ext cx="4200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5" hasCustomPrompt="1"/>
          </p:nvPr>
        </p:nvSpPr>
        <p:spPr>
          <a:xfrm>
            <a:off x="2829828" y="1761990"/>
            <a:ext cx="14229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6"/>
          </p:nvPr>
        </p:nvSpPr>
        <p:spPr>
          <a:xfrm>
            <a:off x="4338486" y="2824731"/>
            <a:ext cx="35778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7"/>
          </p:nvPr>
        </p:nvSpPr>
        <p:spPr>
          <a:xfrm>
            <a:off x="4338475" y="3108619"/>
            <a:ext cx="4200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8" hasCustomPrompt="1"/>
          </p:nvPr>
        </p:nvSpPr>
        <p:spPr>
          <a:xfrm>
            <a:off x="2829828" y="2873740"/>
            <a:ext cx="14229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9"/>
          </p:nvPr>
        </p:nvSpPr>
        <p:spPr>
          <a:xfrm>
            <a:off x="4338486" y="3936481"/>
            <a:ext cx="35778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3"/>
          </p:nvPr>
        </p:nvSpPr>
        <p:spPr>
          <a:xfrm>
            <a:off x="4338475" y="4220369"/>
            <a:ext cx="4200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4" hasCustomPrompt="1"/>
          </p:nvPr>
        </p:nvSpPr>
        <p:spPr>
          <a:xfrm>
            <a:off x="2829828" y="3985490"/>
            <a:ext cx="14229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ITLE_ONLY_1_1"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/>
          <p:nvPr/>
        </p:nvSpPr>
        <p:spPr>
          <a:xfrm>
            <a:off x="483949" y="397500"/>
            <a:ext cx="3887100" cy="434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4772951" y="397500"/>
            <a:ext cx="3887100" cy="434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/>
          </p:nvPr>
        </p:nvSpPr>
        <p:spPr>
          <a:xfrm>
            <a:off x="1134650" y="2039438"/>
            <a:ext cx="25857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>
            <a:off x="1134650" y="2350469"/>
            <a:ext cx="25857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title" idx="2"/>
          </p:nvPr>
        </p:nvSpPr>
        <p:spPr>
          <a:xfrm>
            <a:off x="5423649" y="2039438"/>
            <a:ext cx="25857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3"/>
          </p:nvPr>
        </p:nvSpPr>
        <p:spPr>
          <a:xfrm>
            <a:off x="5423649" y="2350469"/>
            <a:ext cx="25857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ONLY_1">
    <p:bg>
      <p:bgPr>
        <a:solidFill>
          <a:schemeClr val="dk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title" idx="2"/>
          </p:nvPr>
        </p:nvSpPr>
        <p:spPr>
          <a:xfrm>
            <a:off x="976650" y="3183789"/>
            <a:ext cx="22203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1"/>
          </p:nvPr>
        </p:nvSpPr>
        <p:spPr>
          <a:xfrm>
            <a:off x="976650" y="3494825"/>
            <a:ext cx="2220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idx="3"/>
          </p:nvPr>
        </p:nvSpPr>
        <p:spPr>
          <a:xfrm>
            <a:off x="3461850" y="3183789"/>
            <a:ext cx="22203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4"/>
          </p:nvPr>
        </p:nvSpPr>
        <p:spPr>
          <a:xfrm>
            <a:off x="3461850" y="3494825"/>
            <a:ext cx="2220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5"/>
          </p:nvPr>
        </p:nvSpPr>
        <p:spPr>
          <a:xfrm>
            <a:off x="5947050" y="3183789"/>
            <a:ext cx="22203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subTitle" idx="6"/>
          </p:nvPr>
        </p:nvSpPr>
        <p:spPr>
          <a:xfrm>
            <a:off x="5947050" y="3494825"/>
            <a:ext cx="2220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5"/>
          <p:cNvSpPr/>
          <p:nvPr/>
        </p:nvSpPr>
        <p:spPr>
          <a:xfrm>
            <a:off x="7322446" y="984155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-506823" y="43631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-405498" y="3500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TITLE_ONLY_1_2"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title" idx="2"/>
          </p:nvPr>
        </p:nvSpPr>
        <p:spPr>
          <a:xfrm>
            <a:off x="824463" y="3252975"/>
            <a:ext cx="17199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>
            <a:off x="824463" y="3564006"/>
            <a:ext cx="17199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3"/>
          </p:nvPr>
        </p:nvSpPr>
        <p:spPr>
          <a:xfrm>
            <a:off x="2749516" y="3252975"/>
            <a:ext cx="17199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4"/>
          </p:nvPr>
        </p:nvSpPr>
        <p:spPr>
          <a:xfrm>
            <a:off x="2749515" y="3564006"/>
            <a:ext cx="17199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-93754" y="1019330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-630673" y="4063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title" idx="5"/>
          </p:nvPr>
        </p:nvSpPr>
        <p:spPr>
          <a:xfrm>
            <a:off x="4674574" y="3252975"/>
            <a:ext cx="17199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6"/>
          </p:nvPr>
        </p:nvSpPr>
        <p:spPr>
          <a:xfrm>
            <a:off x="4674573" y="3564006"/>
            <a:ext cx="17199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title" idx="7"/>
          </p:nvPr>
        </p:nvSpPr>
        <p:spPr>
          <a:xfrm>
            <a:off x="6599632" y="3252975"/>
            <a:ext cx="17199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subTitle" idx="8"/>
          </p:nvPr>
        </p:nvSpPr>
        <p:spPr>
          <a:xfrm>
            <a:off x="6599631" y="3564006"/>
            <a:ext cx="17199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_ONLY_1_3"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title" idx="2"/>
          </p:nvPr>
        </p:nvSpPr>
        <p:spPr>
          <a:xfrm>
            <a:off x="908024" y="1754250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subTitle" idx="1"/>
          </p:nvPr>
        </p:nvSpPr>
        <p:spPr>
          <a:xfrm>
            <a:off x="908023" y="2065283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title" idx="3"/>
          </p:nvPr>
        </p:nvSpPr>
        <p:spPr>
          <a:xfrm>
            <a:off x="3491101" y="1754250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subTitle" idx="4"/>
          </p:nvPr>
        </p:nvSpPr>
        <p:spPr>
          <a:xfrm>
            <a:off x="3491101" y="2065283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title" idx="5"/>
          </p:nvPr>
        </p:nvSpPr>
        <p:spPr>
          <a:xfrm>
            <a:off x="6074175" y="1754250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subTitle" idx="6"/>
          </p:nvPr>
        </p:nvSpPr>
        <p:spPr>
          <a:xfrm>
            <a:off x="6074175" y="2065281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title" idx="7"/>
          </p:nvPr>
        </p:nvSpPr>
        <p:spPr>
          <a:xfrm>
            <a:off x="908024" y="3604889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subTitle" idx="8"/>
          </p:nvPr>
        </p:nvSpPr>
        <p:spPr>
          <a:xfrm>
            <a:off x="908023" y="3915922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title" idx="9"/>
          </p:nvPr>
        </p:nvSpPr>
        <p:spPr>
          <a:xfrm>
            <a:off x="3491101" y="3604889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13"/>
          </p:nvPr>
        </p:nvSpPr>
        <p:spPr>
          <a:xfrm>
            <a:off x="3491101" y="3915922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title" idx="14"/>
          </p:nvPr>
        </p:nvSpPr>
        <p:spPr>
          <a:xfrm>
            <a:off x="6074175" y="3604883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15"/>
          </p:nvPr>
        </p:nvSpPr>
        <p:spPr>
          <a:xfrm>
            <a:off x="6074175" y="3915915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7322446" y="984155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7373827" y="44968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-405498" y="3500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>
            <a:spLocks noGrp="1"/>
          </p:cNvSpPr>
          <p:nvPr>
            <p:ph type="title" hasCustomPrompt="1"/>
          </p:nvPr>
        </p:nvSpPr>
        <p:spPr>
          <a:xfrm>
            <a:off x="1168925" y="1903650"/>
            <a:ext cx="14544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90" name="Google Shape;190;p18"/>
          <p:cNvSpPr txBox="1">
            <a:spLocks noGrp="1"/>
          </p:cNvSpPr>
          <p:nvPr>
            <p:ph type="title" idx="2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1"/>
          </p:nvPr>
        </p:nvSpPr>
        <p:spPr>
          <a:xfrm>
            <a:off x="742325" y="3180451"/>
            <a:ext cx="2307600" cy="10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title" idx="3" hasCustomPrompt="1"/>
          </p:nvPr>
        </p:nvSpPr>
        <p:spPr>
          <a:xfrm>
            <a:off x="3844800" y="1903650"/>
            <a:ext cx="14544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93" name="Google Shape;193;p18"/>
          <p:cNvSpPr txBox="1">
            <a:spLocks noGrp="1"/>
          </p:cNvSpPr>
          <p:nvPr>
            <p:ph type="subTitle" idx="4"/>
          </p:nvPr>
        </p:nvSpPr>
        <p:spPr>
          <a:xfrm>
            <a:off x="3418200" y="3180451"/>
            <a:ext cx="2307600" cy="10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title" idx="5" hasCustomPrompt="1"/>
          </p:nvPr>
        </p:nvSpPr>
        <p:spPr>
          <a:xfrm>
            <a:off x="6520675" y="1903650"/>
            <a:ext cx="14544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95" name="Google Shape;195;p18"/>
          <p:cNvSpPr txBox="1">
            <a:spLocks noGrp="1"/>
          </p:cNvSpPr>
          <p:nvPr>
            <p:ph type="subTitle" idx="6"/>
          </p:nvPr>
        </p:nvSpPr>
        <p:spPr>
          <a:xfrm>
            <a:off x="6094075" y="3180451"/>
            <a:ext cx="2307600" cy="10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7285171" y="613030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"/>
          <p:cNvSpPr/>
          <p:nvPr/>
        </p:nvSpPr>
        <p:spPr>
          <a:xfrm>
            <a:off x="6748252" y="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18"/>
          <p:cNvGrpSpPr/>
          <p:nvPr/>
        </p:nvGrpSpPr>
        <p:grpSpPr>
          <a:xfrm>
            <a:off x="-13650" y="4320150"/>
            <a:ext cx="9171300" cy="823500"/>
            <a:chOff x="-13650" y="4320150"/>
            <a:chExt cx="9171300" cy="823500"/>
          </a:xfrm>
        </p:grpSpPr>
        <p:sp>
          <p:nvSpPr>
            <p:cNvPr id="199" name="Google Shape;199;p18"/>
            <p:cNvSpPr/>
            <p:nvPr/>
          </p:nvSpPr>
          <p:spPr>
            <a:xfrm>
              <a:off x="-13650" y="4593150"/>
              <a:ext cx="9171300" cy="550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0" name="Google Shape;200;p18"/>
            <p:cNvCxnSpPr/>
            <p:nvPr/>
          </p:nvCxnSpPr>
          <p:spPr>
            <a:xfrm>
              <a:off x="1896125" y="4320151"/>
              <a:ext cx="0" cy="550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201" name="Google Shape;201;p18"/>
            <p:cNvCxnSpPr>
              <a:endCxn id="199" idx="2"/>
            </p:cNvCxnSpPr>
            <p:nvPr/>
          </p:nvCxnSpPr>
          <p:spPr>
            <a:xfrm>
              <a:off x="4572000" y="4320150"/>
              <a:ext cx="0" cy="8235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202" name="Google Shape;202;p18"/>
            <p:cNvCxnSpPr/>
            <p:nvPr/>
          </p:nvCxnSpPr>
          <p:spPr>
            <a:xfrm>
              <a:off x="7247875" y="4320151"/>
              <a:ext cx="0" cy="422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ONLY_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/>
          <p:nvPr/>
        </p:nvSpPr>
        <p:spPr>
          <a:xfrm>
            <a:off x="7285171" y="613030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"/>
          <p:cNvSpPr/>
          <p:nvPr/>
        </p:nvSpPr>
        <p:spPr>
          <a:xfrm>
            <a:off x="7932496" y="127530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9"/>
          <p:cNvSpPr/>
          <p:nvPr/>
        </p:nvSpPr>
        <p:spPr>
          <a:xfrm>
            <a:off x="-1235729" y="4574455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title" idx="2"/>
          </p:nvPr>
        </p:nvSpPr>
        <p:spPr>
          <a:xfrm>
            <a:off x="6254976" y="2513150"/>
            <a:ext cx="2028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1"/>
          </p:nvPr>
        </p:nvSpPr>
        <p:spPr>
          <a:xfrm>
            <a:off x="6254974" y="2824169"/>
            <a:ext cx="2028600" cy="13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ONE_COLUMN_TEXT_1">
    <p:bg>
      <p:bgPr>
        <a:solidFill>
          <a:schemeClr val="dk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/>
          <p:nvPr/>
        </p:nvSpPr>
        <p:spPr>
          <a:xfrm>
            <a:off x="2129250" y="425700"/>
            <a:ext cx="4885500" cy="429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0"/>
          <p:cNvSpPr txBox="1">
            <a:spLocks noGrp="1"/>
          </p:cNvSpPr>
          <p:nvPr>
            <p:ph type="title"/>
          </p:nvPr>
        </p:nvSpPr>
        <p:spPr>
          <a:xfrm>
            <a:off x="2789100" y="831463"/>
            <a:ext cx="3565800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0"/>
          <p:cNvSpPr/>
          <p:nvPr/>
        </p:nvSpPr>
        <p:spPr>
          <a:xfrm>
            <a:off x="324921" y="29129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20"/>
          <p:cNvGrpSpPr/>
          <p:nvPr/>
        </p:nvGrpSpPr>
        <p:grpSpPr>
          <a:xfrm>
            <a:off x="7460050" y="-765050"/>
            <a:ext cx="408700" cy="2745300"/>
            <a:chOff x="-6589225" y="578350"/>
            <a:chExt cx="408700" cy="2745300"/>
          </a:xfrm>
        </p:grpSpPr>
        <p:sp>
          <p:nvSpPr>
            <p:cNvPr id="215" name="Google Shape;215;p20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20"/>
          <p:cNvGrpSpPr/>
          <p:nvPr/>
        </p:nvGrpSpPr>
        <p:grpSpPr>
          <a:xfrm>
            <a:off x="324925" y="-2615650"/>
            <a:ext cx="1291969" cy="6160530"/>
            <a:chOff x="7182025" y="185175"/>
            <a:chExt cx="1291969" cy="6160530"/>
          </a:xfrm>
        </p:grpSpPr>
        <p:sp>
          <p:nvSpPr>
            <p:cNvPr id="227" name="Google Shape;227;p20"/>
            <p:cNvSpPr/>
            <p:nvPr/>
          </p:nvSpPr>
          <p:spPr>
            <a:xfrm>
              <a:off x="7841532" y="185175"/>
              <a:ext cx="27103" cy="1362234"/>
            </a:xfrm>
            <a:custGeom>
              <a:avLst/>
              <a:gdLst/>
              <a:ahLst/>
              <a:cxnLst/>
              <a:rect l="l" t="t" r="r" b="b"/>
              <a:pathLst>
                <a:path w="838" h="42119" extrusionOk="0">
                  <a:moveTo>
                    <a:pt x="1" y="0"/>
                  </a:moveTo>
                  <a:lnTo>
                    <a:pt x="1" y="42119"/>
                  </a:lnTo>
                  <a:lnTo>
                    <a:pt x="837" y="42119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8097915" y="335053"/>
              <a:ext cx="376079" cy="300915"/>
            </a:xfrm>
            <a:custGeom>
              <a:avLst/>
              <a:gdLst/>
              <a:ahLst/>
              <a:cxnLst/>
              <a:rect l="l" t="t" r="r" b="b"/>
              <a:pathLst>
                <a:path w="11628" h="9304" extrusionOk="0">
                  <a:moveTo>
                    <a:pt x="1" y="0"/>
                  </a:moveTo>
                  <a:lnTo>
                    <a:pt x="1" y="9304"/>
                  </a:lnTo>
                  <a:lnTo>
                    <a:pt x="4525" y="9304"/>
                  </a:lnTo>
                  <a:lnTo>
                    <a:pt x="11628" y="4651"/>
                  </a:lnTo>
                  <a:lnTo>
                    <a:pt x="45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8097915" y="215545"/>
              <a:ext cx="114557" cy="420420"/>
            </a:xfrm>
            <a:custGeom>
              <a:avLst/>
              <a:gdLst/>
              <a:ahLst/>
              <a:cxnLst/>
              <a:rect l="l" t="t" r="r" b="b"/>
              <a:pathLst>
                <a:path w="3542" h="12999" extrusionOk="0">
                  <a:moveTo>
                    <a:pt x="3542" y="0"/>
                  </a:moveTo>
                  <a:lnTo>
                    <a:pt x="1" y="3135"/>
                  </a:lnTo>
                  <a:lnTo>
                    <a:pt x="1" y="12999"/>
                  </a:lnTo>
                  <a:lnTo>
                    <a:pt x="3542" y="9302"/>
                  </a:lnTo>
                  <a:lnTo>
                    <a:pt x="3542" y="0"/>
                  </a:lnTo>
                  <a:close/>
                </a:path>
              </a:pathLst>
            </a:custGeom>
            <a:solidFill>
              <a:srgbClr val="7C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7836357" y="215545"/>
              <a:ext cx="376079" cy="300882"/>
            </a:xfrm>
            <a:custGeom>
              <a:avLst/>
              <a:gdLst/>
              <a:ahLst/>
              <a:cxnLst/>
              <a:rect l="l" t="t" r="r" b="b"/>
              <a:pathLst>
                <a:path w="11628" h="9303" extrusionOk="0">
                  <a:moveTo>
                    <a:pt x="0" y="0"/>
                  </a:moveTo>
                  <a:lnTo>
                    <a:pt x="0" y="9302"/>
                  </a:lnTo>
                  <a:lnTo>
                    <a:pt x="11627" y="9302"/>
                  </a:lnTo>
                  <a:lnTo>
                    <a:pt x="116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7237170" y="1826099"/>
              <a:ext cx="54141" cy="4519606"/>
            </a:xfrm>
            <a:custGeom>
              <a:avLst/>
              <a:gdLst/>
              <a:ahLst/>
              <a:cxnLst/>
              <a:rect l="l" t="t" r="r" b="b"/>
              <a:pathLst>
                <a:path w="1674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7264241" y="5496452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7264241" y="5057395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7264241" y="4618338"/>
              <a:ext cx="571557" cy="54174"/>
            </a:xfrm>
            <a:custGeom>
              <a:avLst/>
              <a:gdLst/>
              <a:ahLst/>
              <a:cxnLst/>
              <a:rect l="l" t="t" r="r" b="b"/>
              <a:pathLst>
                <a:path w="17672" h="1675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7264241" y="4179282"/>
              <a:ext cx="571557" cy="54206"/>
            </a:xfrm>
            <a:custGeom>
              <a:avLst/>
              <a:gdLst/>
              <a:ahLst/>
              <a:cxnLst/>
              <a:rect l="l" t="t" r="r" b="b"/>
              <a:pathLst>
                <a:path w="17672" h="1676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7264241" y="3755264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7264241" y="331620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264241" y="289215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7264241" y="2453101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808704" y="1826099"/>
              <a:ext cx="54174" cy="4519606"/>
            </a:xfrm>
            <a:custGeom>
              <a:avLst/>
              <a:gdLst/>
              <a:ahLst/>
              <a:cxnLst/>
              <a:rect l="l" t="t" r="r" b="b"/>
              <a:pathLst>
                <a:path w="1675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7295840" y="2369397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4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355772" y="2292647"/>
              <a:ext cx="415472" cy="601215"/>
            </a:xfrm>
            <a:custGeom>
              <a:avLst/>
              <a:gdLst/>
              <a:ahLst/>
              <a:cxnLst/>
              <a:rect l="l" t="t" r="r" b="b"/>
              <a:pathLst>
                <a:path w="12846" h="18589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8"/>
                    <a:pt x="9145" y="9064"/>
                  </a:cubicBezTo>
                  <a:lnTo>
                    <a:pt x="8333" y="18589"/>
                  </a:lnTo>
                  <a:lnTo>
                    <a:pt x="10738" y="18589"/>
                  </a:lnTo>
                  <a:lnTo>
                    <a:pt x="12495" y="7626"/>
                  </a:lnTo>
                  <a:cubicBezTo>
                    <a:pt x="12845" y="6039"/>
                    <a:pt x="12275" y="4389"/>
                    <a:pt x="11022" y="3356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7359621" y="1706721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1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1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337595" y="1512727"/>
              <a:ext cx="166920" cy="239787"/>
            </a:xfrm>
            <a:custGeom>
              <a:avLst/>
              <a:gdLst/>
              <a:ahLst/>
              <a:cxnLst/>
              <a:rect l="l" t="t" r="r" b="b"/>
              <a:pathLst>
                <a:path w="5161" h="7414" extrusionOk="0">
                  <a:moveTo>
                    <a:pt x="2234" y="0"/>
                  </a:moveTo>
                  <a:cubicBezTo>
                    <a:pt x="2167" y="0"/>
                    <a:pt x="2099" y="6"/>
                    <a:pt x="2032" y="19"/>
                  </a:cubicBezTo>
                  <a:cubicBezTo>
                    <a:pt x="1021" y="213"/>
                    <a:pt x="509" y="1806"/>
                    <a:pt x="252" y="3191"/>
                  </a:cubicBezTo>
                  <a:cubicBezTo>
                    <a:pt x="0" y="4559"/>
                    <a:pt x="596" y="5945"/>
                    <a:pt x="1761" y="6703"/>
                  </a:cubicBezTo>
                  <a:cubicBezTo>
                    <a:pt x="2361" y="7094"/>
                    <a:pt x="3012" y="7414"/>
                    <a:pt x="3535" y="7414"/>
                  </a:cubicBezTo>
                  <a:cubicBezTo>
                    <a:pt x="3687" y="7414"/>
                    <a:pt x="3829" y="7387"/>
                    <a:pt x="3955" y="7326"/>
                  </a:cubicBezTo>
                  <a:cubicBezTo>
                    <a:pt x="4505" y="7065"/>
                    <a:pt x="4780" y="6204"/>
                    <a:pt x="4915" y="5326"/>
                  </a:cubicBezTo>
                  <a:cubicBezTo>
                    <a:pt x="5161" y="3725"/>
                    <a:pt x="4740" y="2080"/>
                    <a:pt x="3673" y="861"/>
                  </a:cubicBezTo>
                  <a:cubicBezTo>
                    <a:pt x="3247" y="374"/>
                    <a:pt x="2751" y="0"/>
                    <a:pt x="2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245773" y="1483910"/>
              <a:ext cx="242439" cy="291568"/>
            </a:xfrm>
            <a:custGeom>
              <a:avLst/>
              <a:gdLst/>
              <a:ahLst/>
              <a:cxnLst/>
              <a:rect l="l" t="t" r="r" b="b"/>
              <a:pathLst>
                <a:path w="7496" h="9015" extrusionOk="0">
                  <a:moveTo>
                    <a:pt x="4974" y="0"/>
                  </a:moveTo>
                  <a:cubicBezTo>
                    <a:pt x="4421" y="0"/>
                    <a:pt x="3831" y="113"/>
                    <a:pt x="3300" y="257"/>
                  </a:cubicBezTo>
                  <a:cubicBezTo>
                    <a:pt x="1527" y="741"/>
                    <a:pt x="225" y="2276"/>
                    <a:pt x="105" y="4110"/>
                  </a:cubicBezTo>
                  <a:cubicBezTo>
                    <a:pt x="0" y="5736"/>
                    <a:pt x="654" y="7376"/>
                    <a:pt x="1930" y="8305"/>
                  </a:cubicBezTo>
                  <a:cubicBezTo>
                    <a:pt x="2661" y="8837"/>
                    <a:pt x="3343" y="9015"/>
                    <a:pt x="3928" y="9015"/>
                  </a:cubicBezTo>
                  <a:cubicBezTo>
                    <a:pt x="5097" y="9015"/>
                    <a:pt x="5876" y="8305"/>
                    <a:pt x="5876" y="8305"/>
                  </a:cubicBezTo>
                  <a:cubicBezTo>
                    <a:pt x="5876" y="8305"/>
                    <a:pt x="5950" y="6342"/>
                    <a:pt x="5010" y="6342"/>
                  </a:cubicBezTo>
                  <a:cubicBezTo>
                    <a:pt x="4071" y="6342"/>
                    <a:pt x="3684" y="5246"/>
                    <a:pt x="4269" y="4598"/>
                  </a:cubicBezTo>
                  <a:cubicBezTo>
                    <a:pt x="4374" y="4482"/>
                    <a:pt x="4450" y="4436"/>
                    <a:pt x="4508" y="4436"/>
                  </a:cubicBezTo>
                  <a:cubicBezTo>
                    <a:pt x="4744" y="4436"/>
                    <a:pt x="4666" y="5211"/>
                    <a:pt x="4906" y="5211"/>
                  </a:cubicBezTo>
                  <a:cubicBezTo>
                    <a:pt x="4936" y="5211"/>
                    <a:pt x="4970" y="5199"/>
                    <a:pt x="5010" y="5173"/>
                  </a:cubicBezTo>
                  <a:cubicBezTo>
                    <a:pt x="5459" y="4880"/>
                    <a:pt x="4708" y="2980"/>
                    <a:pt x="4931" y="2614"/>
                  </a:cubicBezTo>
                  <a:cubicBezTo>
                    <a:pt x="5154" y="2249"/>
                    <a:pt x="7496" y="2114"/>
                    <a:pt x="6827" y="891"/>
                  </a:cubicBezTo>
                  <a:cubicBezTo>
                    <a:pt x="6461" y="223"/>
                    <a:pt x="5754" y="0"/>
                    <a:pt x="4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7359621" y="1760184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7755920" y="1209673"/>
              <a:ext cx="34445" cy="83541"/>
            </a:xfrm>
            <a:custGeom>
              <a:avLst/>
              <a:gdLst/>
              <a:ahLst/>
              <a:cxnLst/>
              <a:rect l="l" t="t" r="r" b="b"/>
              <a:pathLst>
                <a:path w="1065" h="2583" extrusionOk="0">
                  <a:moveTo>
                    <a:pt x="840" y="0"/>
                  </a:moveTo>
                  <a:cubicBezTo>
                    <a:pt x="633" y="0"/>
                    <a:pt x="356" y="277"/>
                    <a:pt x="178" y="698"/>
                  </a:cubicBezTo>
                  <a:cubicBezTo>
                    <a:pt x="1" y="1118"/>
                    <a:pt x="178" y="1917"/>
                    <a:pt x="178" y="1917"/>
                  </a:cubicBezTo>
                  <a:lnTo>
                    <a:pt x="545" y="2583"/>
                  </a:lnTo>
                  <a:cubicBezTo>
                    <a:pt x="545" y="2583"/>
                    <a:pt x="799" y="942"/>
                    <a:pt x="932" y="698"/>
                  </a:cubicBezTo>
                  <a:cubicBezTo>
                    <a:pt x="1065" y="453"/>
                    <a:pt x="1047" y="0"/>
                    <a:pt x="840" y="0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746896" y="1160932"/>
              <a:ext cx="103690" cy="149487"/>
            </a:xfrm>
            <a:custGeom>
              <a:avLst/>
              <a:gdLst/>
              <a:ahLst/>
              <a:cxnLst/>
              <a:rect l="l" t="t" r="r" b="b"/>
              <a:pathLst>
                <a:path w="3206" h="4622" extrusionOk="0">
                  <a:moveTo>
                    <a:pt x="2233" y="1"/>
                  </a:moveTo>
                  <a:cubicBezTo>
                    <a:pt x="2187" y="1"/>
                    <a:pt x="2124" y="27"/>
                    <a:pt x="2043" y="91"/>
                  </a:cubicBezTo>
                  <a:cubicBezTo>
                    <a:pt x="1736" y="331"/>
                    <a:pt x="427" y="3247"/>
                    <a:pt x="427" y="3247"/>
                  </a:cubicBezTo>
                  <a:cubicBezTo>
                    <a:pt x="0" y="4221"/>
                    <a:pt x="1757" y="4621"/>
                    <a:pt x="1757" y="4621"/>
                  </a:cubicBezTo>
                  <a:cubicBezTo>
                    <a:pt x="1757" y="4621"/>
                    <a:pt x="2704" y="3764"/>
                    <a:pt x="2954" y="3011"/>
                  </a:cubicBezTo>
                  <a:cubicBezTo>
                    <a:pt x="3205" y="2258"/>
                    <a:pt x="1779" y="1642"/>
                    <a:pt x="1779" y="1642"/>
                  </a:cubicBezTo>
                  <a:cubicBezTo>
                    <a:pt x="1779" y="1642"/>
                    <a:pt x="2240" y="613"/>
                    <a:pt x="2315" y="377"/>
                  </a:cubicBezTo>
                  <a:cubicBezTo>
                    <a:pt x="2370" y="203"/>
                    <a:pt x="2363" y="1"/>
                    <a:pt x="2233" y="1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7236782" y="1264818"/>
              <a:ext cx="576731" cy="1153851"/>
            </a:xfrm>
            <a:custGeom>
              <a:avLst/>
              <a:gdLst/>
              <a:ahLst/>
              <a:cxnLst/>
              <a:rect l="l" t="t" r="r" b="b"/>
              <a:pathLst>
                <a:path w="17832" h="35676" extrusionOk="0">
                  <a:moveTo>
                    <a:pt x="16018" y="0"/>
                  </a:moveTo>
                  <a:cubicBezTo>
                    <a:pt x="15866" y="0"/>
                    <a:pt x="15720" y="84"/>
                    <a:pt x="15648" y="231"/>
                  </a:cubicBezTo>
                  <a:cubicBezTo>
                    <a:pt x="14471" y="2600"/>
                    <a:pt x="8293" y="14931"/>
                    <a:pt x="7032" y="15316"/>
                  </a:cubicBezTo>
                  <a:cubicBezTo>
                    <a:pt x="6256" y="15553"/>
                    <a:pt x="5925" y="15872"/>
                    <a:pt x="4444" y="16068"/>
                  </a:cubicBezTo>
                  <a:cubicBezTo>
                    <a:pt x="3152" y="16237"/>
                    <a:pt x="2113" y="17211"/>
                    <a:pt x="1859" y="18489"/>
                  </a:cubicBezTo>
                  <a:cubicBezTo>
                    <a:pt x="968" y="22962"/>
                    <a:pt x="1" y="33081"/>
                    <a:pt x="1366" y="34976"/>
                  </a:cubicBezTo>
                  <a:cubicBezTo>
                    <a:pt x="1726" y="35477"/>
                    <a:pt x="2357" y="35676"/>
                    <a:pt x="3134" y="35676"/>
                  </a:cubicBezTo>
                  <a:cubicBezTo>
                    <a:pt x="6166" y="35676"/>
                    <a:pt x="11418" y="32636"/>
                    <a:pt x="11418" y="32636"/>
                  </a:cubicBezTo>
                  <a:lnTo>
                    <a:pt x="10890" y="17604"/>
                  </a:lnTo>
                  <a:cubicBezTo>
                    <a:pt x="10890" y="17604"/>
                    <a:pt x="17832" y="2538"/>
                    <a:pt x="17832" y="1702"/>
                  </a:cubicBezTo>
                  <a:cubicBezTo>
                    <a:pt x="17832" y="1101"/>
                    <a:pt x="16809" y="404"/>
                    <a:pt x="16230" y="59"/>
                  </a:cubicBezTo>
                  <a:cubicBezTo>
                    <a:pt x="16163" y="19"/>
                    <a:pt x="16090" y="0"/>
                    <a:pt x="16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7231898" y="1812224"/>
              <a:ext cx="72059" cy="57279"/>
            </a:xfrm>
            <a:custGeom>
              <a:avLst/>
              <a:gdLst/>
              <a:ahLst/>
              <a:cxnLst/>
              <a:rect l="l" t="t" r="r" b="b"/>
              <a:pathLst>
                <a:path w="2228" h="1771" extrusionOk="0">
                  <a:moveTo>
                    <a:pt x="1404" y="1"/>
                  </a:moveTo>
                  <a:cubicBezTo>
                    <a:pt x="916" y="1"/>
                    <a:pt x="279" y="332"/>
                    <a:pt x="166" y="430"/>
                  </a:cubicBezTo>
                  <a:cubicBezTo>
                    <a:pt x="1" y="572"/>
                    <a:pt x="524" y="1771"/>
                    <a:pt x="524" y="1771"/>
                  </a:cubicBezTo>
                  <a:lnTo>
                    <a:pt x="1697" y="1771"/>
                  </a:lnTo>
                  <a:cubicBezTo>
                    <a:pt x="1697" y="1771"/>
                    <a:pt x="2228" y="852"/>
                    <a:pt x="1912" y="254"/>
                  </a:cubicBezTo>
                  <a:cubicBezTo>
                    <a:pt x="1814" y="68"/>
                    <a:pt x="1624" y="1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7241180" y="1859898"/>
              <a:ext cx="71283" cy="178142"/>
            </a:xfrm>
            <a:custGeom>
              <a:avLst/>
              <a:gdLst/>
              <a:ahLst/>
              <a:cxnLst/>
              <a:rect l="l" t="t" r="r" b="b"/>
              <a:pathLst>
                <a:path w="2204" h="5508" extrusionOk="0">
                  <a:moveTo>
                    <a:pt x="1" y="0"/>
                  </a:moveTo>
                  <a:lnTo>
                    <a:pt x="1" y="5272"/>
                  </a:lnTo>
                  <a:lnTo>
                    <a:pt x="2204" y="5507"/>
                  </a:lnTo>
                  <a:lnTo>
                    <a:pt x="1723" y="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7185001" y="1826099"/>
              <a:ext cx="157993" cy="254147"/>
            </a:xfrm>
            <a:custGeom>
              <a:avLst/>
              <a:gdLst/>
              <a:ahLst/>
              <a:cxnLst/>
              <a:rect l="l" t="t" r="r" b="b"/>
              <a:pathLst>
                <a:path w="4885" h="7858" extrusionOk="0">
                  <a:moveTo>
                    <a:pt x="3941" y="1"/>
                  </a:moveTo>
                  <a:lnTo>
                    <a:pt x="3941" y="1"/>
                  </a:lnTo>
                  <a:cubicBezTo>
                    <a:pt x="3941" y="1"/>
                    <a:pt x="1" y="6054"/>
                    <a:pt x="1974" y="7504"/>
                  </a:cubicBezTo>
                  <a:cubicBezTo>
                    <a:pt x="2306" y="7748"/>
                    <a:pt x="2589" y="7857"/>
                    <a:pt x="2831" y="7857"/>
                  </a:cubicBezTo>
                  <a:cubicBezTo>
                    <a:pt x="4885" y="7857"/>
                    <a:pt x="3941" y="1"/>
                    <a:pt x="3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7610312" y="2876892"/>
              <a:ext cx="174003" cy="52492"/>
            </a:xfrm>
            <a:custGeom>
              <a:avLst/>
              <a:gdLst/>
              <a:ahLst/>
              <a:cxnLst/>
              <a:rect l="l" t="t" r="r" b="b"/>
              <a:pathLst>
                <a:path w="5380" h="1623" extrusionOk="0">
                  <a:moveTo>
                    <a:pt x="3161" y="1"/>
                  </a:moveTo>
                  <a:cubicBezTo>
                    <a:pt x="3032" y="1"/>
                    <a:pt x="2952" y="3"/>
                    <a:pt x="2952" y="3"/>
                  </a:cubicBezTo>
                  <a:lnTo>
                    <a:pt x="463" y="525"/>
                  </a:lnTo>
                  <a:cubicBezTo>
                    <a:pt x="463" y="525"/>
                    <a:pt x="1" y="1320"/>
                    <a:pt x="198" y="1556"/>
                  </a:cubicBezTo>
                  <a:cubicBezTo>
                    <a:pt x="235" y="1601"/>
                    <a:pt x="409" y="1623"/>
                    <a:pt x="671" y="1623"/>
                  </a:cubicBezTo>
                  <a:cubicBezTo>
                    <a:pt x="1806" y="1623"/>
                    <a:pt x="4599" y="1213"/>
                    <a:pt x="5097" y="463"/>
                  </a:cubicBezTo>
                  <a:cubicBezTo>
                    <a:pt x="5379" y="39"/>
                    <a:pt x="3753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7295840" y="3284059"/>
              <a:ext cx="169507" cy="52201"/>
            </a:xfrm>
            <a:custGeom>
              <a:avLst/>
              <a:gdLst/>
              <a:ahLst/>
              <a:cxnLst/>
              <a:rect l="l" t="t" r="r" b="b"/>
              <a:pathLst>
                <a:path w="5241" h="1614" extrusionOk="0">
                  <a:moveTo>
                    <a:pt x="460" y="0"/>
                  </a:moveTo>
                  <a:cubicBezTo>
                    <a:pt x="460" y="0"/>
                    <a:pt x="1" y="682"/>
                    <a:pt x="34" y="1118"/>
                  </a:cubicBezTo>
                  <a:cubicBezTo>
                    <a:pt x="67" y="1556"/>
                    <a:pt x="5241" y="1613"/>
                    <a:pt x="5241" y="1613"/>
                  </a:cubicBezTo>
                  <a:cubicBezTo>
                    <a:pt x="5241" y="1613"/>
                    <a:pt x="5044" y="228"/>
                    <a:pt x="2636" y="228"/>
                  </a:cubicBezTo>
                  <a:cubicBezTo>
                    <a:pt x="1882" y="228"/>
                    <a:pt x="460" y="0"/>
                    <a:pt x="460" y="0"/>
                  </a:cubicBezTo>
                  <a:close/>
                </a:path>
              </a:pathLst>
            </a:custGeom>
            <a:solidFill>
              <a:srgbClr val="2C42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7217667" y="3052127"/>
              <a:ext cx="82926" cy="108056"/>
            </a:xfrm>
            <a:custGeom>
              <a:avLst/>
              <a:gdLst/>
              <a:ahLst/>
              <a:cxnLst/>
              <a:rect l="l" t="t" r="r" b="b"/>
              <a:pathLst>
                <a:path w="2564" h="3341" extrusionOk="0">
                  <a:moveTo>
                    <a:pt x="612" y="0"/>
                  </a:moveTo>
                  <a:cubicBezTo>
                    <a:pt x="540" y="0"/>
                    <a:pt x="375" y="319"/>
                    <a:pt x="224" y="669"/>
                  </a:cubicBezTo>
                  <a:cubicBezTo>
                    <a:pt x="0" y="1186"/>
                    <a:pt x="171" y="1539"/>
                    <a:pt x="446" y="2270"/>
                  </a:cubicBezTo>
                  <a:cubicBezTo>
                    <a:pt x="720" y="3002"/>
                    <a:pt x="723" y="3286"/>
                    <a:pt x="723" y="3286"/>
                  </a:cubicBezTo>
                  <a:lnTo>
                    <a:pt x="1760" y="3340"/>
                  </a:lnTo>
                  <a:lnTo>
                    <a:pt x="1834" y="3031"/>
                  </a:lnTo>
                  <a:cubicBezTo>
                    <a:pt x="1892" y="2791"/>
                    <a:pt x="2005" y="2567"/>
                    <a:pt x="2162" y="2377"/>
                  </a:cubicBezTo>
                  <a:lnTo>
                    <a:pt x="2251" y="2272"/>
                  </a:lnTo>
                  <a:cubicBezTo>
                    <a:pt x="2363" y="2136"/>
                    <a:pt x="2409" y="1956"/>
                    <a:pt x="2468" y="1670"/>
                  </a:cubicBezTo>
                  <a:cubicBezTo>
                    <a:pt x="2564" y="1213"/>
                    <a:pt x="2381" y="1186"/>
                    <a:pt x="2304" y="1127"/>
                  </a:cubicBezTo>
                  <a:cubicBezTo>
                    <a:pt x="2300" y="1124"/>
                    <a:pt x="2296" y="1123"/>
                    <a:pt x="2293" y="1123"/>
                  </a:cubicBezTo>
                  <a:cubicBezTo>
                    <a:pt x="2239" y="1123"/>
                    <a:pt x="2291" y="1529"/>
                    <a:pt x="2080" y="1670"/>
                  </a:cubicBezTo>
                  <a:cubicBezTo>
                    <a:pt x="2035" y="1701"/>
                    <a:pt x="1840" y="1728"/>
                    <a:pt x="1677" y="1728"/>
                  </a:cubicBezTo>
                  <a:cubicBezTo>
                    <a:pt x="1551" y="1728"/>
                    <a:pt x="1444" y="1712"/>
                    <a:pt x="1439" y="1670"/>
                  </a:cubicBezTo>
                  <a:cubicBezTo>
                    <a:pt x="1402" y="1336"/>
                    <a:pt x="595" y="704"/>
                    <a:pt x="642" y="225"/>
                  </a:cubicBezTo>
                  <a:cubicBezTo>
                    <a:pt x="658" y="66"/>
                    <a:pt x="645" y="0"/>
                    <a:pt x="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182025" y="3138903"/>
              <a:ext cx="177625" cy="554253"/>
            </a:xfrm>
            <a:custGeom>
              <a:avLst/>
              <a:gdLst/>
              <a:ahLst/>
              <a:cxnLst/>
              <a:rect l="l" t="t" r="r" b="b"/>
              <a:pathLst>
                <a:path w="5492" h="17137" extrusionOk="0">
                  <a:moveTo>
                    <a:pt x="1523" y="0"/>
                  </a:moveTo>
                  <a:lnTo>
                    <a:pt x="0" y="8102"/>
                  </a:lnTo>
                  <a:lnTo>
                    <a:pt x="3055" y="17137"/>
                  </a:lnTo>
                  <a:lnTo>
                    <a:pt x="5492" y="12356"/>
                  </a:lnTo>
                  <a:lnTo>
                    <a:pt x="2668" y="7175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295840" y="4101108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5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355772" y="4024391"/>
              <a:ext cx="415472" cy="601182"/>
            </a:xfrm>
            <a:custGeom>
              <a:avLst/>
              <a:gdLst/>
              <a:ahLst/>
              <a:cxnLst/>
              <a:rect l="l" t="t" r="r" b="b"/>
              <a:pathLst>
                <a:path w="12846" h="18588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6"/>
                    <a:pt x="9145" y="9062"/>
                  </a:cubicBezTo>
                  <a:lnTo>
                    <a:pt x="8333" y="18588"/>
                  </a:lnTo>
                  <a:lnTo>
                    <a:pt x="10738" y="18588"/>
                  </a:lnTo>
                  <a:lnTo>
                    <a:pt x="12495" y="7625"/>
                  </a:lnTo>
                  <a:cubicBezTo>
                    <a:pt x="12845" y="6038"/>
                    <a:pt x="12275" y="4390"/>
                    <a:pt x="11022" y="3355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359621" y="3438432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0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7326695" y="3239134"/>
              <a:ext cx="162262" cy="229211"/>
            </a:xfrm>
            <a:custGeom>
              <a:avLst/>
              <a:gdLst/>
              <a:ahLst/>
              <a:cxnLst/>
              <a:rect l="l" t="t" r="r" b="b"/>
              <a:pathLst>
                <a:path w="5017" h="7087" extrusionOk="0">
                  <a:moveTo>
                    <a:pt x="1569" y="1"/>
                  </a:moveTo>
                  <a:cubicBezTo>
                    <a:pt x="1431" y="1"/>
                    <a:pt x="1295" y="25"/>
                    <a:pt x="1164" y="77"/>
                  </a:cubicBezTo>
                  <a:cubicBezTo>
                    <a:pt x="207" y="457"/>
                    <a:pt x="0" y="2116"/>
                    <a:pt x="6" y="3525"/>
                  </a:cubicBezTo>
                  <a:cubicBezTo>
                    <a:pt x="15" y="4915"/>
                    <a:pt x="858" y="6165"/>
                    <a:pt x="2144" y="6694"/>
                  </a:cubicBezTo>
                  <a:cubicBezTo>
                    <a:pt x="2688" y="6917"/>
                    <a:pt x="3256" y="7087"/>
                    <a:pt x="3726" y="7087"/>
                  </a:cubicBezTo>
                  <a:cubicBezTo>
                    <a:pt x="3996" y="7087"/>
                    <a:pt x="4233" y="7031"/>
                    <a:pt x="4416" y="6898"/>
                  </a:cubicBezTo>
                  <a:cubicBezTo>
                    <a:pt x="4908" y="6537"/>
                    <a:pt x="5017" y="5640"/>
                    <a:pt x="4986" y="4752"/>
                  </a:cubicBezTo>
                  <a:cubicBezTo>
                    <a:pt x="4928" y="3134"/>
                    <a:pt x="4208" y="1596"/>
                    <a:pt x="2933" y="598"/>
                  </a:cubicBezTo>
                  <a:cubicBezTo>
                    <a:pt x="2493" y="252"/>
                    <a:pt x="2017" y="1"/>
                    <a:pt x="1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7223845" y="3215459"/>
              <a:ext cx="220123" cy="291050"/>
            </a:xfrm>
            <a:custGeom>
              <a:avLst/>
              <a:gdLst/>
              <a:ahLst/>
              <a:cxnLst/>
              <a:rect l="l" t="t" r="r" b="b"/>
              <a:pathLst>
                <a:path w="6806" h="8999" extrusionOk="0">
                  <a:moveTo>
                    <a:pt x="4099" y="0"/>
                  </a:moveTo>
                  <a:cubicBezTo>
                    <a:pt x="3717" y="0"/>
                    <a:pt x="3295" y="164"/>
                    <a:pt x="2760" y="420"/>
                  </a:cubicBezTo>
                  <a:cubicBezTo>
                    <a:pt x="1048" y="1244"/>
                    <a:pt x="1" y="3070"/>
                    <a:pt x="273" y="4952"/>
                  </a:cubicBezTo>
                  <a:cubicBezTo>
                    <a:pt x="501" y="6526"/>
                    <a:pt x="1439" y="7962"/>
                    <a:pt x="2832" y="8621"/>
                  </a:cubicBezTo>
                  <a:cubicBezTo>
                    <a:pt x="3408" y="8894"/>
                    <a:pt x="3927" y="8998"/>
                    <a:pt x="4384" y="8998"/>
                  </a:cubicBezTo>
                  <a:cubicBezTo>
                    <a:pt x="4775" y="8998"/>
                    <a:pt x="5121" y="8922"/>
                    <a:pt x="5419" y="8809"/>
                  </a:cubicBezTo>
                  <a:cubicBezTo>
                    <a:pt x="6389" y="8439"/>
                    <a:pt x="6806" y="7238"/>
                    <a:pt x="6163" y="6424"/>
                  </a:cubicBezTo>
                  <a:cubicBezTo>
                    <a:pt x="6015" y="6236"/>
                    <a:pt x="5833" y="6107"/>
                    <a:pt x="5609" y="6107"/>
                  </a:cubicBezTo>
                  <a:cubicBezTo>
                    <a:pt x="5572" y="6107"/>
                    <a:pt x="5533" y="6111"/>
                    <a:pt x="5493" y="6118"/>
                  </a:cubicBezTo>
                  <a:cubicBezTo>
                    <a:pt x="5418" y="6133"/>
                    <a:pt x="5340" y="6140"/>
                    <a:pt x="5262" y="6140"/>
                  </a:cubicBezTo>
                  <a:cubicBezTo>
                    <a:pt x="4388" y="6140"/>
                    <a:pt x="3452" y="5281"/>
                    <a:pt x="4440" y="4544"/>
                  </a:cubicBezTo>
                  <a:cubicBezTo>
                    <a:pt x="4467" y="4523"/>
                    <a:pt x="4489" y="4515"/>
                    <a:pt x="4506" y="4515"/>
                  </a:cubicBezTo>
                  <a:cubicBezTo>
                    <a:pt x="4595" y="4515"/>
                    <a:pt x="4575" y="4742"/>
                    <a:pt x="4687" y="4742"/>
                  </a:cubicBezTo>
                  <a:cubicBezTo>
                    <a:pt x="4729" y="4742"/>
                    <a:pt x="4791" y="4709"/>
                    <a:pt x="4884" y="4620"/>
                  </a:cubicBezTo>
                  <a:cubicBezTo>
                    <a:pt x="5270" y="4249"/>
                    <a:pt x="3674" y="3238"/>
                    <a:pt x="3824" y="2836"/>
                  </a:cubicBezTo>
                  <a:cubicBezTo>
                    <a:pt x="3976" y="2436"/>
                    <a:pt x="6226" y="1810"/>
                    <a:pt x="5341" y="733"/>
                  </a:cubicBezTo>
                  <a:cubicBezTo>
                    <a:pt x="4912" y="211"/>
                    <a:pt x="4532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7359621" y="3491895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7236782" y="3491830"/>
              <a:ext cx="369287" cy="658590"/>
            </a:xfrm>
            <a:custGeom>
              <a:avLst/>
              <a:gdLst/>
              <a:ahLst/>
              <a:cxnLst/>
              <a:rect l="l" t="t" r="r" b="b"/>
              <a:pathLst>
                <a:path w="11418" h="20363" extrusionOk="0">
                  <a:moveTo>
                    <a:pt x="6947" y="1"/>
                  </a:moveTo>
                  <a:cubicBezTo>
                    <a:pt x="6200" y="1"/>
                    <a:pt x="5872" y="565"/>
                    <a:pt x="4444" y="754"/>
                  </a:cubicBezTo>
                  <a:cubicBezTo>
                    <a:pt x="3152" y="925"/>
                    <a:pt x="2113" y="1898"/>
                    <a:pt x="1859" y="3175"/>
                  </a:cubicBezTo>
                  <a:cubicBezTo>
                    <a:pt x="968" y="7649"/>
                    <a:pt x="1" y="17767"/>
                    <a:pt x="1366" y="19664"/>
                  </a:cubicBezTo>
                  <a:cubicBezTo>
                    <a:pt x="1726" y="20164"/>
                    <a:pt x="2357" y="20363"/>
                    <a:pt x="3134" y="20363"/>
                  </a:cubicBezTo>
                  <a:cubicBezTo>
                    <a:pt x="6166" y="20363"/>
                    <a:pt x="11418" y="17323"/>
                    <a:pt x="11418" y="17323"/>
                  </a:cubicBezTo>
                  <a:lnTo>
                    <a:pt x="9685" y="2441"/>
                  </a:lnTo>
                  <a:cubicBezTo>
                    <a:pt x="9685" y="2441"/>
                    <a:pt x="9807" y="156"/>
                    <a:pt x="7032" y="3"/>
                  </a:cubicBezTo>
                  <a:cubicBezTo>
                    <a:pt x="7003" y="2"/>
                    <a:pt x="6975" y="1"/>
                    <a:pt x="6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7420814" y="3489696"/>
              <a:ext cx="256605" cy="268281"/>
            </a:xfrm>
            <a:custGeom>
              <a:avLst/>
              <a:gdLst/>
              <a:ahLst/>
              <a:cxnLst/>
              <a:rect l="l" t="t" r="r" b="b"/>
              <a:pathLst>
                <a:path w="7934" h="8295" extrusionOk="0">
                  <a:moveTo>
                    <a:pt x="1536" y="0"/>
                  </a:moveTo>
                  <a:cubicBezTo>
                    <a:pt x="1393" y="0"/>
                    <a:pt x="1258" y="23"/>
                    <a:pt x="1133" y="73"/>
                  </a:cubicBezTo>
                  <a:cubicBezTo>
                    <a:pt x="0" y="522"/>
                    <a:pt x="2738" y="5489"/>
                    <a:pt x="2738" y="5489"/>
                  </a:cubicBezTo>
                  <a:lnTo>
                    <a:pt x="5771" y="8295"/>
                  </a:lnTo>
                  <a:lnTo>
                    <a:pt x="7933" y="5619"/>
                  </a:lnTo>
                  <a:cubicBezTo>
                    <a:pt x="7933" y="5619"/>
                    <a:pt x="3756" y="0"/>
                    <a:pt x="1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7789007" y="3453116"/>
              <a:ext cx="94925" cy="96866"/>
            </a:xfrm>
            <a:custGeom>
              <a:avLst/>
              <a:gdLst/>
              <a:ahLst/>
              <a:cxnLst/>
              <a:rect l="l" t="t" r="r" b="b"/>
              <a:pathLst>
                <a:path w="2935" h="2995" extrusionOk="0">
                  <a:moveTo>
                    <a:pt x="2367" y="1"/>
                  </a:moveTo>
                  <a:cubicBezTo>
                    <a:pt x="2307" y="1"/>
                    <a:pt x="2246" y="28"/>
                    <a:pt x="2186" y="88"/>
                  </a:cubicBezTo>
                  <a:cubicBezTo>
                    <a:pt x="1847" y="427"/>
                    <a:pt x="1276" y="836"/>
                    <a:pt x="994" y="1018"/>
                  </a:cubicBezTo>
                  <a:cubicBezTo>
                    <a:pt x="971" y="1032"/>
                    <a:pt x="947" y="1039"/>
                    <a:pt x="923" y="1039"/>
                  </a:cubicBezTo>
                  <a:cubicBezTo>
                    <a:pt x="860" y="1039"/>
                    <a:pt x="800" y="992"/>
                    <a:pt x="793" y="922"/>
                  </a:cubicBezTo>
                  <a:cubicBezTo>
                    <a:pt x="768" y="654"/>
                    <a:pt x="714" y="225"/>
                    <a:pt x="628" y="205"/>
                  </a:cubicBezTo>
                  <a:cubicBezTo>
                    <a:pt x="613" y="201"/>
                    <a:pt x="601" y="199"/>
                    <a:pt x="591" y="199"/>
                  </a:cubicBezTo>
                  <a:cubicBezTo>
                    <a:pt x="543" y="199"/>
                    <a:pt x="560" y="249"/>
                    <a:pt x="506" y="356"/>
                  </a:cubicBezTo>
                  <a:cubicBezTo>
                    <a:pt x="374" y="617"/>
                    <a:pt x="325" y="915"/>
                    <a:pt x="339" y="1207"/>
                  </a:cubicBezTo>
                  <a:cubicBezTo>
                    <a:pt x="355" y="1499"/>
                    <a:pt x="419" y="1672"/>
                    <a:pt x="419" y="1672"/>
                  </a:cubicBezTo>
                  <a:lnTo>
                    <a:pt x="1" y="2227"/>
                  </a:lnTo>
                  <a:lnTo>
                    <a:pt x="697" y="2994"/>
                  </a:lnTo>
                  <a:cubicBezTo>
                    <a:pt x="697" y="2994"/>
                    <a:pt x="919" y="2816"/>
                    <a:pt x="1659" y="2565"/>
                  </a:cubicBezTo>
                  <a:cubicBezTo>
                    <a:pt x="2400" y="2314"/>
                    <a:pt x="2807" y="1689"/>
                    <a:pt x="2877" y="1131"/>
                  </a:cubicBezTo>
                  <a:cubicBezTo>
                    <a:pt x="2935" y="667"/>
                    <a:pt x="2667" y="1"/>
                    <a:pt x="2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606042" y="3513468"/>
              <a:ext cx="247258" cy="281736"/>
            </a:xfrm>
            <a:custGeom>
              <a:avLst/>
              <a:gdLst/>
              <a:ahLst/>
              <a:cxnLst/>
              <a:rect l="l" t="t" r="r" b="b"/>
              <a:pathLst>
                <a:path w="7645" h="8711" extrusionOk="0">
                  <a:moveTo>
                    <a:pt x="5493" y="0"/>
                  </a:moveTo>
                  <a:lnTo>
                    <a:pt x="1675" y="4846"/>
                  </a:lnTo>
                  <a:lnTo>
                    <a:pt x="1" y="7523"/>
                  </a:lnTo>
                  <a:cubicBezTo>
                    <a:pt x="1" y="7523"/>
                    <a:pt x="1161" y="8711"/>
                    <a:pt x="2193" y="8711"/>
                  </a:cubicBezTo>
                  <a:cubicBezTo>
                    <a:pt x="2569" y="8711"/>
                    <a:pt x="2929" y="8553"/>
                    <a:pt x="3208" y="8121"/>
                  </a:cubicBezTo>
                  <a:cubicBezTo>
                    <a:pt x="4254" y="6505"/>
                    <a:pt x="7645" y="825"/>
                    <a:pt x="7645" y="825"/>
                  </a:cubicBezTo>
                  <a:lnTo>
                    <a:pt x="5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7610312" y="4608668"/>
              <a:ext cx="173970" cy="52427"/>
            </a:xfrm>
            <a:custGeom>
              <a:avLst/>
              <a:gdLst/>
              <a:ahLst/>
              <a:cxnLst/>
              <a:rect l="l" t="t" r="r" b="b"/>
              <a:pathLst>
                <a:path w="5379" h="1621" extrusionOk="0">
                  <a:moveTo>
                    <a:pt x="3168" y="0"/>
                  </a:moveTo>
                  <a:cubicBezTo>
                    <a:pt x="3035" y="0"/>
                    <a:pt x="2952" y="2"/>
                    <a:pt x="2952" y="2"/>
                  </a:cubicBezTo>
                  <a:lnTo>
                    <a:pt x="463" y="523"/>
                  </a:lnTo>
                  <a:cubicBezTo>
                    <a:pt x="463" y="523"/>
                    <a:pt x="1" y="1318"/>
                    <a:pt x="198" y="1554"/>
                  </a:cubicBezTo>
                  <a:cubicBezTo>
                    <a:pt x="235" y="1599"/>
                    <a:pt x="410" y="1621"/>
                    <a:pt x="672" y="1621"/>
                  </a:cubicBezTo>
                  <a:cubicBezTo>
                    <a:pt x="1808" y="1621"/>
                    <a:pt x="4599" y="1212"/>
                    <a:pt x="5097" y="461"/>
                  </a:cubicBezTo>
                  <a:cubicBezTo>
                    <a:pt x="5378" y="39"/>
                    <a:pt x="3766" y="0"/>
                    <a:pt x="3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7295840" y="5015802"/>
              <a:ext cx="169507" cy="52168"/>
            </a:xfrm>
            <a:custGeom>
              <a:avLst/>
              <a:gdLst/>
              <a:ahLst/>
              <a:cxnLst/>
              <a:rect l="l" t="t" r="r" b="b"/>
              <a:pathLst>
                <a:path w="5241" h="1613" extrusionOk="0">
                  <a:moveTo>
                    <a:pt x="460" y="1"/>
                  </a:moveTo>
                  <a:cubicBezTo>
                    <a:pt x="460" y="1"/>
                    <a:pt x="1" y="681"/>
                    <a:pt x="34" y="1118"/>
                  </a:cubicBezTo>
                  <a:cubicBezTo>
                    <a:pt x="67" y="1554"/>
                    <a:pt x="5241" y="1612"/>
                    <a:pt x="5241" y="1612"/>
                  </a:cubicBezTo>
                  <a:cubicBezTo>
                    <a:pt x="5241" y="1612"/>
                    <a:pt x="5044" y="227"/>
                    <a:pt x="2636" y="227"/>
                  </a:cubicBezTo>
                  <a:cubicBezTo>
                    <a:pt x="1882" y="227"/>
                    <a:pt x="460" y="1"/>
                    <a:pt x="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20"/>
          <p:cNvGrpSpPr/>
          <p:nvPr/>
        </p:nvGrpSpPr>
        <p:grpSpPr>
          <a:xfrm>
            <a:off x="8255797" y="3481926"/>
            <a:ext cx="590571" cy="3966959"/>
            <a:chOff x="-6589225" y="578350"/>
            <a:chExt cx="408700" cy="2745300"/>
          </a:xfrm>
        </p:grpSpPr>
        <p:sp>
          <p:nvSpPr>
            <p:cNvPr id="270" name="Google Shape;270;p20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20"/>
          <p:cNvSpPr/>
          <p:nvPr/>
        </p:nvSpPr>
        <p:spPr>
          <a:xfrm>
            <a:off x="8570498" y="2334967"/>
            <a:ext cx="994887" cy="20947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"/>
          <p:cNvSpPr/>
          <p:nvPr/>
        </p:nvSpPr>
        <p:spPr>
          <a:xfrm>
            <a:off x="-735804" y="391974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subTitle" idx="1"/>
          </p:nvPr>
        </p:nvSpPr>
        <p:spPr>
          <a:xfrm>
            <a:off x="2906100" y="1442263"/>
            <a:ext cx="3448800" cy="13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20"/>
          <p:cNvSpPr txBox="1"/>
          <p:nvPr/>
        </p:nvSpPr>
        <p:spPr>
          <a:xfrm>
            <a:off x="2856000" y="3305550"/>
            <a:ext cx="34320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/>
              </a:rPr>
              <a:t>Freepik</a:t>
            </a: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_3_1">
    <p:bg>
      <p:bgPr>
        <a:solidFill>
          <a:schemeClr val="dk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/>
          <p:nvPr/>
        </p:nvSpPr>
        <p:spPr>
          <a:xfrm>
            <a:off x="7322446" y="984155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2"/>
          <p:cNvSpPr/>
          <p:nvPr/>
        </p:nvSpPr>
        <p:spPr>
          <a:xfrm>
            <a:off x="7373827" y="44968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01575" y="1683875"/>
            <a:ext cx="4092900" cy="13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01575" y="761075"/>
            <a:ext cx="2003100" cy="8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901575" y="2944675"/>
            <a:ext cx="305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IG_NUMBER_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"/>
          <p:cNvSpPr/>
          <p:nvPr/>
        </p:nvSpPr>
        <p:spPr>
          <a:xfrm>
            <a:off x="-54350" y="4267000"/>
            <a:ext cx="9281400" cy="9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3"/>
          <p:cNvSpPr/>
          <p:nvPr/>
        </p:nvSpPr>
        <p:spPr>
          <a:xfrm>
            <a:off x="-405498" y="3500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"/>
          <p:cNvSpPr/>
          <p:nvPr/>
        </p:nvSpPr>
        <p:spPr>
          <a:xfrm>
            <a:off x="1079151" y="958230"/>
            <a:ext cx="777060" cy="16363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1_1">
    <p:bg>
      <p:bgPr>
        <a:solidFill>
          <a:schemeClr val="dk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/>
          <p:nvPr/>
        </p:nvSpPr>
        <p:spPr>
          <a:xfrm>
            <a:off x="324921" y="29129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24"/>
          <p:cNvGrpSpPr/>
          <p:nvPr/>
        </p:nvGrpSpPr>
        <p:grpSpPr>
          <a:xfrm>
            <a:off x="7460050" y="-765050"/>
            <a:ext cx="408700" cy="2745300"/>
            <a:chOff x="-6589225" y="578350"/>
            <a:chExt cx="408700" cy="2745300"/>
          </a:xfrm>
        </p:grpSpPr>
        <p:sp>
          <p:nvSpPr>
            <p:cNvPr id="296" name="Google Shape;296;p24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24"/>
          <p:cNvGrpSpPr/>
          <p:nvPr/>
        </p:nvGrpSpPr>
        <p:grpSpPr>
          <a:xfrm>
            <a:off x="324925" y="-2615650"/>
            <a:ext cx="1291969" cy="6160530"/>
            <a:chOff x="7182025" y="185175"/>
            <a:chExt cx="1291969" cy="6160530"/>
          </a:xfrm>
        </p:grpSpPr>
        <p:sp>
          <p:nvSpPr>
            <p:cNvPr id="308" name="Google Shape;308;p24"/>
            <p:cNvSpPr/>
            <p:nvPr/>
          </p:nvSpPr>
          <p:spPr>
            <a:xfrm>
              <a:off x="7841532" y="185175"/>
              <a:ext cx="27103" cy="1362234"/>
            </a:xfrm>
            <a:custGeom>
              <a:avLst/>
              <a:gdLst/>
              <a:ahLst/>
              <a:cxnLst/>
              <a:rect l="l" t="t" r="r" b="b"/>
              <a:pathLst>
                <a:path w="838" h="42119" extrusionOk="0">
                  <a:moveTo>
                    <a:pt x="1" y="0"/>
                  </a:moveTo>
                  <a:lnTo>
                    <a:pt x="1" y="42119"/>
                  </a:lnTo>
                  <a:lnTo>
                    <a:pt x="837" y="42119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8097915" y="335053"/>
              <a:ext cx="376079" cy="300915"/>
            </a:xfrm>
            <a:custGeom>
              <a:avLst/>
              <a:gdLst/>
              <a:ahLst/>
              <a:cxnLst/>
              <a:rect l="l" t="t" r="r" b="b"/>
              <a:pathLst>
                <a:path w="11628" h="9304" extrusionOk="0">
                  <a:moveTo>
                    <a:pt x="1" y="0"/>
                  </a:moveTo>
                  <a:lnTo>
                    <a:pt x="1" y="9304"/>
                  </a:lnTo>
                  <a:lnTo>
                    <a:pt x="4525" y="9304"/>
                  </a:lnTo>
                  <a:lnTo>
                    <a:pt x="11628" y="4651"/>
                  </a:lnTo>
                  <a:lnTo>
                    <a:pt x="45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8097915" y="215545"/>
              <a:ext cx="114557" cy="420420"/>
            </a:xfrm>
            <a:custGeom>
              <a:avLst/>
              <a:gdLst/>
              <a:ahLst/>
              <a:cxnLst/>
              <a:rect l="l" t="t" r="r" b="b"/>
              <a:pathLst>
                <a:path w="3542" h="12999" extrusionOk="0">
                  <a:moveTo>
                    <a:pt x="3542" y="0"/>
                  </a:moveTo>
                  <a:lnTo>
                    <a:pt x="1" y="3135"/>
                  </a:lnTo>
                  <a:lnTo>
                    <a:pt x="1" y="12999"/>
                  </a:lnTo>
                  <a:lnTo>
                    <a:pt x="3542" y="9302"/>
                  </a:lnTo>
                  <a:lnTo>
                    <a:pt x="3542" y="0"/>
                  </a:lnTo>
                  <a:close/>
                </a:path>
              </a:pathLst>
            </a:custGeom>
            <a:solidFill>
              <a:srgbClr val="7C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7836357" y="215545"/>
              <a:ext cx="376079" cy="300882"/>
            </a:xfrm>
            <a:custGeom>
              <a:avLst/>
              <a:gdLst/>
              <a:ahLst/>
              <a:cxnLst/>
              <a:rect l="l" t="t" r="r" b="b"/>
              <a:pathLst>
                <a:path w="11628" h="9303" extrusionOk="0">
                  <a:moveTo>
                    <a:pt x="0" y="0"/>
                  </a:moveTo>
                  <a:lnTo>
                    <a:pt x="0" y="9302"/>
                  </a:lnTo>
                  <a:lnTo>
                    <a:pt x="11627" y="9302"/>
                  </a:lnTo>
                  <a:lnTo>
                    <a:pt x="116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7237170" y="1826099"/>
              <a:ext cx="54141" cy="4519606"/>
            </a:xfrm>
            <a:custGeom>
              <a:avLst/>
              <a:gdLst/>
              <a:ahLst/>
              <a:cxnLst/>
              <a:rect l="l" t="t" r="r" b="b"/>
              <a:pathLst>
                <a:path w="1674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7264241" y="5496452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7264241" y="5057395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7264241" y="4618338"/>
              <a:ext cx="571557" cy="54174"/>
            </a:xfrm>
            <a:custGeom>
              <a:avLst/>
              <a:gdLst/>
              <a:ahLst/>
              <a:cxnLst/>
              <a:rect l="l" t="t" r="r" b="b"/>
              <a:pathLst>
                <a:path w="17672" h="1675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7264241" y="4179282"/>
              <a:ext cx="571557" cy="54206"/>
            </a:xfrm>
            <a:custGeom>
              <a:avLst/>
              <a:gdLst/>
              <a:ahLst/>
              <a:cxnLst/>
              <a:rect l="l" t="t" r="r" b="b"/>
              <a:pathLst>
                <a:path w="17672" h="1676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7264241" y="3755264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7264241" y="331620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7264241" y="289215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7264241" y="2453101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7808704" y="1826099"/>
              <a:ext cx="54174" cy="4519606"/>
            </a:xfrm>
            <a:custGeom>
              <a:avLst/>
              <a:gdLst/>
              <a:ahLst/>
              <a:cxnLst/>
              <a:rect l="l" t="t" r="r" b="b"/>
              <a:pathLst>
                <a:path w="1675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7295840" y="2369397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4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7355772" y="2292647"/>
              <a:ext cx="415472" cy="601215"/>
            </a:xfrm>
            <a:custGeom>
              <a:avLst/>
              <a:gdLst/>
              <a:ahLst/>
              <a:cxnLst/>
              <a:rect l="l" t="t" r="r" b="b"/>
              <a:pathLst>
                <a:path w="12846" h="18589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8"/>
                    <a:pt x="9145" y="9064"/>
                  </a:cubicBezTo>
                  <a:lnTo>
                    <a:pt x="8333" y="18589"/>
                  </a:lnTo>
                  <a:lnTo>
                    <a:pt x="10738" y="18589"/>
                  </a:lnTo>
                  <a:lnTo>
                    <a:pt x="12495" y="7626"/>
                  </a:lnTo>
                  <a:cubicBezTo>
                    <a:pt x="12845" y="6039"/>
                    <a:pt x="12275" y="4389"/>
                    <a:pt x="11022" y="3356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7359621" y="1706721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1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1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7337595" y="1512727"/>
              <a:ext cx="166920" cy="239787"/>
            </a:xfrm>
            <a:custGeom>
              <a:avLst/>
              <a:gdLst/>
              <a:ahLst/>
              <a:cxnLst/>
              <a:rect l="l" t="t" r="r" b="b"/>
              <a:pathLst>
                <a:path w="5161" h="7414" extrusionOk="0">
                  <a:moveTo>
                    <a:pt x="2234" y="0"/>
                  </a:moveTo>
                  <a:cubicBezTo>
                    <a:pt x="2167" y="0"/>
                    <a:pt x="2099" y="6"/>
                    <a:pt x="2032" y="19"/>
                  </a:cubicBezTo>
                  <a:cubicBezTo>
                    <a:pt x="1021" y="213"/>
                    <a:pt x="509" y="1806"/>
                    <a:pt x="252" y="3191"/>
                  </a:cubicBezTo>
                  <a:cubicBezTo>
                    <a:pt x="0" y="4559"/>
                    <a:pt x="596" y="5945"/>
                    <a:pt x="1761" y="6703"/>
                  </a:cubicBezTo>
                  <a:cubicBezTo>
                    <a:pt x="2361" y="7094"/>
                    <a:pt x="3012" y="7414"/>
                    <a:pt x="3535" y="7414"/>
                  </a:cubicBezTo>
                  <a:cubicBezTo>
                    <a:pt x="3687" y="7414"/>
                    <a:pt x="3829" y="7387"/>
                    <a:pt x="3955" y="7326"/>
                  </a:cubicBezTo>
                  <a:cubicBezTo>
                    <a:pt x="4505" y="7065"/>
                    <a:pt x="4780" y="6204"/>
                    <a:pt x="4915" y="5326"/>
                  </a:cubicBezTo>
                  <a:cubicBezTo>
                    <a:pt x="5161" y="3725"/>
                    <a:pt x="4740" y="2080"/>
                    <a:pt x="3673" y="861"/>
                  </a:cubicBezTo>
                  <a:cubicBezTo>
                    <a:pt x="3247" y="374"/>
                    <a:pt x="2751" y="0"/>
                    <a:pt x="2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7245773" y="1483910"/>
              <a:ext cx="242439" cy="291568"/>
            </a:xfrm>
            <a:custGeom>
              <a:avLst/>
              <a:gdLst/>
              <a:ahLst/>
              <a:cxnLst/>
              <a:rect l="l" t="t" r="r" b="b"/>
              <a:pathLst>
                <a:path w="7496" h="9015" extrusionOk="0">
                  <a:moveTo>
                    <a:pt x="4974" y="0"/>
                  </a:moveTo>
                  <a:cubicBezTo>
                    <a:pt x="4421" y="0"/>
                    <a:pt x="3831" y="113"/>
                    <a:pt x="3300" y="257"/>
                  </a:cubicBezTo>
                  <a:cubicBezTo>
                    <a:pt x="1527" y="741"/>
                    <a:pt x="225" y="2276"/>
                    <a:pt x="105" y="4110"/>
                  </a:cubicBezTo>
                  <a:cubicBezTo>
                    <a:pt x="0" y="5736"/>
                    <a:pt x="654" y="7376"/>
                    <a:pt x="1930" y="8305"/>
                  </a:cubicBezTo>
                  <a:cubicBezTo>
                    <a:pt x="2661" y="8837"/>
                    <a:pt x="3343" y="9015"/>
                    <a:pt x="3928" y="9015"/>
                  </a:cubicBezTo>
                  <a:cubicBezTo>
                    <a:pt x="5097" y="9015"/>
                    <a:pt x="5876" y="8305"/>
                    <a:pt x="5876" y="8305"/>
                  </a:cubicBezTo>
                  <a:cubicBezTo>
                    <a:pt x="5876" y="8305"/>
                    <a:pt x="5950" y="6342"/>
                    <a:pt x="5010" y="6342"/>
                  </a:cubicBezTo>
                  <a:cubicBezTo>
                    <a:pt x="4071" y="6342"/>
                    <a:pt x="3684" y="5246"/>
                    <a:pt x="4269" y="4598"/>
                  </a:cubicBezTo>
                  <a:cubicBezTo>
                    <a:pt x="4374" y="4482"/>
                    <a:pt x="4450" y="4436"/>
                    <a:pt x="4508" y="4436"/>
                  </a:cubicBezTo>
                  <a:cubicBezTo>
                    <a:pt x="4744" y="4436"/>
                    <a:pt x="4666" y="5211"/>
                    <a:pt x="4906" y="5211"/>
                  </a:cubicBezTo>
                  <a:cubicBezTo>
                    <a:pt x="4936" y="5211"/>
                    <a:pt x="4970" y="5199"/>
                    <a:pt x="5010" y="5173"/>
                  </a:cubicBezTo>
                  <a:cubicBezTo>
                    <a:pt x="5459" y="4880"/>
                    <a:pt x="4708" y="2980"/>
                    <a:pt x="4931" y="2614"/>
                  </a:cubicBezTo>
                  <a:cubicBezTo>
                    <a:pt x="5154" y="2249"/>
                    <a:pt x="7496" y="2114"/>
                    <a:pt x="6827" y="891"/>
                  </a:cubicBezTo>
                  <a:cubicBezTo>
                    <a:pt x="6461" y="223"/>
                    <a:pt x="5754" y="0"/>
                    <a:pt x="4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7359621" y="1760184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7755920" y="1209673"/>
              <a:ext cx="34445" cy="83541"/>
            </a:xfrm>
            <a:custGeom>
              <a:avLst/>
              <a:gdLst/>
              <a:ahLst/>
              <a:cxnLst/>
              <a:rect l="l" t="t" r="r" b="b"/>
              <a:pathLst>
                <a:path w="1065" h="2583" extrusionOk="0">
                  <a:moveTo>
                    <a:pt x="840" y="0"/>
                  </a:moveTo>
                  <a:cubicBezTo>
                    <a:pt x="633" y="0"/>
                    <a:pt x="356" y="277"/>
                    <a:pt x="178" y="698"/>
                  </a:cubicBezTo>
                  <a:cubicBezTo>
                    <a:pt x="1" y="1118"/>
                    <a:pt x="178" y="1917"/>
                    <a:pt x="178" y="1917"/>
                  </a:cubicBezTo>
                  <a:lnTo>
                    <a:pt x="545" y="2583"/>
                  </a:lnTo>
                  <a:cubicBezTo>
                    <a:pt x="545" y="2583"/>
                    <a:pt x="799" y="942"/>
                    <a:pt x="932" y="698"/>
                  </a:cubicBezTo>
                  <a:cubicBezTo>
                    <a:pt x="1065" y="453"/>
                    <a:pt x="1047" y="0"/>
                    <a:pt x="840" y="0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7746896" y="1160932"/>
              <a:ext cx="103690" cy="149487"/>
            </a:xfrm>
            <a:custGeom>
              <a:avLst/>
              <a:gdLst/>
              <a:ahLst/>
              <a:cxnLst/>
              <a:rect l="l" t="t" r="r" b="b"/>
              <a:pathLst>
                <a:path w="3206" h="4622" extrusionOk="0">
                  <a:moveTo>
                    <a:pt x="2233" y="1"/>
                  </a:moveTo>
                  <a:cubicBezTo>
                    <a:pt x="2187" y="1"/>
                    <a:pt x="2124" y="27"/>
                    <a:pt x="2043" y="91"/>
                  </a:cubicBezTo>
                  <a:cubicBezTo>
                    <a:pt x="1736" y="331"/>
                    <a:pt x="427" y="3247"/>
                    <a:pt x="427" y="3247"/>
                  </a:cubicBezTo>
                  <a:cubicBezTo>
                    <a:pt x="0" y="4221"/>
                    <a:pt x="1757" y="4621"/>
                    <a:pt x="1757" y="4621"/>
                  </a:cubicBezTo>
                  <a:cubicBezTo>
                    <a:pt x="1757" y="4621"/>
                    <a:pt x="2704" y="3764"/>
                    <a:pt x="2954" y="3011"/>
                  </a:cubicBezTo>
                  <a:cubicBezTo>
                    <a:pt x="3205" y="2258"/>
                    <a:pt x="1779" y="1642"/>
                    <a:pt x="1779" y="1642"/>
                  </a:cubicBezTo>
                  <a:cubicBezTo>
                    <a:pt x="1779" y="1642"/>
                    <a:pt x="2240" y="613"/>
                    <a:pt x="2315" y="377"/>
                  </a:cubicBezTo>
                  <a:cubicBezTo>
                    <a:pt x="2370" y="203"/>
                    <a:pt x="2363" y="1"/>
                    <a:pt x="2233" y="1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7236782" y="1264818"/>
              <a:ext cx="576731" cy="1153851"/>
            </a:xfrm>
            <a:custGeom>
              <a:avLst/>
              <a:gdLst/>
              <a:ahLst/>
              <a:cxnLst/>
              <a:rect l="l" t="t" r="r" b="b"/>
              <a:pathLst>
                <a:path w="17832" h="35676" extrusionOk="0">
                  <a:moveTo>
                    <a:pt x="16018" y="0"/>
                  </a:moveTo>
                  <a:cubicBezTo>
                    <a:pt x="15866" y="0"/>
                    <a:pt x="15720" y="84"/>
                    <a:pt x="15648" y="231"/>
                  </a:cubicBezTo>
                  <a:cubicBezTo>
                    <a:pt x="14471" y="2600"/>
                    <a:pt x="8293" y="14931"/>
                    <a:pt x="7032" y="15316"/>
                  </a:cubicBezTo>
                  <a:cubicBezTo>
                    <a:pt x="6256" y="15553"/>
                    <a:pt x="5925" y="15872"/>
                    <a:pt x="4444" y="16068"/>
                  </a:cubicBezTo>
                  <a:cubicBezTo>
                    <a:pt x="3152" y="16237"/>
                    <a:pt x="2113" y="17211"/>
                    <a:pt x="1859" y="18489"/>
                  </a:cubicBezTo>
                  <a:cubicBezTo>
                    <a:pt x="968" y="22962"/>
                    <a:pt x="1" y="33081"/>
                    <a:pt x="1366" y="34976"/>
                  </a:cubicBezTo>
                  <a:cubicBezTo>
                    <a:pt x="1726" y="35477"/>
                    <a:pt x="2357" y="35676"/>
                    <a:pt x="3134" y="35676"/>
                  </a:cubicBezTo>
                  <a:cubicBezTo>
                    <a:pt x="6166" y="35676"/>
                    <a:pt x="11418" y="32636"/>
                    <a:pt x="11418" y="32636"/>
                  </a:cubicBezTo>
                  <a:lnTo>
                    <a:pt x="10890" y="17604"/>
                  </a:lnTo>
                  <a:cubicBezTo>
                    <a:pt x="10890" y="17604"/>
                    <a:pt x="17832" y="2538"/>
                    <a:pt x="17832" y="1702"/>
                  </a:cubicBezTo>
                  <a:cubicBezTo>
                    <a:pt x="17832" y="1101"/>
                    <a:pt x="16809" y="404"/>
                    <a:pt x="16230" y="59"/>
                  </a:cubicBezTo>
                  <a:cubicBezTo>
                    <a:pt x="16163" y="19"/>
                    <a:pt x="16090" y="0"/>
                    <a:pt x="16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7231898" y="1812224"/>
              <a:ext cx="72059" cy="57279"/>
            </a:xfrm>
            <a:custGeom>
              <a:avLst/>
              <a:gdLst/>
              <a:ahLst/>
              <a:cxnLst/>
              <a:rect l="l" t="t" r="r" b="b"/>
              <a:pathLst>
                <a:path w="2228" h="1771" extrusionOk="0">
                  <a:moveTo>
                    <a:pt x="1404" y="1"/>
                  </a:moveTo>
                  <a:cubicBezTo>
                    <a:pt x="916" y="1"/>
                    <a:pt x="279" y="332"/>
                    <a:pt x="166" y="430"/>
                  </a:cubicBezTo>
                  <a:cubicBezTo>
                    <a:pt x="1" y="572"/>
                    <a:pt x="524" y="1771"/>
                    <a:pt x="524" y="1771"/>
                  </a:cubicBezTo>
                  <a:lnTo>
                    <a:pt x="1697" y="1771"/>
                  </a:lnTo>
                  <a:cubicBezTo>
                    <a:pt x="1697" y="1771"/>
                    <a:pt x="2228" y="852"/>
                    <a:pt x="1912" y="254"/>
                  </a:cubicBezTo>
                  <a:cubicBezTo>
                    <a:pt x="1814" y="68"/>
                    <a:pt x="1624" y="1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7241180" y="1859898"/>
              <a:ext cx="71283" cy="178142"/>
            </a:xfrm>
            <a:custGeom>
              <a:avLst/>
              <a:gdLst/>
              <a:ahLst/>
              <a:cxnLst/>
              <a:rect l="l" t="t" r="r" b="b"/>
              <a:pathLst>
                <a:path w="2204" h="5508" extrusionOk="0">
                  <a:moveTo>
                    <a:pt x="1" y="0"/>
                  </a:moveTo>
                  <a:lnTo>
                    <a:pt x="1" y="5272"/>
                  </a:lnTo>
                  <a:lnTo>
                    <a:pt x="2204" y="5507"/>
                  </a:lnTo>
                  <a:lnTo>
                    <a:pt x="1723" y="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7185001" y="1826099"/>
              <a:ext cx="157993" cy="254147"/>
            </a:xfrm>
            <a:custGeom>
              <a:avLst/>
              <a:gdLst/>
              <a:ahLst/>
              <a:cxnLst/>
              <a:rect l="l" t="t" r="r" b="b"/>
              <a:pathLst>
                <a:path w="4885" h="7858" extrusionOk="0">
                  <a:moveTo>
                    <a:pt x="3941" y="1"/>
                  </a:moveTo>
                  <a:lnTo>
                    <a:pt x="3941" y="1"/>
                  </a:lnTo>
                  <a:cubicBezTo>
                    <a:pt x="3941" y="1"/>
                    <a:pt x="1" y="6054"/>
                    <a:pt x="1974" y="7504"/>
                  </a:cubicBezTo>
                  <a:cubicBezTo>
                    <a:pt x="2306" y="7748"/>
                    <a:pt x="2589" y="7857"/>
                    <a:pt x="2831" y="7857"/>
                  </a:cubicBezTo>
                  <a:cubicBezTo>
                    <a:pt x="4885" y="7857"/>
                    <a:pt x="3941" y="1"/>
                    <a:pt x="3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7610312" y="2876892"/>
              <a:ext cx="174003" cy="52492"/>
            </a:xfrm>
            <a:custGeom>
              <a:avLst/>
              <a:gdLst/>
              <a:ahLst/>
              <a:cxnLst/>
              <a:rect l="l" t="t" r="r" b="b"/>
              <a:pathLst>
                <a:path w="5380" h="1623" extrusionOk="0">
                  <a:moveTo>
                    <a:pt x="3161" y="1"/>
                  </a:moveTo>
                  <a:cubicBezTo>
                    <a:pt x="3032" y="1"/>
                    <a:pt x="2952" y="3"/>
                    <a:pt x="2952" y="3"/>
                  </a:cubicBezTo>
                  <a:lnTo>
                    <a:pt x="463" y="525"/>
                  </a:lnTo>
                  <a:cubicBezTo>
                    <a:pt x="463" y="525"/>
                    <a:pt x="1" y="1320"/>
                    <a:pt x="198" y="1556"/>
                  </a:cubicBezTo>
                  <a:cubicBezTo>
                    <a:pt x="235" y="1601"/>
                    <a:pt x="409" y="1623"/>
                    <a:pt x="671" y="1623"/>
                  </a:cubicBezTo>
                  <a:cubicBezTo>
                    <a:pt x="1806" y="1623"/>
                    <a:pt x="4599" y="1213"/>
                    <a:pt x="5097" y="463"/>
                  </a:cubicBezTo>
                  <a:cubicBezTo>
                    <a:pt x="5379" y="39"/>
                    <a:pt x="3753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7295840" y="3284059"/>
              <a:ext cx="169507" cy="52201"/>
            </a:xfrm>
            <a:custGeom>
              <a:avLst/>
              <a:gdLst/>
              <a:ahLst/>
              <a:cxnLst/>
              <a:rect l="l" t="t" r="r" b="b"/>
              <a:pathLst>
                <a:path w="5241" h="1614" extrusionOk="0">
                  <a:moveTo>
                    <a:pt x="460" y="0"/>
                  </a:moveTo>
                  <a:cubicBezTo>
                    <a:pt x="460" y="0"/>
                    <a:pt x="1" y="682"/>
                    <a:pt x="34" y="1118"/>
                  </a:cubicBezTo>
                  <a:cubicBezTo>
                    <a:pt x="67" y="1556"/>
                    <a:pt x="5241" y="1613"/>
                    <a:pt x="5241" y="1613"/>
                  </a:cubicBezTo>
                  <a:cubicBezTo>
                    <a:pt x="5241" y="1613"/>
                    <a:pt x="5044" y="228"/>
                    <a:pt x="2636" y="228"/>
                  </a:cubicBezTo>
                  <a:cubicBezTo>
                    <a:pt x="1882" y="228"/>
                    <a:pt x="460" y="0"/>
                    <a:pt x="460" y="0"/>
                  </a:cubicBezTo>
                  <a:close/>
                </a:path>
              </a:pathLst>
            </a:custGeom>
            <a:solidFill>
              <a:srgbClr val="2C42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7217667" y="3052127"/>
              <a:ext cx="82926" cy="108056"/>
            </a:xfrm>
            <a:custGeom>
              <a:avLst/>
              <a:gdLst/>
              <a:ahLst/>
              <a:cxnLst/>
              <a:rect l="l" t="t" r="r" b="b"/>
              <a:pathLst>
                <a:path w="2564" h="3341" extrusionOk="0">
                  <a:moveTo>
                    <a:pt x="612" y="0"/>
                  </a:moveTo>
                  <a:cubicBezTo>
                    <a:pt x="540" y="0"/>
                    <a:pt x="375" y="319"/>
                    <a:pt x="224" y="669"/>
                  </a:cubicBezTo>
                  <a:cubicBezTo>
                    <a:pt x="0" y="1186"/>
                    <a:pt x="171" y="1539"/>
                    <a:pt x="446" y="2270"/>
                  </a:cubicBezTo>
                  <a:cubicBezTo>
                    <a:pt x="720" y="3002"/>
                    <a:pt x="723" y="3286"/>
                    <a:pt x="723" y="3286"/>
                  </a:cubicBezTo>
                  <a:lnTo>
                    <a:pt x="1760" y="3340"/>
                  </a:lnTo>
                  <a:lnTo>
                    <a:pt x="1834" y="3031"/>
                  </a:lnTo>
                  <a:cubicBezTo>
                    <a:pt x="1892" y="2791"/>
                    <a:pt x="2005" y="2567"/>
                    <a:pt x="2162" y="2377"/>
                  </a:cubicBezTo>
                  <a:lnTo>
                    <a:pt x="2251" y="2272"/>
                  </a:lnTo>
                  <a:cubicBezTo>
                    <a:pt x="2363" y="2136"/>
                    <a:pt x="2409" y="1956"/>
                    <a:pt x="2468" y="1670"/>
                  </a:cubicBezTo>
                  <a:cubicBezTo>
                    <a:pt x="2564" y="1213"/>
                    <a:pt x="2381" y="1186"/>
                    <a:pt x="2304" y="1127"/>
                  </a:cubicBezTo>
                  <a:cubicBezTo>
                    <a:pt x="2300" y="1124"/>
                    <a:pt x="2296" y="1123"/>
                    <a:pt x="2293" y="1123"/>
                  </a:cubicBezTo>
                  <a:cubicBezTo>
                    <a:pt x="2239" y="1123"/>
                    <a:pt x="2291" y="1529"/>
                    <a:pt x="2080" y="1670"/>
                  </a:cubicBezTo>
                  <a:cubicBezTo>
                    <a:pt x="2035" y="1701"/>
                    <a:pt x="1840" y="1728"/>
                    <a:pt x="1677" y="1728"/>
                  </a:cubicBezTo>
                  <a:cubicBezTo>
                    <a:pt x="1551" y="1728"/>
                    <a:pt x="1444" y="1712"/>
                    <a:pt x="1439" y="1670"/>
                  </a:cubicBezTo>
                  <a:cubicBezTo>
                    <a:pt x="1402" y="1336"/>
                    <a:pt x="595" y="704"/>
                    <a:pt x="642" y="225"/>
                  </a:cubicBezTo>
                  <a:cubicBezTo>
                    <a:pt x="658" y="66"/>
                    <a:pt x="645" y="0"/>
                    <a:pt x="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7182025" y="3138903"/>
              <a:ext cx="177625" cy="554253"/>
            </a:xfrm>
            <a:custGeom>
              <a:avLst/>
              <a:gdLst/>
              <a:ahLst/>
              <a:cxnLst/>
              <a:rect l="l" t="t" r="r" b="b"/>
              <a:pathLst>
                <a:path w="5492" h="17137" extrusionOk="0">
                  <a:moveTo>
                    <a:pt x="1523" y="0"/>
                  </a:moveTo>
                  <a:lnTo>
                    <a:pt x="0" y="8102"/>
                  </a:lnTo>
                  <a:lnTo>
                    <a:pt x="3055" y="17137"/>
                  </a:lnTo>
                  <a:lnTo>
                    <a:pt x="5492" y="12356"/>
                  </a:lnTo>
                  <a:lnTo>
                    <a:pt x="2668" y="7175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7295840" y="4101108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5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7355772" y="4024391"/>
              <a:ext cx="415472" cy="601182"/>
            </a:xfrm>
            <a:custGeom>
              <a:avLst/>
              <a:gdLst/>
              <a:ahLst/>
              <a:cxnLst/>
              <a:rect l="l" t="t" r="r" b="b"/>
              <a:pathLst>
                <a:path w="12846" h="18588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6"/>
                    <a:pt x="9145" y="9062"/>
                  </a:cubicBezTo>
                  <a:lnTo>
                    <a:pt x="8333" y="18588"/>
                  </a:lnTo>
                  <a:lnTo>
                    <a:pt x="10738" y="18588"/>
                  </a:lnTo>
                  <a:lnTo>
                    <a:pt x="12495" y="7625"/>
                  </a:lnTo>
                  <a:cubicBezTo>
                    <a:pt x="12845" y="6038"/>
                    <a:pt x="12275" y="4390"/>
                    <a:pt x="11022" y="3355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7359621" y="3438432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0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326695" y="3239134"/>
              <a:ext cx="162262" cy="229211"/>
            </a:xfrm>
            <a:custGeom>
              <a:avLst/>
              <a:gdLst/>
              <a:ahLst/>
              <a:cxnLst/>
              <a:rect l="l" t="t" r="r" b="b"/>
              <a:pathLst>
                <a:path w="5017" h="7087" extrusionOk="0">
                  <a:moveTo>
                    <a:pt x="1569" y="1"/>
                  </a:moveTo>
                  <a:cubicBezTo>
                    <a:pt x="1431" y="1"/>
                    <a:pt x="1295" y="25"/>
                    <a:pt x="1164" y="77"/>
                  </a:cubicBezTo>
                  <a:cubicBezTo>
                    <a:pt x="207" y="457"/>
                    <a:pt x="0" y="2116"/>
                    <a:pt x="6" y="3525"/>
                  </a:cubicBezTo>
                  <a:cubicBezTo>
                    <a:pt x="15" y="4915"/>
                    <a:pt x="858" y="6165"/>
                    <a:pt x="2144" y="6694"/>
                  </a:cubicBezTo>
                  <a:cubicBezTo>
                    <a:pt x="2688" y="6917"/>
                    <a:pt x="3256" y="7087"/>
                    <a:pt x="3726" y="7087"/>
                  </a:cubicBezTo>
                  <a:cubicBezTo>
                    <a:pt x="3996" y="7087"/>
                    <a:pt x="4233" y="7031"/>
                    <a:pt x="4416" y="6898"/>
                  </a:cubicBezTo>
                  <a:cubicBezTo>
                    <a:pt x="4908" y="6537"/>
                    <a:pt x="5017" y="5640"/>
                    <a:pt x="4986" y="4752"/>
                  </a:cubicBezTo>
                  <a:cubicBezTo>
                    <a:pt x="4928" y="3134"/>
                    <a:pt x="4208" y="1596"/>
                    <a:pt x="2933" y="598"/>
                  </a:cubicBezTo>
                  <a:cubicBezTo>
                    <a:pt x="2493" y="252"/>
                    <a:pt x="2017" y="1"/>
                    <a:pt x="1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223845" y="3215459"/>
              <a:ext cx="220123" cy="291050"/>
            </a:xfrm>
            <a:custGeom>
              <a:avLst/>
              <a:gdLst/>
              <a:ahLst/>
              <a:cxnLst/>
              <a:rect l="l" t="t" r="r" b="b"/>
              <a:pathLst>
                <a:path w="6806" h="8999" extrusionOk="0">
                  <a:moveTo>
                    <a:pt x="4099" y="0"/>
                  </a:moveTo>
                  <a:cubicBezTo>
                    <a:pt x="3717" y="0"/>
                    <a:pt x="3295" y="164"/>
                    <a:pt x="2760" y="420"/>
                  </a:cubicBezTo>
                  <a:cubicBezTo>
                    <a:pt x="1048" y="1244"/>
                    <a:pt x="1" y="3070"/>
                    <a:pt x="273" y="4952"/>
                  </a:cubicBezTo>
                  <a:cubicBezTo>
                    <a:pt x="501" y="6526"/>
                    <a:pt x="1439" y="7962"/>
                    <a:pt x="2832" y="8621"/>
                  </a:cubicBezTo>
                  <a:cubicBezTo>
                    <a:pt x="3408" y="8894"/>
                    <a:pt x="3927" y="8998"/>
                    <a:pt x="4384" y="8998"/>
                  </a:cubicBezTo>
                  <a:cubicBezTo>
                    <a:pt x="4775" y="8998"/>
                    <a:pt x="5121" y="8922"/>
                    <a:pt x="5419" y="8809"/>
                  </a:cubicBezTo>
                  <a:cubicBezTo>
                    <a:pt x="6389" y="8439"/>
                    <a:pt x="6806" y="7238"/>
                    <a:pt x="6163" y="6424"/>
                  </a:cubicBezTo>
                  <a:cubicBezTo>
                    <a:pt x="6015" y="6236"/>
                    <a:pt x="5833" y="6107"/>
                    <a:pt x="5609" y="6107"/>
                  </a:cubicBezTo>
                  <a:cubicBezTo>
                    <a:pt x="5572" y="6107"/>
                    <a:pt x="5533" y="6111"/>
                    <a:pt x="5493" y="6118"/>
                  </a:cubicBezTo>
                  <a:cubicBezTo>
                    <a:pt x="5418" y="6133"/>
                    <a:pt x="5340" y="6140"/>
                    <a:pt x="5262" y="6140"/>
                  </a:cubicBezTo>
                  <a:cubicBezTo>
                    <a:pt x="4388" y="6140"/>
                    <a:pt x="3452" y="5281"/>
                    <a:pt x="4440" y="4544"/>
                  </a:cubicBezTo>
                  <a:cubicBezTo>
                    <a:pt x="4467" y="4523"/>
                    <a:pt x="4489" y="4515"/>
                    <a:pt x="4506" y="4515"/>
                  </a:cubicBezTo>
                  <a:cubicBezTo>
                    <a:pt x="4595" y="4515"/>
                    <a:pt x="4575" y="4742"/>
                    <a:pt x="4687" y="4742"/>
                  </a:cubicBezTo>
                  <a:cubicBezTo>
                    <a:pt x="4729" y="4742"/>
                    <a:pt x="4791" y="4709"/>
                    <a:pt x="4884" y="4620"/>
                  </a:cubicBezTo>
                  <a:cubicBezTo>
                    <a:pt x="5270" y="4249"/>
                    <a:pt x="3674" y="3238"/>
                    <a:pt x="3824" y="2836"/>
                  </a:cubicBezTo>
                  <a:cubicBezTo>
                    <a:pt x="3976" y="2436"/>
                    <a:pt x="6226" y="1810"/>
                    <a:pt x="5341" y="733"/>
                  </a:cubicBezTo>
                  <a:cubicBezTo>
                    <a:pt x="4912" y="211"/>
                    <a:pt x="4532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7359621" y="3491895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7236782" y="3491830"/>
              <a:ext cx="369287" cy="658590"/>
            </a:xfrm>
            <a:custGeom>
              <a:avLst/>
              <a:gdLst/>
              <a:ahLst/>
              <a:cxnLst/>
              <a:rect l="l" t="t" r="r" b="b"/>
              <a:pathLst>
                <a:path w="11418" h="20363" extrusionOk="0">
                  <a:moveTo>
                    <a:pt x="6947" y="1"/>
                  </a:moveTo>
                  <a:cubicBezTo>
                    <a:pt x="6200" y="1"/>
                    <a:pt x="5872" y="565"/>
                    <a:pt x="4444" y="754"/>
                  </a:cubicBezTo>
                  <a:cubicBezTo>
                    <a:pt x="3152" y="925"/>
                    <a:pt x="2113" y="1898"/>
                    <a:pt x="1859" y="3175"/>
                  </a:cubicBezTo>
                  <a:cubicBezTo>
                    <a:pt x="968" y="7649"/>
                    <a:pt x="1" y="17767"/>
                    <a:pt x="1366" y="19664"/>
                  </a:cubicBezTo>
                  <a:cubicBezTo>
                    <a:pt x="1726" y="20164"/>
                    <a:pt x="2357" y="20363"/>
                    <a:pt x="3134" y="20363"/>
                  </a:cubicBezTo>
                  <a:cubicBezTo>
                    <a:pt x="6166" y="20363"/>
                    <a:pt x="11418" y="17323"/>
                    <a:pt x="11418" y="17323"/>
                  </a:cubicBezTo>
                  <a:lnTo>
                    <a:pt x="9685" y="2441"/>
                  </a:lnTo>
                  <a:cubicBezTo>
                    <a:pt x="9685" y="2441"/>
                    <a:pt x="9807" y="156"/>
                    <a:pt x="7032" y="3"/>
                  </a:cubicBezTo>
                  <a:cubicBezTo>
                    <a:pt x="7003" y="2"/>
                    <a:pt x="6975" y="1"/>
                    <a:pt x="6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7420814" y="3489696"/>
              <a:ext cx="256605" cy="268281"/>
            </a:xfrm>
            <a:custGeom>
              <a:avLst/>
              <a:gdLst/>
              <a:ahLst/>
              <a:cxnLst/>
              <a:rect l="l" t="t" r="r" b="b"/>
              <a:pathLst>
                <a:path w="7934" h="8295" extrusionOk="0">
                  <a:moveTo>
                    <a:pt x="1536" y="0"/>
                  </a:moveTo>
                  <a:cubicBezTo>
                    <a:pt x="1393" y="0"/>
                    <a:pt x="1258" y="23"/>
                    <a:pt x="1133" y="73"/>
                  </a:cubicBezTo>
                  <a:cubicBezTo>
                    <a:pt x="0" y="522"/>
                    <a:pt x="2738" y="5489"/>
                    <a:pt x="2738" y="5489"/>
                  </a:cubicBezTo>
                  <a:lnTo>
                    <a:pt x="5771" y="8295"/>
                  </a:lnTo>
                  <a:lnTo>
                    <a:pt x="7933" y="5619"/>
                  </a:lnTo>
                  <a:cubicBezTo>
                    <a:pt x="7933" y="5619"/>
                    <a:pt x="3756" y="0"/>
                    <a:pt x="1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7789007" y="3453116"/>
              <a:ext cx="94925" cy="96866"/>
            </a:xfrm>
            <a:custGeom>
              <a:avLst/>
              <a:gdLst/>
              <a:ahLst/>
              <a:cxnLst/>
              <a:rect l="l" t="t" r="r" b="b"/>
              <a:pathLst>
                <a:path w="2935" h="2995" extrusionOk="0">
                  <a:moveTo>
                    <a:pt x="2367" y="1"/>
                  </a:moveTo>
                  <a:cubicBezTo>
                    <a:pt x="2307" y="1"/>
                    <a:pt x="2246" y="28"/>
                    <a:pt x="2186" y="88"/>
                  </a:cubicBezTo>
                  <a:cubicBezTo>
                    <a:pt x="1847" y="427"/>
                    <a:pt x="1276" y="836"/>
                    <a:pt x="994" y="1018"/>
                  </a:cubicBezTo>
                  <a:cubicBezTo>
                    <a:pt x="971" y="1032"/>
                    <a:pt x="947" y="1039"/>
                    <a:pt x="923" y="1039"/>
                  </a:cubicBezTo>
                  <a:cubicBezTo>
                    <a:pt x="860" y="1039"/>
                    <a:pt x="800" y="992"/>
                    <a:pt x="793" y="922"/>
                  </a:cubicBezTo>
                  <a:cubicBezTo>
                    <a:pt x="768" y="654"/>
                    <a:pt x="714" y="225"/>
                    <a:pt x="628" y="205"/>
                  </a:cubicBezTo>
                  <a:cubicBezTo>
                    <a:pt x="613" y="201"/>
                    <a:pt x="601" y="199"/>
                    <a:pt x="591" y="199"/>
                  </a:cubicBezTo>
                  <a:cubicBezTo>
                    <a:pt x="543" y="199"/>
                    <a:pt x="560" y="249"/>
                    <a:pt x="506" y="356"/>
                  </a:cubicBezTo>
                  <a:cubicBezTo>
                    <a:pt x="374" y="617"/>
                    <a:pt x="325" y="915"/>
                    <a:pt x="339" y="1207"/>
                  </a:cubicBezTo>
                  <a:cubicBezTo>
                    <a:pt x="355" y="1499"/>
                    <a:pt x="419" y="1672"/>
                    <a:pt x="419" y="1672"/>
                  </a:cubicBezTo>
                  <a:lnTo>
                    <a:pt x="1" y="2227"/>
                  </a:lnTo>
                  <a:lnTo>
                    <a:pt x="697" y="2994"/>
                  </a:lnTo>
                  <a:cubicBezTo>
                    <a:pt x="697" y="2994"/>
                    <a:pt x="919" y="2816"/>
                    <a:pt x="1659" y="2565"/>
                  </a:cubicBezTo>
                  <a:cubicBezTo>
                    <a:pt x="2400" y="2314"/>
                    <a:pt x="2807" y="1689"/>
                    <a:pt x="2877" y="1131"/>
                  </a:cubicBezTo>
                  <a:cubicBezTo>
                    <a:pt x="2935" y="667"/>
                    <a:pt x="2667" y="1"/>
                    <a:pt x="2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606042" y="3513468"/>
              <a:ext cx="247258" cy="281736"/>
            </a:xfrm>
            <a:custGeom>
              <a:avLst/>
              <a:gdLst/>
              <a:ahLst/>
              <a:cxnLst/>
              <a:rect l="l" t="t" r="r" b="b"/>
              <a:pathLst>
                <a:path w="7645" h="8711" extrusionOk="0">
                  <a:moveTo>
                    <a:pt x="5493" y="0"/>
                  </a:moveTo>
                  <a:lnTo>
                    <a:pt x="1675" y="4846"/>
                  </a:lnTo>
                  <a:lnTo>
                    <a:pt x="1" y="7523"/>
                  </a:lnTo>
                  <a:cubicBezTo>
                    <a:pt x="1" y="7523"/>
                    <a:pt x="1161" y="8711"/>
                    <a:pt x="2193" y="8711"/>
                  </a:cubicBezTo>
                  <a:cubicBezTo>
                    <a:pt x="2569" y="8711"/>
                    <a:pt x="2929" y="8553"/>
                    <a:pt x="3208" y="8121"/>
                  </a:cubicBezTo>
                  <a:cubicBezTo>
                    <a:pt x="4254" y="6505"/>
                    <a:pt x="7645" y="825"/>
                    <a:pt x="7645" y="825"/>
                  </a:cubicBezTo>
                  <a:lnTo>
                    <a:pt x="5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7610312" y="4608668"/>
              <a:ext cx="173970" cy="52427"/>
            </a:xfrm>
            <a:custGeom>
              <a:avLst/>
              <a:gdLst/>
              <a:ahLst/>
              <a:cxnLst/>
              <a:rect l="l" t="t" r="r" b="b"/>
              <a:pathLst>
                <a:path w="5379" h="1621" extrusionOk="0">
                  <a:moveTo>
                    <a:pt x="3168" y="0"/>
                  </a:moveTo>
                  <a:cubicBezTo>
                    <a:pt x="3035" y="0"/>
                    <a:pt x="2952" y="2"/>
                    <a:pt x="2952" y="2"/>
                  </a:cubicBezTo>
                  <a:lnTo>
                    <a:pt x="463" y="523"/>
                  </a:lnTo>
                  <a:cubicBezTo>
                    <a:pt x="463" y="523"/>
                    <a:pt x="1" y="1318"/>
                    <a:pt x="198" y="1554"/>
                  </a:cubicBezTo>
                  <a:cubicBezTo>
                    <a:pt x="235" y="1599"/>
                    <a:pt x="410" y="1621"/>
                    <a:pt x="672" y="1621"/>
                  </a:cubicBezTo>
                  <a:cubicBezTo>
                    <a:pt x="1808" y="1621"/>
                    <a:pt x="4599" y="1212"/>
                    <a:pt x="5097" y="461"/>
                  </a:cubicBezTo>
                  <a:cubicBezTo>
                    <a:pt x="5378" y="39"/>
                    <a:pt x="3766" y="0"/>
                    <a:pt x="3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295840" y="5015802"/>
              <a:ext cx="169507" cy="52168"/>
            </a:xfrm>
            <a:custGeom>
              <a:avLst/>
              <a:gdLst/>
              <a:ahLst/>
              <a:cxnLst/>
              <a:rect l="l" t="t" r="r" b="b"/>
              <a:pathLst>
                <a:path w="5241" h="1613" extrusionOk="0">
                  <a:moveTo>
                    <a:pt x="460" y="1"/>
                  </a:moveTo>
                  <a:cubicBezTo>
                    <a:pt x="460" y="1"/>
                    <a:pt x="1" y="681"/>
                    <a:pt x="34" y="1118"/>
                  </a:cubicBezTo>
                  <a:cubicBezTo>
                    <a:pt x="67" y="1554"/>
                    <a:pt x="5241" y="1612"/>
                    <a:pt x="5241" y="1612"/>
                  </a:cubicBezTo>
                  <a:cubicBezTo>
                    <a:pt x="5241" y="1612"/>
                    <a:pt x="5044" y="227"/>
                    <a:pt x="2636" y="227"/>
                  </a:cubicBezTo>
                  <a:cubicBezTo>
                    <a:pt x="1882" y="227"/>
                    <a:pt x="460" y="1"/>
                    <a:pt x="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24"/>
          <p:cNvGrpSpPr/>
          <p:nvPr/>
        </p:nvGrpSpPr>
        <p:grpSpPr>
          <a:xfrm>
            <a:off x="8255797" y="3481926"/>
            <a:ext cx="590571" cy="3966959"/>
            <a:chOff x="-6589225" y="578350"/>
            <a:chExt cx="408700" cy="2745300"/>
          </a:xfrm>
        </p:grpSpPr>
        <p:sp>
          <p:nvSpPr>
            <p:cNvPr id="351" name="Google Shape;351;p24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24"/>
          <p:cNvSpPr/>
          <p:nvPr/>
        </p:nvSpPr>
        <p:spPr>
          <a:xfrm>
            <a:off x="8570498" y="2334967"/>
            <a:ext cx="994887" cy="20947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4"/>
          <p:cNvSpPr/>
          <p:nvPr/>
        </p:nvSpPr>
        <p:spPr>
          <a:xfrm>
            <a:off x="-735804" y="391974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/>
          <p:nvPr/>
        </p:nvSpPr>
        <p:spPr>
          <a:xfrm>
            <a:off x="7285171" y="613030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/>
          <p:cNvSpPr/>
          <p:nvPr/>
        </p:nvSpPr>
        <p:spPr>
          <a:xfrm>
            <a:off x="7932496" y="127530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-1235729" y="4574455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2258400" y="1147964"/>
            <a:ext cx="4627200" cy="28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2789100" y="1541450"/>
            <a:ext cx="3565800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2789100" y="2230450"/>
            <a:ext cx="35658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33" name="Google Shape;33;p7"/>
          <p:cNvGrpSpPr/>
          <p:nvPr/>
        </p:nvGrpSpPr>
        <p:grpSpPr>
          <a:xfrm>
            <a:off x="2380400" y="3149100"/>
            <a:ext cx="408700" cy="2745300"/>
            <a:chOff x="-6589225" y="578350"/>
            <a:chExt cx="408700" cy="2745300"/>
          </a:xfrm>
        </p:grpSpPr>
        <p:sp>
          <p:nvSpPr>
            <p:cNvPr id="34" name="Google Shape;34;p7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7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7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7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7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7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7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7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7"/>
          <p:cNvGrpSpPr/>
          <p:nvPr/>
        </p:nvGrpSpPr>
        <p:grpSpPr>
          <a:xfrm>
            <a:off x="7758975" y="171100"/>
            <a:ext cx="1291969" cy="6160530"/>
            <a:chOff x="7182025" y="185175"/>
            <a:chExt cx="1291969" cy="6160530"/>
          </a:xfrm>
        </p:grpSpPr>
        <p:sp>
          <p:nvSpPr>
            <p:cNvPr id="46" name="Google Shape;46;p7"/>
            <p:cNvSpPr/>
            <p:nvPr/>
          </p:nvSpPr>
          <p:spPr>
            <a:xfrm>
              <a:off x="7841532" y="185175"/>
              <a:ext cx="27103" cy="1362234"/>
            </a:xfrm>
            <a:custGeom>
              <a:avLst/>
              <a:gdLst/>
              <a:ahLst/>
              <a:cxnLst/>
              <a:rect l="l" t="t" r="r" b="b"/>
              <a:pathLst>
                <a:path w="838" h="42119" extrusionOk="0">
                  <a:moveTo>
                    <a:pt x="1" y="0"/>
                  </a:moveTo>
                  <a:lnTo>
                    <a:pt x="1" y="42119"/>
                  </a:lnTo>
                  <a:lnTo>
                    <a:pt x="837" y="42119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8097915" y="335053"/>
              <a:ext cx="376079" cy="300915"/>
            </a:xfrm>
            <a:custGeom>
              <a:avLst/>
              <a:gdLst/>
              <a:ahLst/>
              <a:cxnLst/>
              <a:rect l="l" t="t" r="r" b="b"/>
              <a:pathLst>
                <a:path w="11628" h="9304" extrusionOk="0">
                  <a:moveTo>
                    <a:pt x="1" y="0"/>
                  </a:moveTo>
                  <a:lnTo>
                    <a:pt x="1" y="9304"/>
                  </a:lnTo>
                  <a:lnTo>
                    <a:pt x="4525" y="9304"/>
                  </a:lnTo>
                  <a:lnTo>
                    <a:pt x="11628" y="4651"/>
                  </a:lnTo>
                  <a:lnTo>
                    <a:pt x="45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8097915" y="215545"/>
              <a:ext cx="114557" cy="420420"/>
            </a:xfrm>
            <a:custGeom>
              <a:avLst/>
              <a:gdLst/>
              <a:ahLst/>
              <a:cxnLst/>
              <a:rect l="l" t="t" r="r" b="b"/>
              <a:pathLst>
                <a:path w="3542" h="12999" extrusionOk="0">
                  <a:moveTo>
                    <a:pt x="3542" y="0"/>
                  </a:moveTo>
                  <a:lnTo>
                    <a:pt x="1" y="3135"/>
                  </a:lnTo>
                  <a:lnTo>
                    <a:pt x="1" y="12999"/>
                  </a:lnTo>
                  <a:lnTo>
                    <a:pt x="3542" y="9302"/>
                  </a:lnTo>
                  <a:lnTo>
                    <a:pt x="3542" y="0"/>
                  </a:lnTo>
                  <a:close/>
                </a:path>
              </a:pathLst>
            </a:custGeom>
            <a:solidFill>
              <a:srgbClr val="7C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7836357" y="215545"/>
              <a:ext cx="376079" cy="300882"/>
            </a:xfrm>
            <a:custGeom>
              <a:avLst/>
              <a:gdLst/>
              <a:ahLst/>
              <a:cxnLst/>
              <a:rect l="l" t="t" r="r" b="b"/>
              <a:pathLst>
                <a:path w="11628" h="9303" extrusionOk="0">
                  <a:moveTo>
                    <a:pt x="0" y="0"/>
                  </a:moveTo>
                  <a:lnTo>
                    <a:pt x="0" y="9302"/>
                  </a:lnTo>
                  <a:lnTo>
                    <a:pt x="11627" y="9302"/>
                  </a:lnTo>
                  <a:lnTo>
                    <a:pt x="116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7237170" y="1826099"/>
              <a:ext cx="54141" cy="4519606"/>
            </a:xfrm>
            <a:custGeom>
              <a:avLst/>
              <a:gdLst/>
              <a:ahLst/>
              <a:cxnLst/>
              <a:rect l="l" t="t" r="r" b="b"/>
              <a:pathLst>
                <a:path w="1674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7264241" y="5496452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7264241" y="5057395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7264241" y="4618338"/>
              <a:ext cx="571557" cy="54174"/>
            </a:xfrm>
            <a:custGeom>
              <a:avLst/>
              <a:gdLst/>
              <a:ahLst/>
              <a:cxnLst/>
              <a:rect l="l" t="t" r="r" b="b"/>
              <a:pathLst>
                <a:path w="17672" h="1675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7264241" y="4179282"/>
              <a:ext cx="571557" cy="54206"/>
            </a:xfrm>
            <a:custGeom>
              <a:avLst/>
              <a:gdLst/>
              <a:ahLst/>
              <a:cxnLst/>
              <a:rect l="l" t="t" r="r" b="b"/>
              <a:pathLst>
                <a:path w="17672" h="1676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7264241" y="3755264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7264241" y="331620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7264241" y="289215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7264241" y="2453101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7808704" y="1826099"/>
              <a:ext cx="54174" cy="4519606"/>
            </a:xfrm>
            <a:custGeom>
              <a:avLst/>
              <a:gdLst/>
              <a:ahLst/>
              <a:cxnLst/>
              <a:rect l="l" t="t" r="r" b="b"/>
              <a:pathLst>
                <a:path w="1675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7295840" y="2369397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4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7355772" y="2292647"/>
              <a:ext cx="415472" cy="601215"/>
            </a:xfrm>
            <a:custGeom>
              <a:avLst/>
              <a:gdLst/>
              <a:ahLst/>
              <a:cxnLst/>
              <a:rect l="l" t="t" r="r" b="b"/>
              <a:pathLst>
                <a:path w="12846" h="18589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8"/>
                    <a:pt x="9145" y="9064"/>
                  </a:cubicBezTo>
                  <a:lnTo>
                    <a:pt x="8333" y="18589"/>
                  </a:lnTo>
                  <a:lnTo>
                    <a:pt x="10738" y="18589"/>
                  </a:lnTo>
                  <a:lnTo>
                    <a:pt x="12495" y="7626"/>
                  </a:lnTo>
                  <a:cubicBezTo>
                    <a:pt x="12845" y="6039"/>
                    <a:pt x="12275" y="4389"/>
                    <a:pt x="11022" y="3356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7359621" y="1706721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1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1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7337595" y="1512727"/>
              <a:ext cx="166920" cy="239787"/>
            </a:xfrm>
            <a:custGeom>
              <a:avLst/>
              <a:gdLst/>
              <a:ahLst/>
              <a:cxnLst/>
              <a:rect l="l" t="t" r="r" b="b"/>
              <a:pathLst>
                <a:path w="5161" h="7414" extrusionOk="0">
                  <a:moveTo>
                    <a:pt x="2234" y="0"/>
                  </a:moveTo>
                  <a:cubicBezTo>
                    <a:pt x="2167" y="0"/>
                    <a:pt x="2099" y="6"/>
                    <a:pt x="2032" y="19"/>
                  </a:cubicBezTo>
                  <a:cubicBezTo>
                    <a:pt x="1021" y="213"/>
                    <a:pt x="509" y="1806"/>
                    <a:pt x="252" y="3191"/>
                  </a:cubicBezTo>
                  <a:cubicBezTo>
                    <a:pt x="0" y="4559"/>
                    <a:pt x="596" y="5945"/>
                    <a:pt x="1761" y="6703"/>
                  </a:cubicBezTo>
                  <a:cubicBezTo>
                    <a:pt x="2361" y="7094"/>
                    <a:pt x="3012" y="7414"/>
                    <a:pt x="3535" y="7414"/>
                  </a:cubicBezTo>
                  <a:cubicBezTo>
                    <a:pt x="3687" y="7414"/>
                    <a:pt x="3829" y="7387"/>
                    <a:pt x="3955" y="7326"/>
                  </a:cubicBezTo>
                  <a:cubicBezTo>
                    <a:pt x="4505" y="7065"/>
                    <a:pt x="4780" y="6204"/>
                    <a:pt x="4915" y="5326"/>
                  </a:cubicBezTo>
                  <a:cubicBezTo>
                    <a:pt x="5161" y="3725"/>
                    <a:pt x="4740" y="2080"/>
                    <a:pt x="3673" y="861"/>
                  </a:cubicBezTo>
                  <a:cubicBezTo>
                    <a:pt x="3247" y="374"/>
                    <a:pt x="2751" y="0"/>
                    <a:pt x="2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7245773" y="1483910"/>
              <a:ext cx="242439" cy="291568"/>
            </a:xfrm>
            <a:custGeom>
              <a:avLst/>
              <a:gdLst/>
              <a:ahLst/>
              <a:cxnLst/>
              <a:rect l="l" t="t" r="r" b="b"/>
              <a:pathLst>
                <a:path w="7496" h="9015" extrusionOk="0">
                  <a:moveTo>
                    <a:pt x="4974" y="0"/>
                  </a:moveTo>
                  <a:cubicBezTo>
                    <a:pt x="4421" y="0"/>
                    <a:pt x="3831" y="113"/>
                    <a:pt x="3300" y="257"/>
                  </a:cubicBezTo>
                  <a:cubicBezTo>
                    <a:pt x="1527" y="741"/>
                    <a:pt x="225" y="2276"/>
                    <a:pt x="105" y="4110"/>
                  </a:cubicBezTo>
                  <a:cubicBezTo>
                    <a:pt x="0" y="5736"/>
                    <a:pt x="654" y="7376"/>
                    <a:pt x="1930" y="8305"/>
                  </a:cubicBezTo>
                  <a:cubicBezTo>
                    <a:pt x="2661" y="8837"/>
                    <a:pt x="3343" y="9015"/>
                    <a:pt x="3928" y="9015"/>
                  </a:cubicBezTo>
                  <a:cubicBezTo>
                    <a:pt x="5097" y="9015"/>
                    <a:pt x="5876" y="8305"/>
                    <a:pt x="5876" y="8305"/>
                  </a:cubicBezTo>
                  <a:cubicBezTo>
                    <a:pt x="5876" y="8305"/>
                    <a:pt x="5950" y="6342"/>
                    <a:pt x="5010" y="6342"/>
                  </a:cubicBezTo>
                  <a:cubicBezTo>
                    <a:pt x="4071" y="6342"/>
                    <a:pt x="3684" y="5246"/>
                    <a:pt x="4269" y="4598"/>
                  </a:cubicBezTo>
                  <a:cubicBezTo>
                    <a:pt x="4374" y="4482"/>
                    <a:pt x="4450" y="4436"/>
                    <a:pt x="4508" y="4436"/>
                  </a:cubicBezTo>
                  <a:cubicBezTo>
                    <a:pt x="4744" y="4436"/>
                    <a:pt x="4666" y="5211"/>
                    <a:pt x="4906" y="5211"/>
                  </a:cubicBezTo>
                  <a:cubicBezTo>
                    <a:pt x="4936" y="5211"/>
                    <a:pt x="4970" y="5199"/>
                    <a:pt x="5010" y="5173"/>
                  </a:cubicBezTo>
                  <a:cubicBezTo>
                    <a:pt x="5459" y="4880"/>
                    <a:pt x="4708" y="2980"/>
                    <a:pt x="4931" y="2614"/>
                  </a:cubicBezTo>
                  <a:cubicBezTo>
                    <a:pt x="5154" y="2249"/>
                    <a:pt x="7496" y="2114"/>
                    <a:pt x="6827" y="891"/>
                  </a:cubicBezTo>
                  <a:cubicBezTo>
                    <a:pt x="6461" y="223"/>
                    <a:pt x="5754" y="0"/>
                    <a:pt x="4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7359621" y="1760184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7755920" y="1209673"/>
              <a:ext cx="34445" cy="83541"/>
            </a:xfrm>
            <a:custGeom>
              <a:avLst/>
              <a:gdLst/>
              <a:ahLst/>
              <a:cxnLst/>
              <a:rect l="l" t="t" r="r" b="b"/>
              <a:pathLst>
                <a:path w="1065" h="2583" extrusionOk="0">
                  <a:moveTo>
                    <a:pt x="840" y="0"/>
                  </a:moveTo>
                  <a:cubicBezTo>
                    <a:pt x="633" y="0"/>
                    <a:pt x="356" y="277"/>
                    <a:pt x="178" y="698"/>
                  </a:cubicBezTo>
                  <a:cubicBezTo>
                    <a:pt x="1" y="1118"/>
                    <a:pt x="178" y="1917"/>
                    <a:pt x="178" y="1917"/>
                  </a:cubicBezTo>
                  <a:lnTo>
                    <a:pt x="545" y="2583"/>
                  </a:lnTo>
                  <a:cubicBezTo>
                    <a:pt x="545" y="2583"/>
                    <a:pt x="799" y="942"/>
                    <a:pt x="932" y="698"/>
                  </a:cubicBezTo>
                  <a:cubicBezTo>
                    <a:pt x="1065" y="453"/>
                    <a:pt x="1047" y="0"/>
                    <a:pt x="840" y="0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7746896" y="1160932"/>
              <a:ext cx="103690" cy="149487"/>
            </a:xfrm>
            <a:custGeom>
              <a:avLst/>
              <a:gdLst/>
              <a:ahLst/>
              <a:cxnLst/>
              <a:rect l="l" t="t" r="r" b="b"/>
              <a:pathLst>
                <a:path w="3206" h="4622" extrusionOk="0">
                  <a:moveTo>
                    <a:pt x="2233" y="1"/>
                  </a:moveTo>
                  <a:cubicBezTo>
                    <a:pt x="2187" y="1"/>
                    <a:pt x="2124" y="27"/>
                    <a:pt x="2043" y="91"/>
                  </a:cubicBezTo>
                  <a:cubicBezTo>
                    <a:pt x="1736" y="331"/>
                    <a:pt x="427" y="3247"/>
                    <a:pt x="427" y="3247"/>
                  </a:cubicBezTo>
                  <a:cubicBezTo>
                    <a:pt x="0" y="4221"/>
                    <a:pt x="1757" y="4621"/>
                    <a:pt x="1757" y="4621"/>
                  </a:cubicBezTo>
                  <a:cubicBezTo>
                    <a:pt x="1757" y="4621"/>
                    <a:pt x="2704" y="3764"/>
                    <a:pt x="2954" y="3011"/>
                  </a:cubicBezTo>
                  <a:cubicBezTo>
                    <a:pt x="3205" y="2258"/>
                    <a:pt x="1779" y="1642"/>
                    <a:pt x="1779" y="1642"/>
                  </a:cubicBezTo>
                  <a:cubicBezTo>
                    <a:pt x="1779" y="1642"/>
                    <a:pt x="2240" y="613"/>
                    <a:pt x="2315" y="377"/>
                  </a:cubicBezTo>
                  <a:cubicBezTo>
                    <a:pt x="2370" y="203"/>
                    <a:pt x="2363" y="1"/>
                    <a:pt x="2233" y="1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7236782" y="1264818"/>
              <a:ext cx="576731" cy="1153851"/>
            </a:xfrm>
            <a:custGeom>
              <a:avLst/>
              <a:gdLst/>
              <a:ahLst/>
              <a:cxnLst/>
              <a:rect l="l" t="t" r="r" b="b"/>
              <a:pathLst>
                <a:path w="17832" h="35676" extrusionOk="0">
                  <a:moveTo>
                    <a:pt x="16018" y="0"/>
                  </a:moveTo>
                  <a:cubicBezTo>
                    <a:pt x="15866" y="0"/>
                    <a:pt x="15720" y="84"/>
                    <a:pt x="15648" y="231"/>
                  </a:cubicBezTo>
                  <a:cubicBezTo>
                    <a:pt x="14471" y="2600"/>
                    <a:pt x="8293" y="14931"/>
                    <a:pt x="7032" y="15316"/>
                  </a:cubicBezTo>
                  <a:cubicBezTo>
                    <a:pt x="6256" y="15553"/>
                    <a:pt x="5925" y="15872"/>
                    <a:pt x="4444" y="16068"/>
                  </a:cubicBezTo>
                  <a:cubicBezTo>
                    <a:pt x="3152" y="16237"/>
                    <a:pt x="2113" y="17211"/>
                    <a:pt x="1859" y="18489"/>
                  </a:cubicBezTo>
                  <a:cubicBezTo>
                    <a:pt x="968" y="22962"/>
                    <a:pt x="1" y="33081"/>
                    <a:pt x="1366" y="34976"/>
                  </a:cubicBezTo>
                  <a:cubicBezTo>
                    <a:pt x="1726" y="35477"/>
                    <a:pt x="2357" y="35676"/>
                    <a:pt x="3134" y="35676"/>
                  </a:cubicBezTo>
                  <a:cubicBezTo>
                    <a:pt x="6166" y="35676"/>
                    <a:pt x="11418" y="32636"/>
                    <a:pt x="11418" y="32636"/>
                  </a:cubicBezTo>
                  <a:lnTo>
                    <a:pt x="10890" y="17604"/>
                  </a:lnTo>
                  <a:cubicBezTo>
                    <a:pt x="10890" y="17604"/>
                    <a:pt x="17832" y="2538"/>
                    <a:pt x="17832" y="1702"/>
                  </a:cubicBezTo>
                  <a:cubicBezTo>
                    <a:pt x="17832" y="1101"/>
                    <a:pt x="16809" y="404"/>
                    <a:pt x="16230" y="59"/>
                  </a:cubicBezTo>
                  <a:cubicBezTo>
                    <a:pt x="16163" y="19"/>
                    <a:pt x="16090" y="0"/>
                    <a:pt x="16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7231898" y="1812224"/>
              <a:ext cx="72059" cy="57279"/>
            </a:xfrm>
            <a:custGeom>
              <a:avLst/>
              <a:gdLst/>
              <a:ahLst/>
              <a:cxnLst/>
              <a:rect l="l" t="t" r="r" b="b"/>
              <a:pathLst>
                <a:path w="2228" h="1771" extrusionOk="0">
                  <a:moveTo>
                    <a:pt x="1404" y="1"/>
                  </a:moveTo>
                  <a:cubicBezTo>
                    <a:pt x="916" y="1"/>
                    <a:pt x="279" y="332"/>
                    <a:pt x="166" y="430"/>
                  </a:cubicBezTo>
                  <a:cubicBezTo>
                    <a:pt x="1" y="572"/>
                    <a:pt x="524" y="1771"/>
                    <a:pt x="524" y="1771"/>
                  </a:cubicBezTo>
                  <a:lnTo>
                    <a:pt x="1697" y="1771"/>
                  </a:lnTo>
                  <a:cubicBezTo>
                    <a:pt x="1697" y="1771"/>
                    <a:pt x="2228" y="852"/>
                    <a:pt x="1912" y="254"/>
                  </a:cubicBezTo>
                  <a:cubicBezTo>
                    <a:pt x="1814" y="68"/>
                    <a:pt x="1624" y="1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7241180" y="1859898"/>
              <a:ext cx="71283" cy="178142"/>
            </a:xfrm>
            <a:custGeom>
              <a:avLst/>
              <a:gdLst/>
              <a:ahLst/>
              <a:cxnLst/>
              <a:rect l="l" t="t" r="r" b="b"/>
              <a:pathLst>
                <a:path w="2204" h="5508" extrusionOk="0">
                  <a:moveTo>
                    <a:pt x="1" y="0"/>
                  </a:moveTo>
                  <a:lnTo>
                    <a:pt x="1" y="5272"/>
                  </a:lnTo>
                  <a:lnTo>
                    <a:pt x="2204" y="5507"/>
                  </a:lnTo>
                  <a:lnTo>
                    <a:pt x="1723" y="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7185001" y="1826099"/>
              <a:ext cx="157993" cy="254147"/>
            </a:xfrm>
            <a:custGeom>
              <a:avLst/>
              <a:gdLst/>
              <a:ahLst/>
              <a:cxnLst/>
              <a:rect l="l" t="t" r="r" b="b"/>
              <a:pathLst>
                <a:path w="4885" h="7858" extrusionOk="0">
                  <a:moveTo>
                    <a:pt x="3941" y="1"/>
                  </a:moveTo>
                  <a:lnTo>
                    <a:pt x="3941" y="1"/>
                  </a:lnTo>
                  <a:cubicBezTo>
                    <a:pt x="3941" y="1"/>
                    <a:pt x="1" y="6054"/>
                    <a:pt x="1974" y="7504"/>
                  </a:cubicBezTo>
                  <a:cubicBezTo>
                    <a:pt x="2306" y="7748"/>
                    <a:pt x="2589" y="7857"/>
                    <a:pt x="2831" y="7857"/>
                  </a:cubicBezTo>
                  <a:cubicBezTo>
                    <a:pt x="4885" y="7857"/>
                    <a:pt x="3941" y="1"/>
                    <a:pt x="3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7610312" y="2876892"/>
              <a:ext cx="174003" cy="52492"/>
            </a:xfrm>
            <a:custGeom>
              <a:avLst/>
              <a:gdLst/>
              <a:ahLst/>
              <a:cxnLst/>
              <a:rect l="l" t="t" r="r" b="b"/>
              <a:pathLst>
                <a:path w="5380" h="1623" extrusionOk="0">
                  <a:moveTo>
                    <a:pt x="3161" y="1"/>
                  </a:moveTo>
                  <a:cubicBezTo>
                    <a:pt x="3032" y="1"/>
                    <a:pt x="2952" y="3"/>
                    <a:pt x="2952" y="3"/>
                  </a:cubicBezTo>
                  <a:lnTo>
                    <a:pt x="463" y="525"/>
                  </a:lnTo>
                  <a:cubicBezTo>
                    <a:pt x="463" y="525"/>
                    <a:pt x="1" y="1320"/>
                    <a:pt x="198" y="1556"/>
                  </a:cubicBezTo>
                  <a:cubicBezTo>
                    <a:pt x="235" y="1601"/>
                    <a:pt x="409" y="1623"/>
                    <a:pt x="671" y="1623"/>
                  </a:cubicBezTo>
                  <a:cubicBezTo>
                    <a:pt x="1806" y="1623"/>
                    <a:pt x="4599" y="1213"/>
                    <a:pt x="5097" y="463"/>
                  </a:cubicBezTo>
                  <a:cubicBezTo>
                    <a:pt x="5379" y="39"/>
                    <a:pt x="3753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7295840" y="3284059"/>
              <a:ext cx="169507" cy="52201"/>
            </a:xfrm>
            <a:custGeom>
              <a:avLst/>
              <a:gdLst/>
              <a:ahLst/>
              <a:cxnLst/>
              <a:rect l="l" t="t" r="r" b="b"/>
              <a:pathLst>
                <a:path w="5241" h="1614" extrusionOk="0">
                  <a:moveTo>
                    <a:pt x="460" y="0"/>
                  </a:moveTo>
                  <a:cubicBezTo>
                    <a:pt x="460" y="0"/>
                    <a:pt x="1" y="682"/>
                    <a:pt x="34" y="1118"/>
                  </a:cubicBezTo>
                  <a:cubicBezTo>
                    <a:pt x="67" y="1556"/>
                    <a:pt x="5241" y="1613"/>
                    <a:pt x="5241" y="1613"/>
                  </a:cubicBezTo>
                  <a:cubicBezTo>
                    <a:pt x="5241" y="1613"/>
                    <a:pt x="5044" y="228"/>
                    <a:pt x="2636" y="228"/>
                  </a:cubicBezTo>
                  <a:cubicBezTo>
                    <a:pt x="1882" y="228"/>
                    <a:pt x="460" y="0"/>
                    <a:pt x="460" y="0"/>
                  </a:cubicBezTo>
                  <a:close/>
                </a:path>
              </a:pathLst>
            </a:custGeom>
            <a:solidFill>
              <a:srgbClr val="2C42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7217667" y="3052127"/>
              <a:ext cx="82926" cy="108056"/>
            </a:xfrm>
            <a:custGeom>
              <a:avLst/>
              <a:gdLst/>
              <a:ahLst/>
              <a:cxnLst/>
              <a:rect l="l" t="t" r="r" b="b"/>
              <a:pathLst>
                <a:path w="2564" h="3341" extrusionOk="0">
                  <a:moveTo>
                    <a:pt x="612" y="0"/>
                  </a:moveTo>
                  <a:cubicBezTo>
                    <a:pt x="540" y="0"/>
                    <a:pt x="375" y="319"/>
                    <a:pt x="224" y="669"/>
                  </a:cubicBezTo>
                  <a:cubicBezTo>
                    <a:pt x="0" y="1186"/>
                    <a:pt x="171" y="1539"/>
                    <a:pt x="446" y="2270"/>
                  </a:cubicBezTo>
                  <a:cubicBezTo>
                    <a:pt x="720" y="3002"/>
                    <a:pt x="723" y="3286"/>
                    <a:pt x="723" y="3286"/>
                  </a:cubicBezTo>
                  <a:lnTo>
                    <a:pt x="1760" y="3340"/>
                  </a:lnTo>
                  <a:lnTo>
                    <a:pt x="1834" y="3031"/>
                  </a:lnTo>
                  <a:cubicBezTo>
                    <a:pt x="1892" y="2791"/>
                    <a:pt x="2005" y="2567"/>
                    <a:pt x="2162" y="2377"/>
                  </a:cubicBezTo>
                  <a:lnTo>
                    <a:pt x="2251" y="2272"/>
                  </a:lnTo>
                  <a:cubicBezTo>
                    <a:pt x="2363" y="2136"/>
                    <a:pt x="2409" y="1956"/>
                    <a:pt x="2468" y="1670"/>
                  </a:cubicBezTo>
                  <a:cubicBezTo>
                    <a:pt x="2564" y="1213"/>
                    <a:pt x="2381" y="1186"/>
                    <a:pt x="2304" y="1127"/>
                  </a:cubicBezTo>
                  <a:cubicBezTo>
                    <a:pt x="2300" y="1124"/>
                    <a:pt x="2296" y="1123"/>
                    <a:pt x="2293" y="1123"/>
                  </a:cubicBezTo>
                  <a:cubicBezTo>
                    <a:pt x="2239" y="1123"/>
                    <a:pt x="2291" y="1529"/>
                    <a:pt x="2080" y="1670"/>
                  </a:cubicBezTo>
                  <a:cubicBezTo>
                    <a:pt x="2035" y="1701"/>
                    <a:pt x="1840" y="1728"/>
                    <a:pt x="1677" y="1728"/>
                  </a:cubicBezTo>
                  <a:cubicBezTo>
                    <a:pt x="1551" y="1728"/>
                    <a:pt x="1444" y="1712"/>
                    <a:pt x="1439" y="1670"/>
                  </a:cubicBezTo>
                  <a:cubicBezTo>
                    <a:pt x="1402" y="1336"/>
                    <a:pt x="595" y="704"/>
                    <a:pt x="642" y="225"/>
                  </a:cubicBezTo>
                  <a:cubicBezTo>
                    <a:pt x="658" y="66"/>
                    <a:pt x="645" y="0"/>
                    <a:pt x="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7182025" y="3138903"/>
              <a:ext cx="177625" cy="554253"/>
            </a:xfrm>
            <a:custGeom>
              <a:avLst/>
              <a:gdLst/>
              <a:ahLst/>
              <a:cxnLst/>
              <a:rect l="l" t="t" r="r" b="b"/>
              <a:pathLst>
                <a:path w="5492" h="17137" extrusionOk="0">
                  <a:moveTo>
                    <a:pt x="1523" y="0"/>
                  </a:moveTo>
                  <a:lnTo>
                    <a:pt x="0" y="8102"/>
                  </a:lnTo>
                  <a:lnTo>
                    <a:pt x="3055" y="17137"/>
                  </a:lnTo>
                  <a:lnTo>
                    <a:pt x="5492" y="12356"/>
                  </a:lnTo>
                  <a:lnTo>
                    <a:pt x="2668" y="7175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7295840" y="4101108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5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7355772" y="4024391"/>
              <a:ext cx="415472" cy="601182"/>
            </a:xfrm>
            <a:custGeom>
              <a:avLst/>
              <a:gdLst/>
              <a:ahLst/>
              <a:cxnLst/>
              <a:rect l="l" t="t" r="r" b="b"/>
              <a:pathLst>
                <a:path w="12846" h="18588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6"/>
                    <a:pt x="9145" y="9062"/>
                  </a:cubicBezTo>
                  <a:lnTo>
                    <a:pt x="8333" y="18588"/>
                  </a:lnTo>
                  <a:lnTo>
                    <a:pt x="10738" y="18588"/>
                  </a:lnTo>
                  <a:lnTo>
                    <a:pt x="12495" y="7625"/>
                  </a:lnTo>
                  <a:cubicBezTo>
                    <a:pt x="12845" y="6038"/>
                    <a:pt x="12275" y="4390"/>
                    <a:pt x="11022" y="3355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359621" y="3438432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0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7326695" y="3239134"/>
              <a:ext cx="162262" cy="229211"/>
            </a:xfrm>
            <a:custGeom>
              <a:avLst/>
              <a:gdLst/>
              <a:ahLst/>
              <a:cxnLst/>
              <a:rect l="l" t="t" r="r" b="b"/>
              <a:pathLst>
                <a:path w="5017" h="7087" extrusionOk="0">
                  <a:moveTo>
                    <a:pt x="1569" y="1"/>
                  </a:moveTo>
                  <a:cubicBezTo>
                    <a:pt x="1431" y="1"/>
                    <a:pt x="1295" y="25"/>
                    <a:pt x="1164" y="77"/>
                  </a:cubicBezTo>
                  <a:cubicBezTo>
                    <a:pt x="207" y="457"/>
                    <a:pt x="0" y="2116"/>
                    <a:pt x="6" y="3525"/>
                  </a:cubicBezTo>
                  <a:cubicBezTo>
                    <a:pt x="15" y="4915"/>
                    <a:pt x="858" y="6165"/>
                    <a:pt x="2144" y="6694"/>
                  </a:cubicBezTo>
                  <a:cubicBezTo>
                    <a:pt x="2688" y="6917"/>
                    <a:pt x="3256" y="7087"/>
                    <a:pt x="3726" y="7087"/>
                  </a:cubicBezTo>
                  <a:cubicBezTo>
                    <a:pt x="3996" y="7087"/>
                    <a:pt x="4233" y="7031"/>
                    <a:pt x="4416" y="6898"/>
                  </a:cubicBezTo>
                  <a:cubicBezTo>
                    <a:pt x="4908" y="6537"/>
                    <a:pt x="5017" y="5640"/>
                    <a:pt x="4986" y="4752"/>
                  </a:cubicBezTo>
                  <a:cubicBezTo>
                    <a:pt x="4928" y="3134"/>
                    <a:pt x="4208" y="1596"/>
                    <a:pt x="2933" y="598"/>
                  </a:cubicBezTo>
                  <a:cubicBezTo>
                    <a:pt x="2493" y="252"/>
                    <a:pt x="2017" y="1"/>
                    <a:pt x="1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7223845" y="3215459"/>
              <a:ext cx="220123" cy="291050"/>
            </a:xfrm>
            <a:custGeom>
              <a:avLst/>
              <a:gdLst/>
              <a:ahLst/>
              <a:cxnLst/>
              <a:rect l="l" t="t" r="r" b="b"/>
              <a:pathLst>
                <a:path w="6806" h="8999" extrusionOk="0">
                  <a:moveTo>
                    <a:pt x="4099" y="0"/>
                  </a:moveTo>
                  <a:cubicBezTo>
                    <a:pt x="3717" y="0"/>
                    <a:pt x="3295" y="164"/>
                    <a:pt x="2760" y="420"/>
                  </a:cubicBezTo>
                  <a:cubicBezTo>
                    <a:pt x="1048" y="1244"/>
                    <a:pt x="1" y="3070"/>
                    <a:pt x="273" y="4952"/>
                  </a:cubicBezTo>
                  <a:cubicBezTo>
                    <a:pt x="501" y="6526"/>
                    <a:pt x="1439" y="7962"/>
                    <a:pt x="2832" y="8621"/>
                  </a:cubicBezTo>
                  <a:cubicBezTo>
                    <a:pt x="3408" y="8894"/>
                    <a:pt x="3927" y="8998"/>
                    <a:pt x="4384" y="8998"/>
                  </a:cubicBezTo>
                  <a:cubicBezTo>
                    <a:pt x="4775" y="8998"/>
                    <a:pt x="5121" y="8922"/>
                    <a:pt x="5419" y="8809"/>
                  </a:cubicBezTo>
                  <a:cubicBezTo>
                    <a:pt x="6389" y="8439"/>
                    <a:pt x="6806" y="7238"/>
                    <a:pt x="6163" y="6424"/>
                  </a:cubicBezTo>
                  <a:cubicBezTo>
                    <a:pt x="6015" y="6236"/>
                    <a:pt x="5833" y="6107"/>
                    <a:pt x="5609" y="6107"/>
                  </a:cubicBezTo>
                  <a:cubicBezTo>
                    <a:pt x="5572" y="6107"/>
                    <a:pt x="5533" y="6111"/>
                    <a:pt x="5493" y="6118"/>
                  </a:cubicBezTo>
                  <a:cubicBezTo>
                    <a:pt x="5418" y="6133"/>
                    <a:pt x="5340" y="6140"/>
                    <a:pt x="5262" y="6140"/>
                  </a:cubicBezTo>
                  <a:cubicBezTo>
                    <a:pt x="4388" y="6140"/>
                    <a:pt x="3452" y="5281"/>
                    <a:pt x="4440" y="4544"/>
                  </a:cubicBezTo>
                  <a:cubicBezTo>
                    <a:pt x="4467" y="4523"/>
                    <a:pt x="4489" y="4515"/>
                    <a:pt x="4506" y="4515"/>
                  </a:cubicBezTo>
                  <a:cubicBezTo>
                    <a:pt x="4595" y="4515"/>
                    <a:pt x="4575" y="4742"/>
                    <a:pt x="4687" y="4742"/>
                  </a:cubicBezTo>
                  <a:cubicBezTo>
                    <a:pt x="4729" y="4742"/>
                    <a:pt x="4791" y="4709"/>
                    <a:pt x="4884" y="4620"/>
                  </a:cubicBezTo>
                  <a:cubicBezTo>
                    <a:pt x="5270" y="4249"/>
                    <a:pt x="3674" y="3238"/>
                    <a:pt x="3824" y="2836"/>
                  </a:cubicBezTo>
                  <a:cubicBezTo>
                    <a:pt x="3976" y="2436"/>
                    <a:pt x="6226" y="1810"/>
                    <a:pt x="5341" y="733"/>
                  </a:cubicBezTo>
                  <a:cubicBezTo>
                    <a:pt x="4912" y="211"/>
                    <a:pt x="4532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7359621" y="3491895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7236782" y="3491830"/>
              <a:ext cx="369287" cy="658590"/>
            </a:xfrm>
            <a:custGeom>
              <a:avLst/>
              <a:gdLst/>
              <a:ahLst/>
              <a:cxnLst/>
              <a:rect l="l" t="t" r="r" b="b"/>
              <a:pathLst>
                <a:path w="11418" h="20363" extrusionOk="0">
                  <a:moveTo>
                    <a:pt x="6947" y="1"/>
                  </a:moveTo>
                  <a:cubicBezTo>
                    <a:pt x="6200" y="1"/>
                    <a:pt x="5872" y="565"/>
                    <a:pt x="4444" y="754"/>
                  </a:cubicBezTo>
                  <a:cubicBezTo>
                    <a:pt x="3152" y="925"/>
                    <a:pt x="2113" y="1898"/>
                    <a:pt x="1859" y="3175"/>
                  </a:cubicBezTo>
                  <a:cubicBezTo>
                    <a:pt x="968" y="7649"/>
                    <a:pt x="1" y="17767"/>
                    <a:pt x="1366" y="19664"/>
                  </a:cubicBezTo>
                  <a:cubicBezTo>
                    <a:pt x="1726" y="20164"/>
                    <a:pt x="2357" y="20363"/>
                    <a:pt x="3134" y="20363"/>
                  </a:cubicBezTo>
                  <a:cubicBezTo>
                    <a:pt x="6166" y="20363"/>
                    <a:pt x="11418" y="17323"/>
                    <a:pt x="11418" y="17323"/>
                  </a:cubicBezTo>
                  <a:lnTo>
                    <a:pt x="9685" y="2441"/>
                  </a:lnTo>
                  <a:cubicBezTo>
                    <a:pt x="9685" y="2441"/>
                    <a:pt x="9807" y="156"/>
                    <a:pt x="7032" y="3"/>
                  </a:cubicBezTo>
                  <a:cubicBezTo>
                    <a:pt x="7003" y="2"/>
                    <a:pt x="6975" y="1"/>
                    <a:pt x="6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7420814" y="3489696"/>
              <a:ext cx="256605" cy="268281"/>
            </a:xfrm>
            <a:custGeom>
              <a:avLst/>
              <a:gdLst/>
              <a:ahLst/>
              <a:cxnLst/>
              <a:rect l="l" t="t" r="r" b="b"/>
              <a:pathLst>
                <a:path w="7934" h="8295" extrusionOk="0">
                  <a:moveTo>
                    <a:pt x="1536" y="0"/>
                  </a:moveTo>
                  <a:cubicBezTo>
                    <a:pt x="1393" y="0"/>
                    <a:pt x="1258" y="23"/>
                    <a:pt x="1133" y="73"/>
                  </a:cubicBezTo>
                  <a:cubicBezTo>
                    <a:pt x="0" y="522"/>
                    <a:pt x="2738" y="5489"/>
                    <a:pt x="2738" y="5489"/>
                  </a:cubicBezTo>
                  <a:lnTo>
                    <a:pt x="5771" y="8295"/>
                  </a:lnTo>
                  <a:lnTo>
                    <a:pt x="7933" y="5619"/>
                  </a:lnTo>
                  <a:cubicBezTo>
                    <a:pt x="7933" y="5619"/>
                    <a:pt x="3756" y="0"/>
                    <a:pt x="1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7789007" y="3453116"/>
              <a:ext cx="94925" cy="96866"/>
            </a:xfrm>
            <a:custGeom>
              <a:avLst/>
              <a:gdLst/>
              <a:ahLst/>
              <a:cxnLst/>
              <a:rect l="l" t="t" r="r" b="b"/>
              <a:pathLst>
                <a:path w="2935" h="2995" extrusionOk="0">
                  <a:moveTo>
                    <a:pt x="2367" y="1"/>
                  </a:moveTo>
                  <a:cubicBezTo>
                    <a:pt x="2307" y="1"/>
                    <a:pt x="2246" y="28"/>
                    <a:pt x="2186" y="88"/>
                  </a:cubicBezTo>
                  <a:cubicBezTo>
                    <a:pt x="1847" y="427"/>
                    <a:pt x="1276" y="836"/>
                    <a:pt x="994" y="1018"/>
                  </a:cubicBezTo>
                  <a:cubicBezTo>
                    <a:pt x="971" y="1032"/>
                    <a:pt x="947" y="1039"/>
                    <a:pt x="923" y="1039"/>
                  </a:cubicBezTo>
                  <a:cubicBezTo>
                    <a:pt x="860" y="1039"/>
                    <a:pt x="800" y="992"/>
                    <a:pt x="793" y="922"/>
                  </a:cubicBezTo>
                  <a:cubicBezTo>
                    <a:pt x="768" y="654"/>
                    <a:pt x="714" y="225"/>
                    <a:pt x="628" y="205"/>
                  </a:cubicBezTo>
                  <a:cubicBezTo>
                    <a:pt x="613" y="201"/>
                    <a:pt x="601" y="199"/>
                    <a:pt x="591" y="199"/>
                  </a:cubicBezTo>
                  <a:cubicBezTo>
                    <a:pt x="543" y="199"/>
                    <a:pt x="560" y="249"/>
                    <a:pt x="506" y="356"/>
                  </a:cubicBezTo>
                  <a:cubicBezTo>
                    <a:pt x="374" y="617"/>
                    <a:pt x="325" y="915"/>
                    <a:pt x="339" y="1207"/>
                  </a:cubicBezTo>
                  <a:cubicBezTo>
                    <a:pt x="355" y="1499"/>
                    <a:pt x="419" y="1672"/>
                    <a:pt x="419" y="1672"/>
                  </a:cubicBezTo>
                  <a:lnTo>
                    <a:pt x="1" y="2227"/>
                  </a:lnTo>
                  <a:lnTo>
                    <a:pt x="697" y="2994"/>
                  </a:lnTo>
                  <a:cubicBezTo>
                    <a:pt x="697" y="2994"/>
                    <a:pt x="919" y="2816"/>
                    <a:pt x="1659" y="2565"/>
                  </a:cubicBezTo>
                  <a:cubicBezTo>
                    <a:pt x="2400" y="2314"/>
                    <a:pt x="2807" y="1689"/>
                    <a:pt x="2877" y="1131"/>
                  </a:cubicBezTo>
                  <a:cubicBezTo>
                    <a:pt x="2935" y="667"/>
                    <a:pt x="2667" y="1"/>
                    <a:pt x="2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7606042" y="3513468"/>
              <a:ext cx="247258" cy="281736"/>
            </a:xfrm>
            <a:custGeom>
              <a:avLst/>
              <a:gdLst/>
              <a:ahLst/>
              <a:cxnLst/>
              <a:rect l="l" t="t" r="r" b="b"/>
              <a:pathLst>
                <a:path w="7645" h="8711" extrusionOk="0">
                  <a:moveTo>
                    <a:pt x="5493" y="0"/>
                  </a:moveTo>
                  <a:lnTo>
                    <a:pt x="1675" y="4846"/>
                  </a:lnTo>
                  <a:lnTo>
                    <a:pt x="1" y="7523"/>
                  </a:lnTo>
                  <a:cubicBezTo>
                    <a:pt x="1" y="7523"/>
                    <a:pt x="1161" y="8711"/>
                    <a:pt x="2193" y="8711"/>
                  </a:cubicBezTo>
                  <a:cubicBezTo>
                    <a:pt x="2569" y="8711"/>
                    <a:pt x="2929" y="8553"/>
                    <a:pt x="3208" y="8121"/>
                  </a:cubicBezTo>
                  <a:cubicBezTo>
                    <a:pt x="4254" y="6505"/>
                    <a:pt x="7645" y="825"/>
                    <a:pt x="7645" y="825"/>
                  </a:cubicBezTo>
                  <a:lnTo>
                    <a:pt x="5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610312" y="4608668"/>
              <a:ext cx="173970" cy="52427"/>
            </a:xfrm>
            <a:custGeom>
              <a:avLst/>
              <a:gdLst/>
              <a:ahLst/>
              <a:cxnLst/>
              <a:rect l="l" t="t" r="r" b="b"/>
              <a:pathLst>
                <a:path w="5379" h="1621" extrusionOk="0">
                  <a:moveTo>
                    <a:pt x="3168" y="0"/>
                  </a:moveTo>
                  <a:cubicBezTo>
                    <a:pt x="3035" y="0"/>
                    <a:pt x="2952" y="2"/>
                    <a:pt x="2952" y="2"/>
                  </a:cubicBezTo>
                  <a:lnTo>
                    <a:pt x="463" y="523"/>
                  </a:lnTo>
                  <a:cubicBezTo>
                    <a:pt x="463" y="523"/>
                    <a:pt x="1" y="1318"/>
                    <a:pt x="198" y="1554"/>
                  </a:cubicBezTo>
                  <a:cubicBezTo>
                    <a:pt x="235" y="1599"/>
                    <a:pt x="410" y="1621"/>
                    <a:pt x="672" y="1621"/>
                  </a:cubicBezTo>
                  <a:cubicBezTo>
                    <a:pt x="1808" y="1621"/>
                    <a:pt x="4599" y="1212"/>
                    <a:pt x="5097" y="461"/>
                  </a:cubicBezTo>
                  <a:cubicBezTo>
                    <a:pt x="5378" y="39"/>
                    <a:pt x="3766" y="0"/>
                    <a:pt x="3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7295840" y="5015802"/>
              <a:ext cx="169507" cy="52168"/>
            </a:xfrm>
            <a:custGeom>
              <a:avLst/>
              <a:gdLst/>
              <a:ahLst/>
              <a:cxnLst/>
              <a:rect l="l" t="t" r="r" b="b"/>
              <a:pathLst>
                <a:path w="5241" h="1613" extrusionOk="0">
                  <a:moveTo>
                    <a:pt x="460" y="1"/>
                  </a:moveTo>
                  <a:cubicBezTo>
                    <a:pt x="460" y="1"/>
                    <a:pt x="1" y="681"/>
                    <a:pt x="34" y="1118"/>
                  </a:cubicBezTo>
                  <a:cubicBezTo>
                    <a:pt x="67" y="1554"/>
                    <a:pt x="5241" y="1612"/>
                    <a:pt x="5241" y="1612"/>
                  </a:cubicBezTo>
                  <a:cubicBezTo>
                    <a:pt x="5241" y="1612"/>
                    <a:pt x="5044" y="227"/>
                    <a:pt x="2636" y="227"/>
                  </a:cubicBezTo>
                  <a:cubicBezTo>
                    <a:pt x="1882" y="227"/>
                    <a:pt x="460" y="1"/>
                    <a:pt x="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7"/>
          <p:cNvGrpSpPr/>
          <p:nvPr/>
        </p:nvGrpSpPr>
        <p:grpSpPr>
          <a:xfrm>
            <a:off x="540522" y="-285399"/>
            <a:ext cx="590571" cy="3966959"/>
            <a:chOff x="-6589225" y="578350"/>
            <a:chExt cx="408700" cy="2745300"/>
          </a:xfrm>
        </p:grpSpPr>
        <p:sp>
          <p:nvSpPr>
            <p:cNvPr id="89" name="Google Shape;89;p7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7"/>
          <p:cNvSpPr/>
          <p:nvPr/>
        </p:nvSpPr>
        <p:spPr>
          <a:xfrm>
            <a:off x="1159246" y="205267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8570498" y="2334967"/>
            <a:ext cx="994887" cy="20947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-735804" y="391974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682525" y="630875"/>
            <a:ext cx="4257000" cy="12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8"/>
          <p:cNvSpPr/>
          <p:nvPr/>
        </p:nvSpPr>
        <p:spPr>
          <a:xfrm>
            <a:off x="0" y="4878500"/>
            <a:ext cx="9144000" cy="26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/>
          <p:nvPr/>
        </p:nvSpPr>
        <p:spPr>
          <a:xfrm>
            <a:off x="716277" y="98583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/>
          <p:nvPr/>
        </p:nvSpPr>
        <p:spPr>
          <a:xfrm>
            <a:off x="-27175" y="-40775"/>
            <a:ext cx="1698600" cy="518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7168302" y="802783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8912700" y="0"/>
            <a:ext cx="231300" cy="51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4573575" y="1877325"/>
            <a:ext cx="3750300" cy="4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body" idx="2"/>
          </p:nvPr>
        </p:nvSpPr>
        <p:spPr>
          <a:xfrm>
            <a:off x="4573575" y="2354025"/>
            <a:ext cx="3750300" cy="2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0"/>
          <p:cNvSpPr/>
          <p:nvPr/>
        </p:nvSpPr>
        <p:spPr>
          <a:xfrm>
            <a:off x="7898378" y="1027223"/>
            <a:ext cx="1562926" cy="3180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0"/>
          <p:cNvSpPr/>
          <p:nvPr/>
        </p:nvSpPr>
        <p:spPr>
          <a:xfrm>
            <a:off x="2" y="325833"/>
            <a:ext cx="1872365" cy="394229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0"/>
          <p:cNvSpPr/>
          <p:nvPr/>
        </p:nvSpPr>
        <p:spPr>
          <a:xfrm>
            <a:off x="6482049" y="-136102"/>
            <a:ext cx="2193920" cy="461933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/>
          <p:nvPr/>
        </p:nvSpPr>
        <p:spPr>
          <a:xfrm>
            <a:off x="3723425" y="564900"/>
            <a:ext cx="4509000" cy="319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3944975" y="958225"/>
            <a:ext cx="4065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sz="7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3944975" y="2259025"/>
            <a:ext cx="40659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1"/>
          <p:cNvSpPr/>
          <p:nvPr/>
        </p:nvSpPr>
        <p:spPr>
          <a:xfrm>
            <a:off x="-54350" y="4267000"/>
            <a:ext cx="9281400" cy="9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-405498" y="3500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"/>
          <p:cNvSpPr/>
          <p:nvPr/>
        </p:nvSpPr>
        <p:spPr>
          <a:xfrm>
            <a:off x="1079151" y="958230"/>
            <a:ext cx="777060" cy="16363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bril Fatface"/>
              <a:buNone/>
              <a:defRPr sz="2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66" name="Google Shape;366;p2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GneVIKtYPrQMH7K2iNndc_YndIQoh02SQ2hX3zlwAW0/cop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Abril+Fatfac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fonts.google.com/specimen/Montserra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7"/>
          <p:cNvGrpSpPr/>
          <p:nvPr/>
        </p:nvGrpSpPr>
        <p:grpSpPr>
          <a:xfrm>
            <a:off x="-67511" y="208150"/>
            <a:ext cx="9786659" cy="5065206"/>
            <a:chOff x="-59911" y="78625"/>
            <a:chExt cx="9786659" cy="5065206"/>
          </a:xfrm>
        </p:grpSpPr>
        <p:grpSp>
          <p:nvGrpSpPr>
            <p:cNvPr id="373" name="Google Shape;373;p27"/>
            <p:cNvGrpSpPr/>
            <p:nvPr/>
          </p:nvGrpSpPr>
          <p:grpSpPr>
            <a:xfrm>
              <a:off x="-59911" y="78625"/>
              <a:ext cx="9786659" cy="5065206"/>
              <a:chOff x="-59911" y="78625"/>
              <a:chExt cx="9786659" cy="5065206"/>
            </a:xfrm>
          </p:grpSpPr>
          <p:grpSp>
            <p:nvGrpSpPr>
              <p:cNvPr id="374" name="Google Shape;374;p27"/>
              <p:cNvGrpSpPr/>
              <p:nvPr/>
            </p:nvGrpSpPr>
            <p:grpSpPr>
              <a:xfrm>
                <a:off x="-59911" y="78625"/>
                <a:ext cx="9786659" cy="5065206"/>
                <a:chOff x="-2679881" y="923490"/>
                <a:chExt cx="8796206" cy="4552585"/>
              </a:xfrm>
            </p:grpSpPr>
            <p:sp>
              <p:nvSpPr>
                <p:cNvPr id="375" name="Google Shape;375;p27"/>
                <p:cNvSpPr/>
                <p:nvPr/>
              </p:nvSpPr>
              <p:spPr>
                <a:xfrm>
                  <a:off x="1518875" y="1559125"/>
                  <a:ext cx="138650" cy="13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5584" extrusionOk="0">
                      <a:moveTo>
                        <a:pt x="4756" y="0"/>
                      </a:moveTo>
                      <a:cubicBezTo>
                        <a:pt x="4615" y="0"/>
                        <a:pt x="4460" y="32"/>
                        <a:pt x="4306" y="114"/>
                      </a:cubicBezTo>
                      <a:cubicBezTo>
                        <a:pt x="3648" y="460"/>
                        <a:pt x="3309" y="1569"/>
                        <a:pt x="3309" y="1569"/>
                      </a:cubicBezTo>
                      <a:cubicBezTo>
                        <a:pt x="3309" y="1569"/>
                        <a:pt x="2965" y="460"/>
                        <a:pt x="2496" y="460"/>
                      </a:cubicBezTo>
                      <a:cubicBezTo>
                        <a:pt x="2449" y="460"/>
                        <a:pt x="2401" y="472"/>
                        <a:pt x="2351" y="496"/>
                      </a:cubicBezTo>
                      <a:cubicBezTo>
                        <a:pt x="1866" y="738"/>
                        <a:pt x="2317" y="1572"/>
                        <a:pt x="2448" y="1791"/>
                      </a:cubicBezTo>
                      <a:lnTo>
                        <a:pt x="2448" y="1791"/>
                      </a:lnTo>
                      <a:cubicBezTo>
                        <a:pt x="2327" y="1599"/>
                        <a:pt x="1894" y="952"/>
                        <a:pt x="1532" y="952"/>
                      </a:cubicBezTo>
                      <a:cubicBezTo>
                        <a:pt x="1475" y="952"/>
                        <a:pt x="1420" y="968"/>
                        <a:pt x="1369" y="1003"/>
                      </a:cubicBezTo>
                      <a:cubicBezTo>
                        <a:pt x="945" y="1294"/>
                        <a:pt x="1487" y="2262"/>
                        <a:pt x="1489" y="2267"/>
                      </a:cubicBezTo>
                      <a:lnTo>
                        <a:pt x="1489" y="2267"/>
                      </a:lnTo>
                      <a:cubicBezTo>
                        <a:pt x="1487" y="2263"/>
                        <a:pt x="1093" y="1562"/>
                        <a:pt x="667" y="1562"/>
                      </a:cubicBezTo>
                      <a:cubicBezTo>
                        <a:pt x="593" y="1562"/>
                        <a:pt x="519" y="1583"/>
                        <a:pt x="446" y="1631"/>
                      </a:cubicBezTo>
                      <a:cubicBezTo>
                        <a:pt x="1" y="1924"/>
                        <a:pt x="608" y="3241"/>
                        <a:pt x="1170" y="4109"/>
                      </a:cubicBezTo>
                      <a:cubicBezTo>
                        <a:pt x="1399" y="4464"/>
                        <a:pt x="1701" y="4568"/>
                        <a:pt x="1977" y="4568"/>
                      </a:cubicBezTo>
                      <a:cubicBezTo>
                        <a:pt x="2375" y="4568"/>
                        <a:pt x="2720" y="4350"/>
                        <a:pt x="2720" y="4350"/>
                      </a:cubicBezTo>
                      <a:lnTo>
                        <a:pt x="3372" y="5584"/>
                      </a:lnTo>
                      <a:lnTo>
                        <a:pt x="4265" y="5256"/>
                      </a:lnTo>
                      <a:lnTo>
                        <a:pt x="3538" y="3960"/>
                      </a:lnTo>
                      <a:lnTo>
                        <a:pt x="4169" y="3425"/>
                      </a:lnTo>
                      <a:cubicBezTo>
                        <a:pt x="4791" y="2928"/>
                        <a:pt x="4206" y="1704"/>
                        <a:pt x="4370" y="1335"/>
                      </a:cubicBezTo>
                      <a:cubicBezTo>
                        <a:pt x="4492" y="1063"/>
                        <a:pt x="4729" y="585"/>
                        <a:pt x="5270" y="426"/>
                      </a:cubicBezTo>
                      <a:cubicBezTo>
                        <a:pt x="5546" y="345"/>
                        <a:pt x="5221" y="0"/>
                        <a:pt x="4756" y="0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7"/>
                <p:cNvSpPr/>
                <p:nvPr/>
              </p:nvSpPr>
              <p:spPr>
                <a:xfrm>
                  <a:off x="1549450" y="1602600"/>
                  <a:ext cx="55675" cy="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883" extrusionOk="0">
                      <a:moveTo>
                        <a:pt x="1274" y="0"/>
                      </a:moveTo>
                      <a:cubicBezTo>
                        <a:pt x="1234" y="0"/>
                        <a:pt x="1193" y="32"/>
                        <a:pt x="1201" y="84"/>
                      </a:cubicBezTo>
                      <a:cubicBezTo>
                        <a:pt x="1249" y="439"/>
                        <a:pt x="1507" y="753"/>
                        <a:pt x="1397" y="1082"/>
                      </a:cubicBezTo>
                      <a:cubicBezTo>
                        <a:pt x="1358" y="1227"/>
                        <a:pt x="1237" y="1294"/>
                        <a:pt x="1106" y="1294"/>
                      </a:cubicBezTo>
                      <a:cubicBezTo>
                        <a:pt x="1025" y="1294"/>
                        <a:pt x="940" y="1268"/>
                        <a:pt x="871" y="1217"/>
                      </a:cubicBezTo>
                      <a:cubicBezTo>
                        <a:pt x="800" y="1170"/>
                        <a:pt x="743" y="1107"/>
                        <a:pt x="695" y="1037"/>
                      </a:cubicBezTo>
                      <a:lnTo>
                        <a:pt x="695" y="1037"/>
                      </a:lnTo>
                      <a:cubicBezTo>
                        <a:pt x="648" y="908"/>
                        <a:pt x="578" y="782"/>
                        <a:pt x="506" y="660"/>
                      </a:cubicBezTo>
                      <a:cubicBezTo>
                        <a:pt x="493" y="638"/>
                        <a:pt x="470" y="626"/>
                        <a:pt x="446" y="626"/>
                      </a:cubicBezTo>
                      <a:cubicBezTo>
                        <a:pt x="438" y="626"/>
                        <a:pt x="429" y="628"/>
                        <a:pt x="421" y="631"/>
                      </a:cubicBezTo>
                      <a:cubicBezTo>
                        <a:pt x="387" y="646"/>
                        <a:pt x="370" y="686"/>
                        <a:pt x="384" y="721"/>
                      </a:cubicBezTo>
                      <a:cubicBezTo>
                        <a:pt x="442" y="860"/>
                        <a:pt x="501" y="1023"/>
                        <a:pt x="609" y="1166"/>
                      </a:cubicBezTo>
                      <a:lnTo>
                        <a:pt x="609" y="1166"/>
                      </a:lnTo>
                      <a:cubicBezTo>
                        <a:pt x="631" y="1236"/>
                        <a:pt x="643" y="1305"/>
                        <a:pt x="642" y="1372"/>
                      </a:cubicBezTo>
                      <a:cubicBezTo>
                        <a:pt x="644" y="1574"/>
                        <a:pt x="538" y="1744"/>
                        <a:pt x="407" y="1789"/>
                      </a:cubicBezTo>
                      <a:cubicBezTo>
                        <a:pt x="362" y="1802"/>
                        <a:pt x="320" y="1808"/>
                        <a:pt x="283" y="1808"/>
                      </a:cubicBezTo>
                      <a:cubicBezTo>
                        <a:pt x="90" y="1808"/>
                        <a:pt x="14" y="1652"/>
                        <a:pt x="9" y="1652"/>
                      </a:cubicBezTo>
                      <a:cubicBezTo>
                        <a:pt x="9" y="1652"/>
                        <a:pt x="8" y="1653"/>
                        <a:pt x="8" y="1653"/>
                      </a:cubicBezTo>
                      <a:cubicBezTo>
                        <a:pt x="4" y="1653"/>
                        <a:pt x="0" y="1709"/>
                        <a:pt x="63" y="1778"/>
                      </a:cubicBezTo>
                      <a:cubicBezTo>
                        <a:pt x="110" y="1829"/>
                        <a:pt x="203" y="1882"/>
                        <a:pt x="321" y="1882"/>
                      </a:cubicBezTo>
                      <a:cubicBezTo>
                        <a:pt x="356" y="1882"/>
                        <a:pt x="393" y="1878"/>
                        <a:pt x="432" y="1867"/>
                      </a:cubicBezTo>
                      <a:cubicBezTo>
                        <a:pt x="609" y="1820"/>
                        <a:pt x="747" y="1612"/>
                        <a:pt x="754" y="1375"/>
                      </a:cubicBezTo>
                      <a:cubicBezTo>
                        <a:pt x="755" y="1356"/>
                        <a:pt x="755" y="1336"/>
                        <a:pt x="755" y="1317"/>
                      </a:cubicBezTo>
                      <a:lnTo>
                        <a:pt x="755" y="1317"/>
                      </a:lnTo>
                      <a:cubicBezTo>
                        <a:pt x="766" y="1326"/>
                        <a:pt x="778" y="1335"/>
                        <a:pt x="790" y="1343"/>
                      </a:cubicBezTo>
                      <a:cubicBezTo>
                        <a:pt x="883" y="1405"/>
                        <a:pt x="996" y="1447"/>
                        <a:pt x="1118" y="1447"/>
                      </a:cubicBezTo>
                      <a:cubicBezTo>
                        <a:pt x="1147" y="1447"/>
                        <a:pt x="1177" y="1445"/>
                        <a:pt x="1208" y="1439"/>
                      </a:cubicBezTo>
                      <a:cubicBezTo>
                        <a:pt x="1364" y="1415"/>
                        <a:pt x="1500" y="1280"/>
                        <a:pt x="1542" y="1131"/>
                      </a:cubicBezTo>
                      <a:cubicBezTo>
                        <a:pt x="1585" y="986"/>
                        <a:pt x="1581" y="852"/>
                        <a:pt x="1555" y="727"/>
                      </a:cubicBezTo>
                      <a:lnTo>
                        <a:pt x="1555" y="727"/>
                      </a:lnTo>
                      <a:cubicBezTo>
                        <a:pt x="1599" y="778"/>
                        <a:pt x="1646" y="826"/>
                        <a:pt x="1696" y="872"/>
                      </a:cubicBezTo>
                      <a:cubicBezTo>
                        <a:pt x="1760" y="934"/>
                        <a:pt x="1862" y="1015"/>
                        <a:pt x="1970" y="1015"/>
                      </a:cubicBezTo>
                      <a:cubicBezTo>
                        <a:pt x="2012" y="1015"/>
                        <a:pt x="2056" y="1002"/>
                        <a:pt x="2099" y="971"/>
                      </a:cubicBezTo>
                      <a:cubicBezTo>
                        <a:pt x="2214" y="851"/>
                        <a:pt x="2196" y="729"/>
                        <a:pt x="2214" y="632"/>
                      </a:cubicBezTo>
                      <a:cubicBezTo>
                        <a:pt x="2226" y="474"/>
                        <a:pt x="2211" y="315"/>
                        <a:pt x="2167" y="163"/>
                      </a:cubicBezTo>
                      <a:cubicBezTo>
                        <a:pt x="2137" y="60"/>
                        <a:pt x="2107" y="8"/>
                        <a:pt x="2099" y="8"/>
                      </a:cubicBezTo>
                      <a:cubicBezTo>
                        <a:pt x="2099" y="8"/>
                        <a:pt x="2099" y="8"/>
                        <a:pt x="2099" y="8"/>
                      </a:cubicBezTo>
                      <a:cubicBezTo>
                        <a:pt x="2075" y="13"/>
                        <a:pt x="2171" y="239"/>
                        <a:pt x="2123" y="623"/>
                      </a:cubicBezTo>
                      <a:cubicBezTo>
                        <a:pt x="2108" y="712"/>
                        <a:pt x="2093" y="838"/>
                        <a:pt x="2033" y="886"/>
                      </a:cubicBezTo>
                      <a:cubicBezTo>
                        <a:pt x="2019" y="897"/>
                        <a:pt x="2002" y="903"/>
                        <a:pt x="1983" y="903"/>
                      </a:cubicBezTo>
                      <a:cubicBezTo>
                        <a:pt x="1923" y="903"/>
                        <a:pt x="1843" y="851"/>
                        <a:pt x="1778" y="782"/>
                      </a:cubicBezTo>
                      <a:cubicBezTo>
                        <a:pt x="1574" y="579"/>
                        <a:pt x="1423" y="328"/>
                        <a:pt x="1342" y="52"/>
                      </a:cubicBezTo>
                      <a:cubicBezTo>
                        <a:pt x="1331" y="16"/>
                        <a:pt x="1303" y="0"/>
                        <a:pt x="1274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7"/>
                <p:cNvSpPr/>
                <p:nvPr/>
              </p:nvSpPr>
              <p:spPr>
                <a:xfrm>
                  <a:off x="-2679881" y="923490"/>
                  <a:ext cx="1989975" cy="40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99" h="16198" extrusionOk="0">
                      <a:moveTo>
                        <a:pt x="51697" y="1"/>
                      </a:moveTo>
                      <a:cubicBezTo>
                        <a:pt x="51591" y="1"/>
                        <a:pt x="51483" y="4"/>
                        <a:pt x="51374" y="11"/>
                      </a:cubicBezTo>
                      <a:cubicBezTo>
                        <a:pt x="45149" y="427"/>
                        <a:pt x="40534" y="8098"/>
                        <a:pt x="40534" y="8098"/>
                      </a:cubicBezTo>
                      <a:lnTo>
                        <a:pt x="27973" y="8098"/>
                      </a:lnTo>
                      <a:lnTo>
                        <a:pt x="20733" y="11263"/>
                      </a:lnTo>
                      <a:lnTo>
                        <a:pt x="0" y="16198"/>
                      </a:lnTo>
                      <a:lnTo>
                        <a:pt x="79598" y="16198"/>
                      </a:lnTo>
                      <a:lnTo>
                        <a:pt x="59677" y="11263"/>
                      </a:lnTo>
                      <a:cubicBezTo>
                        <a:pt x="59677" y="11263"/>
                        <a:pt x="57672" y="1"/>
                        <a:pt x="51697" y="1"/>
                      </a:cubicBezTo>
                      <a:close/>
                    </a:path>
                  </a:pathLst>
                </a:custGeom>
                <a:solidFill>
                  <a:srgbClr val="EFECD2">
                    <a:alpha val="37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7"/>
                <p:cNvSpPr/>
                <p:nvPr/>
              </p:nvSpPr>
              <p:spPr>
                <a:xfrm>
                  <a:off x="3993772" y="1176708"/>
                  <a:ext cx="1989975" cy="40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99" h="16199" extrusionOk="0">
                      <a:moveTo>
                        <a:pt x="51698" y="1"/>
                      </a:moveTo>
                      <a:cubicBezTo>
                        <a:pt x="51591" y="1"/>
                        <a:pt x="51484" y="4"/>
                        <a:pt x="51375" y="12"/>
                      </a:cubicBezTo>
                      <a:cubicBezTo>
                        <a:pt x="45149" y="427"/>
                        <a:pt x="40534" y="8099"/>
                        <a:pt x="40534" y="8099"/>
                      </a:cubicBezTo>
                      <a:lnTo>
                        <a:pt x="27973" y="8099"/>
                      </a:lnTo>
                      <a:lnTo>
                        <a:pt x="20733" y="11262"/>
                      </a:lnTo>
                      <a:lnTo>
                        <a:pt x="0" y="16198"/>
                      </a:lnTo>
                      <a:lnTo>
                        <a:pt x="79599" y="16198"/>
                      </a:lnTo>
                      <a:lnTo>
                        <a:pt x="59676" y="11264"/>
                      </a:lnTo>
                      <a:cubicBezTo>
                        <a:pt x="59676" y="11264"/>
                        <a:pt x="57673" y="1"/>
                        <a:pt x="51698" y="1"/>
                      </a:cubicBezTo>
                      <a:close/>
                    </a:path>
                  </a:pathLst>
                </a:custGeom>
                <a:solidFill>
                  <a:srgbClr val="EFECD2">
                    <a:alpha val="37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7"/>
                <p:cNvSpPr/>
                <p:nvPr/>
              </p:nvSpPr>
              <p:spPr>
                <a:xfrm>
                  <a:off x="817650" y="2506125"/>
                  <a:ext cx="5298675" cy="296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47" h="118798" extrusionOk="0">
                      <a:moveTo>
                        <a:pt x="0" y="0"/>
                      </a:moveTo>
                      <a:lnTo>
                        <a:pt x="0" y="8459"/>
                      </a:lnTo>
                      <a:lnTo>
                        <a:pt x="0" y="8842"/>
                      </a:lnTo>
                      <a:lnTo>
                        <a:pt x="0" y="16917"/>
                      </a:lnTo>
                      <a:lnTo>
                        <a:pt x="0" y="17299"/>
                      </a:lnTo>
                      <a:lnTo>
                        <a:pt x="0" y="25374"/>
                      </a:lnTo>
                      <a:lnTo>
                        <a:pt x="0" y="25758"/>
                      </a:lnTo>
                      <a:lnTo>
                        <a:pt x="0" y="33833"/>
                      </a:lnTo>
                      <a:lnTo>
                        <a:pt x="0" y="34216"/>
                      </a:lnTo>
                      <a:lnTo>
                        <a:pt x="0" y="42291"/>
                      </a:lnTo>
                      <a:lnTo>
                        <a:pt x="0" y="42675"/>
                      </a:lnTo>
                      <a:lnTo>
                        <a:pt x="0" y="50748"/>
                      </a:lnTo>
                      <a:lnTo>
                        <a:pt x="0" y="51132"/>
                      </a:lnTo>
                      <a:lnTo>
                        <a:pt x="0" y="59207"/>
                      </a:lnTo>
                      <a:lnTo>
                        <a:pt x="0" y="59590"/>
                      </a:lnTo>
                      <a:lnTo>
                        <a:pt x="0" y="67665"/>
                      </a:lnTo>
                      <a:lnTo>
                        <a:pt x="0" y="68049"/>
                      </a:lnTo>
                      <a:lnTo>
                        <a:pt x="0" y="76122"/>
                      </a:lnTo>
                      <a:lnTo>
                        <a:pt x="0" y="76506"/>
                      </a:lnTo>
                      <a:lnTo>
                        <a:pt x="0" y="84581"/>
                      </a:lnTo>
                      <a:lnTo>
                        <a:pt x="0" y="84965"/>
                      </a:lnTo>
                      <a:lnTo>
                        <a:pt x="0" y="93039"/>
                      </a:lnTo>
                      <a:lnTo>
                        <a:pt x="0" y="93423"/>
                      </a:lnTo>
                      <a:lnTo>
                        <a:pt x="0" y="101498"/>
                      </a:lnTo>
                      <a:lnTo>
                        <a:pt x="0" y="101882"/>
                      </a:lnTo>
                      <a:lnTo>
                        <a:pt x="0" y="109955"/>
                      </a:lnTo>
                      <a:lnTo>
                        <a:pt x="0" y="110339"/>
                      </a:lnTo>
                      <a:lnTo>
                        <a:pt x="0" y="118797"/>
                      </a:lnTo>
                      <a:lnTo>
                        <a:pt x="211947" y="118797"/>
                      </a:lnTo>
                      <a:lnTo>
                        <a:pt x="211947" y="109955"/>
                      </a:lnTo>
                      <a:lnTo>
                        <a:pt x="197558" y="109955"/>
                      </a:lnTo>
                      <a:lnTo>
                        <a:pt x="197558" y="101498"/>
                      </a:lnTo>
                      <a:lnTo>
                        <a:pt x="182928" y="101498"/>
                      </a:lnTo>
                      <a:lnTo>
                        <a:pt x="182928" y="93039"/>
                      </a:lnTo>
                      <a:lnTo>
                        <a:pt x="169002" y="93039"/>
                      </a:lnTo>
                      <a:lnTo>
                        <a:pt x="169002" y="84581"/>
                      </a:lnTo>
                      <a:lnTo>
                        <a:pt x="152780" y="84581"/>
                      </a:lnTo>
                      <a:lnTo>
                        <a:pt x="152780" y="76122"/>
                      </a:lnTo>
                      <a:lnTo>
                        <a:pt x="140038" y="76122"/>
                      </a:lnTo>
                      <a:lnTo>
                        <a:pt x="140038" y="67665"/>
                      </a:lnTo>
                      <a:lnTo>
                        <a:pt x="122946" y="67665"/>
                      </a:lnTo>
                      <a:lnTo>
                        <a:pt x="122946" y="59207"/>
                      </a:lnTo>
                      <a:lnTo>
                        <a:pt x="109180" y="59207"/>
                      </a:lnTo>
                      <a:lnTo>
                        <a:pt x="109180" y="50748"/>
                      </a:lnTo>
                      <a:lnTo>
                        <a:pt x="96714" y="50748"/>
                      </a:lnTo>
                      <a:lnTo>
                        <a:pt x="96714" y="42291"/>
                      </a:lnTo>
                      <a:lnTo>
                        <a:pt x="83111" y="42291"/>
                      </a:lnTo>
                      <a:lnTo>
                        <a:pt x="83111" y="33833"/>
                      </a:lnTo>
                      <a:lnTo>
                        <a:pt x="72183" y="33833"/>
                      </a:lnTo>
                      <a:lnTo>
                        <a:pt x="72183" y="25374"/>
                      </a:lnTo>
                      <a:lnTo>
                        <a:pt x="61449" y="25374"/>
                      </a:lnTo>
                      <a:lnTo>
                        <a:pt x="61449" y="16917"/>
                      </a:lnTo>
                      <a:lnTo>
                        <a:pt x="51464" y="16917"/>
                      </a:lnTo>
                      <a:lnTo>
                        <a:pt x="51464" y="8459"/>
                      </a:lnTo>
                      <a:lnTo>
                        <a:pt x="42239" y="8459"/>
                      </a:lnTo>
                      <a:lnTo>
                        <a:pt x="42239" y="0"/>
                      </a:lnTo>
                      <a:close/>
                    </a:path>
                  </a:pathLst>
                </a:custGeom>
                <a:solidFill>
                  <a:srgbClr val="323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7"/>
                <p:cNvSpPr/>
                <p:nvPr/>
              </p:nvSpPr>
              <p:spPr>
                <a:xfrm>
                  <a:off x="900425" y="1014425"/>
                  <a:ext cx="1731325" cy="10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53" h="40807" fill="none" extrusionOk="0">
                      <a:moveTo>
                        <a:pt x="1" y="40806"/>
                      </a:moveTo>
                      <a:lnTo>
                        <a:pt x="69253" y="1"/>
                      </a:lnTo>
                    </a:path>
                  </a:pathLst>
                </a:custGeom>
                <a:noFill/>
                <a:ln w="10150" cap="flat" cmpd="sng">
                  <a:solidFill>
                    <a:srgbClr val="453049"/>
                  </a:solidFill>
                  <a:prstDash val="solid"/>
                  <a:miter lim="137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7"/>
                <p:cNvSpPr/>
                <p:nvPr/>
              </p:nvSpPr>
              <p:spPr>
                <a:xfrm>
                  <a:off x="2401500" y="1049725"/>
                  <a:ext cx="598675" cy="3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7" h="13781" extrusionOk="0">
                      <a:moveTo>
                        <a:pt x="6832" y="1"/>
                      </a:moveTo>
                      <a:lnTo>
                        <a:pt x="228" y="3963"/>
                      </a:lnTo>
                      <a:lnTo>
                        <a:pt x="0" y="4570"/>
                      </a:lnTo>
                      <a:cubicBezTo>
                        <a:pt x="58" y="6602"/>
                        <a:pt x="1019" y="8589"/>
                        <a:pt x="2569" y="9879"/>
                      </a:cubicBezTo>
                      <a:cubicBezTo>
                        <a:pt x="3826" y="10927"/>
                        <a:pt x="5454" y="11501"/>
                        <a:pt x="7080" y="11501"/>
                      </a:cubicBezTo>
                      <a:cubicBezTo>
                        <a:pt x="7457" y="11501"/>
                        <a:pt x="7834" y="11470"/>
                        <a:pt x="8206" y="11407"/>
                      </a:cubicBezTo>
                      <a:cubicBezTo>
                        <a:pt x="10481" y="11023"/>
                        <a:pt x="12631" y="9517"/>
                        <a:pt x="14857" y="9517"/>
                      </a:cubicBezTo>
                      <a:cubicBezTo>
                        <a:pt x="15186" y="9517"/>
                        <a:pt x="15517" y="9550"/>
                        <a:pt x="15851" y="9624"/>
                      </a:cubicBezTo>
                      <a:cubicBezTo>
                        <a:pt x="17361" y="9963"/>
                        <a:pt x="18548" y="11098"/>
                        <a:pt x="19753" y="12080"/>
                      </a:cubicBezTo>
                      <a:cubicBezTo>
                        <a:pt x="20827" y="12959"/>
                        <a:pt x="22106" y="13780"/>
                        <a:pt x="23455" y="13780"/>
                      </a:cubicBezTo>
                      <a:cubicBezTo>
                        <a:pt x="23618" y="13780"/>
                        <a:pt x="23782" y="13768"/>
                        <a:pt x="23946" y="13743"/>
                      </a:cubicBezTo>
                      <a:cubicBezTo>
                        <a:pt x="22382" y="13451"/>
                        <a:pt x="21442" y="11821"/>
                        <a:pt x="20951" y="10288"/>
                      </a:cubicBezTo>
                      <a:cubicBezTo>
                        <a:pt x="20459" y="8755"/>
                        <a:pt x="20153" y="7062"/>
                        <a:pt x="19038" y="5914"/>
                      </a:cubicBezTo>
                      <a:cubicBezTo>
                        <a:pt x="17873" y="4714"/>
                        <a:pt x="16093" y="4398"/>
                        <a:pt x="14434" y="4329"/>
                      </a:cubicBezTo>
                      <a:cubicBezTo>
                        <a:pt x="12772" y="4262"/>
                        <a:pt x="11060" y="4372"/>
                        <a:pt x="9502" y="3789"/>
                      </a:cubicBezTo>
                      <a:cubicBezTo>
                        <a:pt x="7943" y="3207"/>
                        <a:pt x="6566" y="1662"/>
                        <a:pt x="6832" y="1"/>
                      </a:cubicBezTo>
                      <a:close/>
                    </a:path>
                  </a:pathLst>
                </a:custGeom>
                <a:solidFill>
                  <a:srgbClr val="9E4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7"/>
                <p:cNvSpPr/>
                <p:nvPr/>
              </p:nvSpPr>
              <p:spPr>
                <a:xfrm>
                  <a:off x="3484975" y="3115800"/>
                  <a:ext cx="2247375" cy="170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95" h="68351" extrusionOk="0">
                      <a:moveTo>
                        <a:pt x="1" y="0"/>
                      </a:moveTo>
                      <a:lnTo>
                        <a:pt x="10992" y="29596"/>
                      </a:lnTo>
                      <a:lnTo>
                        <a:pt x="17876" y="19419"/>
                      </a:lnTo>
                      <a:lnTo>
                        <a:pt x="81318" y="68351"/>
                      </a:lnTo>
                      <a:lnTo>
                        <a:pt x="89894" y="59428"/>
                      </a:lnTo>
                      <a:lnTo>
                        <a:pt x="22647" y="14451"/>
                      </a:lnTo>
                      <a:lnTo>
                        <a:pt x="30967" y="52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FECD2">
                    <a:alpha val="37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7"/>
                <p:cNvSpPr/>
                <p:nvPr/>
              </p:nvSpPr>
              <p:spPr>
                <a:xfrm>
                  <a:off x="2710850" y="2334500"/>
                  <a:ext cx="286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06" extrusionOk="0">
                      <a:moveTo>
                        <a:pt x="566" y="0"/>
                      </a:moveTo>
                      <a:cubicBezTo>
                        <a:pt x="550" y="0"/>
                        <a:pt x="533" y="1"/>
                        <a:pt x="516" y="2"/>
                      </a:cubicBezTo>
                      <a:cubicBezTo>
                        <a:pt x="339" y="12"/>
                        <a:pt x="147" y="72"/>
                        <a:pt x="57" y="227"/>
                      </a:cubicBezTo>
                      <a:cubicBezTo>
                        <a:pt x="9" y="308"/>
                        <a:pt x="1" y="426"/>
                        <a:pt x="72" y="487"/>
                      </a:cubicBezTo>
                      <a:cubicBezTo>
                        <a:pt x="111" y="521"/>
                        <a:pt x="162" y="529"/>
                        <a:pt x="216" y="529"/>
                      </a:cubicBezTo>
                      <a:cubicBezTo>
                        <a:pt x="247" y="529"/>
                        <a:pt x="279" y="526"/>
                        <a:pt x="309" y="524"/>
                      </a:cubicBezTo>
                      <a:cubicBezTo>
                        <a:pt x="339" y="522"/>
                        <a:pt x="369" y="521"/>
                        <a:pt x="400" y="521"/>
                      </a:cubicBezTo>
                      <a:cubicBezTo>
                        <a:pt x="652" y="521"/>
                        <a:pt x="899" y="598"/>
                        <a:pt x="1107" y="742"/>
                      </a:cubicBezTo>
                      <a:lnTo>
                        <a:pt x="1123" y="805"/>
                      </a:lnTo>
                      <a:cubicBezTo>
                        <a:pt x="1147" y="620"/>
                        <a:pt x="1053" y="442"/>
                        <a:pt x="963" y="279"/>
                      </a:cubicBezTo>
                      <a:cubicBezTo>
                        <a:pt x="916" y="191"/>
                        <a:pt x="863" y="101"/>
                        <a:pt x="779" y="50"/>
                      </a:cubicBezTo>
                      <a:cubicBezTo>
                        <a:pt x="716" y="12"/>
                        <a:pt x="641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7"/>
                <p:cNvSpPr/>
                <p:nvPr/>
              </p:nvSpPr>
              <p:spPr>
                <a:xfrm>
                  <a:off x="2714275" y="2284800"/>
                  <a:ext cx="93950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8" h="4891" extrusionOk="0">
                      <a:moveTo>
                        <a:pt x="2195" y="1"/>
                      </a:moveTo>
                      <a:cubicBezTo>
                        <a:pt x="2191" y="1"/>
                        <a:pt x="2188" y="1"/>
                        <a:pt x="2184" y="1"/>
                      </a:cubicBezTo>
                      <a:cubicBezTo>
                        <a:pt x="2110" y="5"/>
                        <a:pt x="2044" y="46"/>
                        <a:pt x="1984" y="89"/>
                      </a:cubicBezTo>
                      <a:cubicBezTo>
                        <a:pt x="1621" y="353"/>
                        <a:pt x="1393" y="763"/>
                        <a:pt x="1362" y="1211"/>
                      </a:cubicBezTo>
                      <a:cubicBezTo>
                        <a:pt x="1354" y="1338"/>
                        <a:pt x="1334" y="1499"/>
                        <a:pt x="1214" y="1528"/>
                      </a:cubicBezTo>
                      <a:cubicBezTo>
                        <a:pt x="1205" y="1530"/>
                        <a:pt x="1196" y="1531"/>
                        <a:pt x="1187" y="1531"/>
                      </a:cubicBezTo>
                      <a:cubicBezTo>
                        <a:pt x="1121" y="1531"/>
                        <a:pt x="1058" y="1481"/>
                        <a:pt x="1029" y="1417"/>
                      </a:cubicBezTo>
                      <a:cubicBezTo>
                        <a:pt x="996" y="1346"/>
                        <a:pt x="1001" y="1264"/>
                        <a:pt x="1014" y="1187"/>
                      </a:cubicBezTo>
                      <a:cubicBezTo>
                        <a:pt x="1063" y="870"/>
                        <a:pt x="1228" y="582"/>
                        <a:pt x="1476" y="379"/>
                      </a:cubicBezTo>
                      <a:cubicBezTo>
                        <a:pt x="1536" y="330"/>
                        <a:pt x="1609" y="268"/>
                        <a:pt x="1592" y="192"/>
                      </a:cubicBezTo>
                      <a:cubicBezTo>
                        <a:pt x="1575" y="115"/>
                        <a:pt x="1483" y="90"/>
                        <a:pt x="1405" y="90"/>
                      </a:cubicBezTo>
                      <a:cubicBezTo>
                        <a:pt x="1400" y="90"/>
                        <a:pt x="1396" y="90"/>
                        <a:pt x="1392" y="90"/>
                      </a:cubicBezTo>
                      <a:cubicBezTo>
                        <a:pt x="868" y="105"/>
                        <a:pt x="424" y="534"/>
                        <a:pt x="231" y="1028"/>
                      </a:cubicBezTo>
                      <a:cubicBezTo>
                        <a:pt x="1" y="1613"/>
                        <a:pt x="61" y="2290"/>
                        <a:pt x="311" y="2867"/>
                      </a:cubicBezTo>
                      <a:cubicBezTo>
                        <a:pt x="560" y="3444"/>
                        <a:pt x="1522" y="4496"/>
                        <a:pt x="2007" y="4890"/>
                      </a:cubicBezTo>
                      <a:lnTo>
                        <a:pt x="3467" y="4298"/>
                      </a:lnTo>
                      <a:cubicBezTo>
                        <a:pt x="3286" y="4223"/>
                        <a:pt x="2800" y="3687"/>
                        <a:pt x="2839" y="3494"/>
                      </a:cubicBezTo>
                      <a:cubicBezTo>
                        <a:pt x="2881" y="3300"/>
                        <a:pt x="3105" y="3228"/>
                        <a:pt x="3279" y="3139"/>
                      </a:cubicBezTo>
                      <a:cubicBezTo>
                        <a:pt x="3545" y="3000"/>
                        <a:pt x="3758" y="2711"/>
                        <a:pt x="3717" y="2411"/>
                      </a:cubicBezTo>
                      <a:cubicBezTo>
                        <a:pt x="3692" y="2235"/>
                        <a:pt x="3587" y="2083"/>
                        <a:pt x="3517" y="1920"/>
                      </a:cubicBezTo>
                      <a:cubicBezTo>
                        <a:pt x="3396" y="1630"/>
                        <a:pt x="3388" y="1303"/>
                        <a:pt x="3495" y="1007"/>
                      </a:cubicBezTo>
                      <a:cubicBezTo>
                        <a:pt x="3522" y="930"/>
                        <a:pt x="3558" y="854"/>
                        <a:pt x="3556" y="773"/>
                      </a:cubicBezTo>
                      <a:cubicBezTo>
                        <a:pt x="3555" y="692"/>
                        <a:pt x="3499" y="604"/>
                        <a:pt x="3419" y="603"/>
                      </a:cubicBezTo>
                      <a:cubicBezTo>
                        <a:pt x="3353" y="603"/>
                        <a:pt x="3300" y="656"/>
                        <a:pt x="3263" y="711"/>
                      </a:cubicBezTo>
                      <a:cubicBezTo>
                        <a:pt x="3129" y="906"/>
                        <a:pt x="3074" y="1143"/>
                        <a:pt x="3110" y="1376"/>
                      </a:cubicBezTo>
                      <a:cubicBezTo>
                        <a:pt x="3118" y="1434"/>
                        <a:pt x="3115" y="1516"/>
                        <a:pt x="3057" y="1520"/>
                      </a:cubicBezTo>
                      <a:cubicBezTo>
                        <a:pt x="3056" y="1520"/>
                        <a:pt x="3055" y="1520"/>
                        <a:pt x="3054" y="1520"/>
                      </a:cubicBezTo>
                      <a:cubicBezTo>
                        <a:pt x="3014" y="1520"/>
                        <a:pt x="2990" y="1472"/>
                        <a:pt x="2978" y="1432"/>
                      </a:cubicBezTo>
                      <a:cubicBezTo>
                        <a:pt x="2893" y="1125"/>
                        <a:pt x="2920" y="796"/>
                        <a:pt x="3055" y="507"/>
                      </a:cubicBezTo>
                      <a:cubicBezTo>
                        <a:pt x="3092" y="429"/>
                        <a:pt x="3136" y="353"/>
                        <a:pt x="3151" y="270"/>
                      </a:cubicBezTo>
                      <a:cubicBezTo>
                        <a:pt x="3167" y="185"/>
                        <a:pt x="3145" y="86"/>
                        <a:pt x="3075" y="40"/>
                      </a:cubicBezTo>
                      <a:cubicBezTo>
                        <a:pt x="3046" y="20"/>
                        <a:pt x="3014" y="12"/>
                        <a:pt x="2981" y="12"/>
                      </a:cubicBezTo>
                      <a:cubicBezTo>
                        <a:pt x="2904" y="12"/>
                        <a:pt x="2820" y="57"/>
                        <a:pt x="2756" y="109"/>
                      </a:cubicBezTo>
                      <a:cubicBezTo>
                        <a:pt x="2430" y="373"/>
                        <a:pt x="2247" y="808"/>
                        <a:pt x="2286" y="1228"/>
                      </a:cubicBezTo>
                      <a:cubicBezTo>
                        <a:pt x="2294" y="1318"/>
                        <a:pt x="2298" y="1436"/>
                        <a:pt x="2216" y="1472"/>
                      </a:cubicBezTo>
                      <a:cubicBezTo>
                        <a:pt x="2203" y="1477"/>
                        <a:pt x="2190" y="1480"/>
                        <a:pt x="2178" y="1480"/>
                      </a:cubicBezTo>
                      <a:cubicBezTo>
                        <a:pt x="2099" y="1480"/>
                        <a:pt x="2033" y="1380"/>
                        <a:pt x="2012" y="1292"/>
                      </a:cubicBezTo>
                      <a:cubicBezTo>
                        <a:pt x="1935" y="963"/>
                        <a:pt x="2020" y="617"/>
                        <a:pt x="2240" y="360"/>
                      </a:cubicBezTo>
                      <a:cubicBezTo>
                        <a:pt x="2305" y="288"/>
                        <a:pt x="2384" y="203"/>
                        <a:pt x="2358" y="109"/>
                      </a:cubicBezTo>
                      <a:cubicBezTo>
                        <a:pt x="2340" y="40"/>
                        <a:pt x="2266" y="1"/>
                        <a:pt x="2195" y="1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7"/>
                <p:cNvSpPr/>
                <p:nvPr/>
              </p:nvSpPr>
              <p:spPr>
                <a:xfrm>
                  <a:off x="2663150" y="2309450"/>
                  <a:ext cx="22025" cy="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145" extrusionOk="0">
                      <a:moveTo>
                        <a:pt x="663" y="1"/>
                      </a:moveTo>
                      <a:lnTo>
                        <a:pt x="687" y="61"/>
                      </a:lnTo>
                      <a:cubicBezTo>
                        <a:pt x="601" y="332"/>
                        <a:pt x="424" y="567"/>
                        <a:pt x="187" y="726"/>
                      </a:cubicBezTo>
                      <a:cubicBezTo>
                        <a:pt x="119" y="772"/>
                        <a:pt x="38" y="820"/>
                        <a:pt x="20" y="903"/>
                      </a:cubicBezTo>
                      <a:cubicBezTo>
                        <a:pt x="1" y="994"/>
                        <a:pt x="79" y="1084"/>
                        <a:pt x="165" y="1118"/>
                      </a:cubicBezTo>
                      <a:cubicBezTo>
                        <a:pt x="210" y="1136"/>
                        <a:pt x="257" y="1144"/>
                        <a:pt x="304" y="1144"/>
                      </a:cubicBezTo>
                      <a:cubicBezTo>
                        <a:pt x="430" y="1144"/>
                        <a:pt x="559" y="1087"/>
                        <a:pt x="666" y="1012"/>
                      </a:cubicBezTo>
                      <a:cubicBezTo>
                        <a:pt x="740" y="962"/>
                        <a:pt x="811" y="897"/>
                        <a:pt x="844" y="812"/>
                      </a:cubicBezTo>
                      <a:cubicBezTo>
                        <a:pt x="881" y="719"/>
                        <a:pt x="867" y="616"/>
                        <a:pt x="853" y="517"/>
                      </a:cubicBezTo>
                      <a:cubicBezTo>
                        <a:pt x="826" y="332"/>
                        <a:pt x="793" y="134"/>
                        <a:pt x="663" y="1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7"/>
                <p:cNvSpPr/>
                <p:nvPr/>
              </p:nvSpPr>
              <p:spPr>
                <a:xfrm>
                  <a:off x="2678575" y="2244700"/>
                  <a:ext cx="99375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5" h="4835" extrusionOk="0">
                      <a:moveTo>
                        <a:pt x="2015" y="0"/>
                      </a:moveTo>
                      <a:lnTo>
                        <a:pt x="469" y="284"/>
                      </a:lnTo>
                      <a:cubicBezTo>
                        <a:pt x="264" y="879"/>
                        <a:pt x="1" y="2289"/>
                        <a:pt x="90" y="2913"/>
                      </a:cubicBezTo>
                      <a:cubicBezTo>
                        <a:pt x="179" y="3536"/>
                        <a:pt x="482" y="4144"/>
                        <a:pt x="983" y="4516"/>
                      </a:cubicBezTo>
                      <a:cubicBezTo>
                        <a:pt x="1246" y="4712"/>
                        <a:pt x="1577" y="4835"/>
                        <a:pt x="1898" y="4835"/>
                      </a:cubicBezTo>
                      <a:cubicBezTo>
                        <a:pt x="2094" y="4835"/>
                        <a:pt x="2286" y="4789"/>
                        <a:pt x="2457" y="4688"/>
                      </a:cubicBezTo>
                      <a:cubicBezTo>
                        <a:pt x="2527" y="4647"/>
                        <a:pt x="2601" y="4573"/>
                        <a:pt x="2573" y="4495"/>
                      </a:cubicBezTo>
                      <a:cubicBezTo>
                        <a:pt x="2547" y="4421"/>
                        <a:pt x="2453" y="4407"/>
                        <a:pt x="2376" y="4399"/>
                      </a:cubicBezTo>
                      <a:cubicBezTo>
                        <a:pt x="2061" y="4359"/>
                        <a:pt x="1770" y="4204"/>
                        <a:pt x="1563" y="3963"/>
                      </a:cubicBezTo>
                      <a:cubicBezTo>
                        <a:pt x="1512" y="3902"/>
                        <a:pt x="1466" y="3835"/>
                        <a:pt x="1456" y="3757"/>
                      </a:cubicBezTo>
                      <a:cubicBezTo>
                        <a:pt x="1445" y="3680"/>
                        <a:pt x="1482" y="3591"/>
                        <a:pt x="1555" y="3565"/>
                      </a:cubicBezTo>
                      <a:cubicBezTo>
                        <a:pt x="1571" y="3559"/>
                        <a:pt x="1586" y="3557"/>
                        <a:pt x="1601" y="3557"/>
                      </a:cubicBezTo>
                      <a:cubicBezTo>
                        <a:pt x="1698" y="3557"/>
                        <a:pt x="1783" y="3664"/>
                        <a:pt x="1845" y="3753"/>
                      </a:cubicBezTo>
                      <a:cubicBezTo>
                        <a:pt x="2106" y="4116"/>
                        <a:pt x="2514" y="4342"/>
                        <a:pt x="2958" y="4371"/>
                      </a:cubicBezTo>
                      <a:cubicBezTo>
                        <a:pt x="2975" y="4372"/>
                        <a:pt x="2993" y="4373"/>
                        <a:pt x="3010" y="4373"/>
                      </a:cubicBezTo>
                      <a:cubicBezTo>
                        <a:pt x="3067" y="4373"/>
                        <a:pt x="3124" y="4365"/>
                        <a:pt x="3174" y="4337"/>
                      </a:cubicBezTo>
                      <a:cubicBezTo>
                        <a:pt x="3239" y="4301"/>
                        <a:pt x="3286" y="4225"/>
                        <a:pt x="3266" y="4152"/>
                      </a:cubicBezTo>
                      <a:cubicBezTo>
                        <a:pt x="3239" y="4059"/>
                        <a:pt x="3127" y="4030"/>
                        <a:pt x="3034" y="4002"/>
                      </a:cubicBezTo>
                      <a:cubicBezTo>
                        <a:pt x="2713" y="3904"/>
                        <a:pt x="2460" y="3654"/>
                        <a:pt x="2354" y="3335"/>
                      </a:cubicBezTo>
                      <a:cubicBezTo>
                        <a:pt x="2321" y="3236"/>
                        <a:pt x="2331" y="3090"/>
                        <a:pt x="2432" y="3073"/>
                      </a:cubicBezTo>
                      <a:cubicBezTo>
                        <a:pt x="2438" y="3072"/>
                        <a:pt x="2444" y="3072"/>
                        <a:pt x="2450" y="3072"/>
                      </a:cubicBezTo>
                      <a:cubicBezTo>
                        <a:pt x="2529" y="3072"/>
                        <a:pt x="2582" y="3166"/>
                        <a:pt x="2620" y="3242"/>
                      </a:cubicBezTo>
                      <a:cubicBezTo>
                        <a:pt x="2806" y="3619"/>
                        <a:pt x="3189" y="3890"/>
                        <a:pt x="3603" y="3938"/>
                      </a:cubicBezTo>
                      <a:cubicBezTo>
                        <a:pt x="3624" y="3941"/>
                        <a:pt x="3646" y="3942"/>
                        <a:pt x="3669" y="3942"/>
                      </a:cubicBezTo>
                      <a:cubicBezTo>
                        <a:pt x="3768" y="3942"/>
                        <a:pt x="3869" y="3914"/>
                        <a:pt x="3908" y="3827"/>
                      </a:cubicBezTo>
                      <a:cubicBezTo>
                        <a:pt x="3944" y="3749"/>
                        <a:pt x="3911" y="3653"/>
                        <a:pt x="3854" y="3590"/>
                      </a:cubicBezTo>
                      <a:cubicBezTo>
                        <a:pt x="3796" y="3527"/>
                        <a:pt x="3719" y="3487"/>
                        <a:pt x="3648" y="3440"/>
                      </a:cubicBezTo>
                      <a:cubicBezTo>
                        <a:pt x="3382" y="3266"/>
                        <a:pt x="3187" y="3002"/>
                        <a:pt x="3100" y="2696"/>
                      </a:cubicBezTo>
                      <a:cubicBezTo>
                        <a:pt x="3087" y="2655"/>
                        <a:pt x="3082" y="2600"/>
                        <a:pt x="3120" y="2580"/>
                      </a:cubicBezTo>
                      <a:cubicBezTo>
                        <a:pt x="3128" y="2575"/>
                        <a:pt x="3136" y="2573"/>
                        <a:pt x="3144" y="2573"/>
                      </a:cubicBezTo>
                      <a:cubicBezTo>
                        <a:pt x="3185" y="2573"/>
                        <a:pt x="3221" y="2629"/>
                        <a:pt x="3239" y="2674"/>
                      </a:cubicBezTo>
                      <a:cubicBezTo>
                        <a:pt x="3330" y="2889"/>
                        <a:pt x="3501" y="3062"/>
                        <a:pt x="3716" y="3155"/>
                      </a:cubicBezTo>
                      <a:cubicBezTo>
                        <a:pt x="3753" y="3171"/>
                        <a:pt x="3794" y="3184"/>
                        <a:pt x="3832" y="3184"/>
                      </a:cubicBezTo>
                      <a:cubicBezTo>
                        <a:pt x="3859" y="3184"/>
                        <a:pt x="3884" y="3178"/>
                        <a:pt x="3906" y="3164"/>
                      </a:cubicBezTo>
                      <a:cubicBezTo>
                        <a:pt x="3973" y="3118"/>
                        <a:pt x="3974" y="3014"/>
                        <a:pt x="3933" y="2944"/>
                      </a:cubicBezTo>
                      <a:cubicBezTo>
                        <a:pt x="3893" y="2874"/>
                        <a:pt x="3822" y="2829"/>
                        <a:pt x="3759" y="2778"/>
                      </a:cubicBezTo>
                      <a:cubicBezTo>
                        <a:pt x="3512" y="2584"/>
                        <a:pt x="3349" y="2303"/>
                        <a:pt x="3301" y="1992"/>
                      </a:cubicBezTo>
                      <a:cubicBezTo>
                        <a:pt x="3274" y="1816"/>
                        <a:pt x="3283" y="1631"/>
                        <a:pt x="3212" y="1468"/>
                      </a:cubicBezTo>
                      <a:cubicBezTo>
                        <a:pt x="3101" y="1214"/>
                        <a:pt x="2813" y="1082"/>
                        <a:pt x="2537" y="1082"/>
                      </a:cubicBezTo>
                      <a:cubicBezTo>
                        <a:pt x="2512" y="1082"/>
                        <a:pt x="2487" y="1084"/>
                        <a:pt x="2462" y="1086"/>
                      </a:cubicBezTo>
                      <a:cubicBezTo>
                        <a:pt x="2367" y="1094"/>
                        <a:pt x="2263" y="1114"/>
                        <a:pt x="2166" y="1114"/>
                      </a:cubicBezTo>
                      <a:cubicBezTo>
                        <a:pt x="2066" y="1114"/>
                        <a:pt x="1973" y="1093"/>
                        <a:pt x="1904" y="1021"/>
                      </a:cubicBezTo>
                      <a:cubicBezTo>
                        <a:pt x="1769" y="880"/>
                        <a:pt x="1902" y="163"/>
                        <a:pt x="2015" y="0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7"/>
                <p:cNvSpPr/>
                <p:nvPr/>
              </p:nvSpPr>
              <p:spPr>
                <a:xfrm>
                  <a:off x="2213950" y="2256500"/>
                  <a:ext cx="557650" cy="10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6" h="41810" extrusionOk="0">
                      <a:moveTo>
                        <a:pt x="7660" y="1"/>
                      </a:moveTo>
                      <a:lnTo>
                        <a:pt x="0" y="2249"/>
                      </a:lnTo>
                      <a:cubicBezTo>
                        <a:pt x="0" y="2249"/>
                        <a:pt x="18554" y="41420"/>
                        <a:pt x="19777" y="41755"/>
                      </a:cubicBezTo>
                      <a:cubicBezTo>
                        <a:pt x="19916" y="41793"/>
                        <a:pt x="20057" y="41810"/>
                        <a:pt x="20196" y="41810"/>
                      </a:cubicBezTo>
                      <a:cubicBezTo>
                        <a:pt x="21280" y="41810"/>
                        <a:pt x="22306" y="40791"/>
                        <a:pt x="22306" y="40791"/>
                      </a:cubicBezTo>
                      <a:cubicBezTo>
                        <a:pt x="22306" y="40791"/>
                        <a:pt x="11773" y="17209"/>
                        <a:pt x="10801" y="13978"/>
                      </a:cubicBezTo>
                      <a:cubicBezTo>
                        <a:pt x="9831" y="10747"/>
                        <a:pt x="7660" y="1"/>
                        <a:pt x="7660" y="1"/>
                      </a:cubicBezTo>
                      <a:close/>
                    </a:path>
                  </a:pathLst>
                </a:custGeom>
                <a:solidFill>
                  <a:srgbClr val="363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7"/>
                <p:cNvSpPr/>
                <p:nvPr/>
              </p:nvSpPr>
              <p:spPr>
                <a:xfrm>
                  <a:off x="2287725" y="2366750"/>
                  <a:ext cx="165400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6" h="12881" extrusionOk="0">
                      <a:moveTo>
                        <a:pt x="5624" y="0"/>
                      </a:moveTo>
                      <a:cubicBezTo>
                        <a:pt x="4577" y="201"/>
                        <a:pt x="1" y="4304"/>
                        <a:pt x="1" y="4304"/>
                      </a:cubicBezTo>
                      <a:lnTo>
                        <a:pt x="4254" y="12881"/>
                      </a:lnTo>
                      <a:lnTo>
                        <a:pt x="3453" y="7319"/>
                      </a:lnTo>
                      <a:lnTo>
                        <a:pt x="6615" y="4554"/>
                      </a:lnTo>
                      <a:lnTo>
                        <a:pt x="5624" y="0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7"/>
                <p:cNvSpPr/>
                <p:nvPr/>
              </p:nvSpPr>
              <p:spPr>
                <a:xfrm>
                  <a:off x="1572700" y="1675900"/>
                  <a:ext cx="578800" cy="2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52" h="11695" extrusionOk="0">
                      <a:moveTo>
                        <a:pt x="2612" y="0"/>
                      </a:moveTo>
                      <a:cubicBezTo>
                        <a:pt x="2612" y="0"/>
                        <a:pt x="419" y="1217"/>
                        <a:pt x="209" y="1428"/>
                      </a:cubicBezTo>
                      <a:cubicBezTo>
                        <a:pt x="1" y="1639"/>
                        <a:pt x="4560" y="11624"/>
                        <a:pt x="10502" y="11693"/>
                      </a:cubicBezTo>
                      <a:cubicBezTo>
                        <a:pt x="10554" y="11694"/>
                        <a:pt x="10607" y="11694"/>
                        <a:pt x="10659" y="11694"/>
                      </a:cubicBezTo>
                      <a:cubicBezTo>
                        <a:pt x="16603" y="11694"/>
                        <a:pt x="23152" y="7814"/>
                        <a:pt x="23152" y="7814"/>
                      </a:cubicBezTo>
                      <a:lnTo>
                        <a:pt x="22806" y="4275"/>
                      </a:lnTo>
                      <a:cubicBezTo>
                        <a:pt x="22806" y="4275"/>
                        <a:pt x="16039" y="7672"/>
                        <a:pt x="11494" y="8254"/>
                      </a:cubicBezTo>
                      <a:cubicBezTo>
                        <a:pt x="11347" y="8273"/>
                        <a:pt x="11200" y="8282"/>
                        <a:pt x="11053" y="8282"/>
                      </a:cubicBezTo>
                      <a:cubicBezTo>
                        <a:pt x="6676" y="8282"/>
                        <a:pt x="2662" y="154"/>
                        <a:pt x="2612" y="0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7"/>
                <p:cNvSpPr/>
                <p:nvPr/>
              </p:nvSpPr>
              <p:spPr>
                <a:xfrm>
                  <a:off x="2133600" y="1740875"/>
                  <a:ext cx="359250" cy="57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0" h="22874" extrusionOk="0">
                      <a:moveTo>
                        <a:pt x="5772" y="0"/>
                      </a:moveTo>
                      <a:cubicBezTo>
                        <a:pt x="5243" y="0"/>
                        <a:pt x="4741" y="29"/>
                        <a:pt x="4303" y="95"/>
                      </a:cubicBezTo>
                      <a:cubicBezTo>
                        <a:pt x="2047" y="432"/>
                        <a:pt x="0" y="1924"/>
                        <a:pt x="0" y="1924"/>
                      </a:cubicBezTo>
                      <a:lnTo>
                        <a:pt x="3214" y="22874"/>
                      </a:lnTo>
                      <a:cubicBezTo>
                        <a:pt x="3214" y="22874"/>
                        <a:pt x="14357" y="20011"/>
                        <a:pt x="14365" y="19642"/>
                      </a:cubicBezTo>
                      <a:cubicBezTo>
                        <a:pt x="14369" y="19428"/>
                        <a:pt x="12985" y="16659"/>
                        <a:pt x="11742" y="14177"/>
                      </a:cubicBezTo>
                      <a:cubicBezTo>
                        <a:pt x="10659" y="12011"/>
                        <a:pt x="10245" y="9573"/>
                        <a:pt x="10552" y="7170"/>
                      </a:cubicBezTo>
                      <a:lnTo>
                        <a:pt x="11337" y="1010"/>
                      </a:lnTo>
                      <a:cubicBezTo>
                        <a:pt x="10643" y="501"/>
                        <a:pt x="7966" y="0"/>
                        <a:pt x="5772" y="0"/>
                      </a:cubicBez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7"/>
                <p:cNvSpPr/>
                <p:nvPr/>
              </p:nvSpPr>
              <p:spPr>
                <a:xfrm>
                  <a:off x="2381800" y="1755150"/>
                  <a:ext cx="402525" cy="49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1" h="19866" extrusionOk="0">
                      <a:moveTo>
                        <a:pt x="499" y="1"/>
                      </a:moveTo>
                      <a:lnTo>
                        <a:pt x="0" y="3437"/>
                      </a:lnTo>
                      <a:cubicBezTo>
                        <a:pt x="0" y="3437"/>
                        <a:pt x="4966" y="4047"/>
                        <a:pt x="8934" y="7748"/>
                      </a:cubicBezTo>
                      <a:cubicBezTo>
                        <a:pt x="12562" y="11129"/>
                        <a:pt x="11634" y="19866"/>
                        <a:pt x="11634" y="19866"/>
                      </a:cubicBezTo>
                      <a:lnTo>
                        <a:pt x="14694" y="19479"/>
                      </a:lnTo>
                      <a:cubicBezTo>
                        <a:pt x="14694" y="19479"/>
                        <a:pt x="16100" y="13208"/>
                        <a:pt x="12015" y="7077"/>
                      </a:cubicBezTo>
                      <a:cubicBezTo>
                        <a:pt x="8312" y="1516"/>
                        <a:pt x="499" y="1"/>
                        <a:pt x="499" y="1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27"/>
                <p:cNvSpPr/>
                <p:nvPr/>
              </p:nvSpPr>
              <p:spPr>
                <a:xfrm>
                  <a:off x="2461225" y="2191600"/>
                  <a:ext cx="45275" cy="4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" h="1633" extrusionOk="0">
                      <a:moveTo>
                        <a:pt x="0" y="1"/>
                      </a:moveTo>
                      <a:lnTo>
                        <a:pt x="492" y="1542"/>
                      </a:lnTo>
                      <a:cubicBezTo>
                        <a:pt x="680" y="1586"/>
                        <a:pt x="873" y="1632"/>
                        <a:pt x="1064" y="1632"/>
                      </a:cubicBezTo>
                      <a:cubicBezTo>
                        <a:pt x="1130" y="1632"/>
                        <a:pt x="1195" y="1627"/>
                        <a:pt x="1260" y="1614"/>
                      </a:cubicBezTo>
                      <a:cubicBezTo>
                        <a:pt x="1514" y="1563"/>
                        <a:pt x="1759" y="1372"/>
                        <a:pt x="1788" y="1111"/>
                      </a:cubicBezTo>
                      <a:cubicBezTo>
                        <a:pt x="1811" y="900"/>
                        <a:pt x="1686" y="694"/>
                        <a:pt x="1519" y="566"/>
                      </a:cubicBezTo>
                      <a:cubicBezTo>
                        <a:pt x="1352" y="437"/>
                        <a:pt x="1148" y="371"/>
                        <a:pt x="947" y="30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7"/>
                <p:cNvSpPr/>
                <p:nvPr/>
              </p:nvSpPr>
              <p:spPr>
                <a:xfrm>
                  <a:off x="1915375" y="2231900"/>
                  <a:ext cx="593100" cy="87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4" h="35081" extrusionOk="0">
                      <a:moveTo>
                        <a:pt x="23093" y="1"/>
                      </a:moveTo>
                      <a:lnTo>
                        <a:pt x="16601" y="2005"/>
                      </a:lnTo>
                      <a:cubicBezTo>
                        <a:pt x="16601" y="2005"/>
                        <a:pt x="1" y="13542"/>
                        <a:pt x="4568" y="20072"/>
                      </a:cubicBezTo>
                      <a:cubicBezTo>
                        <a:pt x="9134" y="26602"/>
                        <a:pt x="20453" y="35081"/>
                        <a:pt x="20453" y="35081"/>
                      </a:cubicBezTo>
                      <a:lnTo>
                        <a:pt x="23097" y="33380"/>
                      </a:lnTo>
                      <a:cubicBezTo>
                        <a:pt x="23097" y="33380"/>
                        <a:pt x="11624" y="21848"/>
                        <a:pt x="9417" y="18003"/>
                      </a:cubicBezTo>
                      <a:cubicBezTo>
                        <a:pt x="7084" y="13938"/>
                        <a:pt x="23723" y="3197"/>
                        <a:pt x="23723" y="3197"/>
                      </a:cubicBezTo>
                      <a:lnTo>
                        <a:pt x="23093" y="1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7"/>
                <p:cNvSpPr/>
                <p:nvPr/>
              </p:nvSpPr>
              <p:spPr>
                <a:xfrm>
                  <a:off x="2074625" y="1430475"/>
                  <a:ext cx="261250" cy="2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0" h="10223" extrusionOk="0">
                      <a:moveTo>
                        <a:pt x="2272" y="0"/>
                      </a:moveTo>
                      <a:cubicBezTo>
                        <a:pt x="1838" y="0"/>
                        <a:pt x="1407" y="105"/>
                        <a:pt x="1037" y="331"/>
                      </a:cubicBezTo>
                      <a:cubicBezTo>
                        <a:pt x="413" y="712"/>
                        <a:pt x="0" y="1461"/>
                        <a:pt x="99" y="2192"/>
                      </a:cubicBezTo>
                      <a:cubicBezTo>
                        <a:pt x="174" y="2746"/>
                        <a:pt x="516" y="3224"/>
                        <a:pt x="889" y="3635"/>
                      </a:cubicBezTo>
                      <a:cubicBezTo>
                        <a:pt x="1109" y="3877"/>
                        <a:pt x="1349" y="4110"/>
                        <a:pt x="1644" y="4249"/>
                      </a:cubicBezTo>
                      <a:cubicBezTo>
                        <a:pt x="1806" y="4326"/>
                        <a:pt x="1986" y="4371"/>
                        <a:pt x="2164" y="4371"/>
                      </a:cubicBezTo>
                      <a:cubicBezTo>
                        <a:pt x="2311" y="4371"/>
                        <a:pt x="2455" y="4341"/>
                        <a:pt x="2585" y="4273"/>
                      </a:cubicBezTo>
                      <a:lnTo>
                        <a:pt x="8076" y="10190"/>
                      </a:lnTo>
                      <a:cubicBezTo>
                        <a:pt x="8171" y="10212"/>
                        <a:pt x="8266" y="10223"/>
                        <a:pt x="8361" y="10223"/>
                      </a:cubicBezTo>
                      <a:cubicBezTo>
                        <a:pt x="8917" y="10223"/>
                        <a:pt x="9459" y="9860"/>
                        <a:pt x="9773" y="9380"/>
                      </a:cubicBezTo>
                      <a:cubicBezTo>
                        <a:pt x="10141" y="8818"/>
                        <a:pt x="10257" y="8128"/>
                        <a:pt x="10326" y="7458"/>
                      </a:cubicBezTo>
                      <a:cubicBezTo>
                        <a:pt x="10430" y="6444"/>
                        <a:pt x="10449" y="5419"/>
                        <a:pt x="10334" y="4406"/>
                      </a:cubicBezTo>
                      <a:cubicBezTo>
                        <a:pt x="10246" y="3623"/>
                        <a:pt x="10061" y="2812"/>
                        <a:pt x="9548" y="2218"/>
                      </a:cubicBezTo>
                      <a:cubicBezTo>
                        <a:pt x="9201" y="1815"/>
                        <a:pt x="8667" y="1550"/>
                        <a:pt x="8152" y="1550"/>
                      </a:cubicBezTo>
                      <a:cubicBezTo>
                        <a:pt x="7907" y="1550"/>
                        <a:pt x="7667" y="1610"/>
                        <a:pt x="7453" y="1744"/>
                      </a:cubicBezTo>
                      <a:cubicBezTo>
                        <a:pt x="7251" y="1264"/>
                        <a:pt x="6789" y="908"/>
                        <a:pt x="6279" y="838"/>
                      </a:cubicBezTo>
                      <a:cubicBezTo>
                        <a:pt x="6218" y="829"/>
                        <a:pt x="6156" y="825"/>
                        <a:pt x="6093" y="825"/>
                      </a:cubicBezTo>
                      <a:cubicBezTo>
                        <a:pt x="5642" y="825"/>
                        <a:pt x="5192" y="1039"/>
                        <a:pt x="4911" y="1398"/>
                      </a:cubicBezTo>
                      <a:cubicBezTo>
                        <a:pt x="4437" y="839"/>
                        <a:pt x="3840" y="369"/>
                        <a:pt x="3147" y="141"/>
                      </a:cubicBezTo>
                      <a:cubicBezTo>
                        <a:pt x="2866" y="49"/>
                        <a:pt x="2568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7"/>
                <p:cNvSpPr/>
                <p:nvPr/>
              </p:nvSpPr>
              <p:spPr>
                <a:xfrm>
                  <a:off x="2137300" y="1524525"/>
                  <a:ext cx="166925" cy="25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7" h="10174" extrusionOk="0">
                      <a:moveTo>
                        <a:pt x="2039" y="0"/>
                      </a:moveTo>
                      <a:cubicBezTo>
                        <a:pt x="1239" y="0"/>
                        <a:pt x="0" y="404"/>
                        <a:pt x="0" y="404"/>
                      </a:cubicBezTo>
                      <a:cubicBezTo>
                        <a:pt x="6" y="576"/>
                        <a:pt x="358" y="4986"/>
                        <a:pt x="358" y="4986"/>
                      </a:cubicBezTo>
                      <a:cubicBezTo>
                        <a:pt x="358" y="4986"/>
                        <a:pt x="378" y="7540"/>
                        <a:pt x="1166" y="7540"/>
                      </a:cubicBezTo>
                      <a:cubicBezTo>
                        <a:pt x="1188" y="7540"/>
                        <a:pt x="1210" y="7538"/>
                        <a:pt x="1233" y="7534"/>
                      </a:cubicBezTo>
                      <a:lnTo>
                        <a:pt x="3019" y="7445"/>
                      </a:lnTo>
                      <a:lnTo>
                        <a:pt x="3019" y="9716"/>
                      </a:lnTo>
                      <a:cubicBezTo>
                        <a:pt x="3376" y="10019"/>
                        <a:pt x="3747" y="10173"/>
                        <a:pt x="4132" y="10173"/>
                      </a:cubicBezTo>
                      <a:cubicBezTo>
                        <a:pt x="4631" y="10173"/>
                        <a:pt x="5154" y="9915"/>
                        <a:pt x="5701" y="9387"/>
                      </a:cubicBezTo>
                      <a:lnTo>
                        <a:pt x="5354" y="4568"/>
                      </a:lnTo>
                      <a:cubicBezTo>
                        <a:pt x="5354" y="4568"/>
                        <a:pt x="6677" y="4050"/>
                        <a:pt x="6514" y="3034"/>
                      </a:cubicBezTo>
                      <a:cubicBezTo>
                        <a:pt x="6425" y="2484"/>
                        <a:pt x="5966" y="2339"/>
                        <a:pt x="5507" y="2339"/>
                      </a:cubicBezTo>
                      <a:cubicBezTo>
                        <a:pt x="4996" y="2339"/>
                        <a:pt x="4485" y="2519"/>
                        <a:pt x="4485" y="2519"/>
                      </a:cubicBezTo>
                      <a:cubicBezTo>
                        <a:pt x="4485" y="2519"/>
                        <a:pt x="4263" y="1450"/>
                        <a:pt x="3984" y="1450"/>
                      </a:cubicBezTo>
                      <a:cubicBezTo>
                        <a:pt x="3974" y="1450"/>
                        <a:pt x="3963" y="1452"/>
                        <a:pt x="3952" y="1455"/>
                      </a:cubicBezTo>
                      <a:cubicBezTo>
                        <a:pt x="3782" y="1507"/>
                        <a:pt x="3636" y="1530"/>
                        <a:pt x="3511" y="1530"/>
                      </a:cubicBezTo>
                      <a:cubicBezTo>
                        <a:pt x="2812" y="1530"/>
                        <a:pt x="2736" y="818"/>
                        <a:pt x="2703" y="339"/>
                      </a:cubicBezTo>
                      <a:cubicBezTo>
                        <a:pt x="2686" y="87"/>
                        <a:pt x="2410" y="0"/>
                        <a:pt x="2039" y="0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7"/>
                <p:cNvSpPr/>
                <p:nvPr/>
              </p:nvSpPr>
              <p:spPr>
                <a:xfrm>
                  <a:off x="2115200" y="1545875"/>
                  <a:ext cx="36300" cy="10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2" h="4082" extrusionOk="0">
                      <a:moveTo>
                        <a:pt x="1052" y="1"/>
                      </a:moveTo>
                      <a:lnTo>
                        <a:pt x="917" y="160"/>
                      </a:lnTo>
                      <a:cubicBezTo>
                        <a:pt x="972" y="931"/>
                        <a:pt x="1028" y="1703"/>
                        <a:pt x="1083" y="2475"/>
                      </a:cubicBezTo>
                      <a:cubicBezTo>
                        <a:pt x="1095" y="2643"/>
                        <a:pt x="1106" y="2822"/>
                        <a:pt x="1030" y="2972"/>
                      </a:cubicBezTo>
                      <a:cubicBezTo>
                        <a:pt x="936" y="3153"/>
                        <a:pt x="734" y="3253"/>
                        <a:pt x="535" y="3286"/>
                      </a:cubicBezTo>
                      <a:cubicBezTo>
                        <a:pt x="420" y="3305"/>
                        <a:pt x="300" y="3308"/>
                        <a:pt x="195" y="3356"/>
                      </a:cubicBezTo>
                      <a:cubicBezTo>
                        <a:pt x="89" y="3404"/>
                        <a:pt x="0" y="3517"/>
                        <a:pt x="26" y="3632"/>
                      </a:cubicBezTo>
                      <a:cubicBezTo>
                        <a:pt x="47" y="3728"/>
                        <a:pt x="140" y="3789"/>
                        <a:pt x="228" y="3833"/>
                      </a:cubicBezTo>
                      <a:cubicBezTo>
                        <a:pt x="509" y="3977"/>
                        <a:pt x="817" y="4062"/>
                        <a:pt x="1134" y="4081"/>
                      </a:cubicBezTo>
                      <a:lnTo>
                        <a:pt x="1452" y="4081"/>
                      </a:lnTo>
                      <a:lnTo>
                        <a:pt x="1052" y="1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27"/>
                <p:cNvSpPr/>
                <p:nvPr/>
              </p:nvSpPr>
              <p:spPr>
                <a:xfrm>
                  <a:off x="2277450" y="1726300"/>
                  <a:ext cx="356800" cy="5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22438" extrusionOk="0">
                      <a:moveTo>
                        <a:pt x="0" y="0"/>
                      </a:moveTo>
                      <a:lnTo>
                        <a:pt x="95" y="1316"/>
                      </a:lnTo>
                      <a:cubicBezTo>
                        <a:pt x="95" y="1316"/>
                        <a:pt x="6577" y="15930"/>
                        <a:pt x="7029" y="16845"/>
                      </a:cubicBezTo>
                      <a:cubicBezTo>
                        <a:pt x="7480" y="17759"/>
                        <a:pt x="9047" y="22437"/>
                        <a:pt x="9047" y="22437"/>
                      </a:cubicBezTo>
                      <a:lnTo>
                        <a:pt x="14272" y="22437"/>
                      </a:lnTo>
                      <a:cubicBezTo>
                        <a:pt x="14272" y="22437"/>
                        <a:pt x="5812" y="13814"/>
                        <a:pt x="5490" y="11232"/>
                      </a:cubicBezTo>
                      <a:cubicBezTo>
                        <a:pt x="5168" y="8649"/>
                        <a:pt x="5583" y="1593"/>
                        <a:pt x="5583" y="1593"/>
                      </a:cubicBezTo>
                      <a:cubicBezTo>
                        <a:pt x="5583" y="1593"/>
                        <a:pt x="5367" y="1145"/>
                        <a:pt x="2916" y="808"/>
                      </a:cubicBezTo>
                      <a:cubicBezTo>
                        <a:pt x="838" y="521"/>
                        <a:pt x="333" y="0"/>
                        <a:pt x="333" y="0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27"/>
                <p:cNvSpPr/>
                <p:nvPr/>
              </p:nvSpPr>
              <p:spPr>
                <a:xfrm>
                  <a:off x="2127425" y="1749850"/>
                  <a:ext cx="85350" cy="32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" h="13183" extrusionOk="0">
                      <a:moveTo>
                        <a:pt x="3414" y="0"/>
                      </a:moveTo>
                      <a:lnTo>
                        <a:pt x="3414" y="0"/>
                      </a:lnTo>
                      <a:cubicBezTo>
                        <a:pt x="2205" y="344"/>
                        <a:pt x="885" y="995"/>
                        <a:pt x="1" y="1687"/>
                      </a:cubicBezTo>
                      <a:cubicBezTo>
                        <a:pt x="1" y="1687"/>
                        <a:pt x="2027" y="13183"/>
                        <a:pt x="2031" y="13183"/>
                      </a:cubicBezTo>
                      <a:cubicBezTo>
                        <a:pt x="2031" y="13183"/>
                        <a:pt x="2031" y="13182"/>
                        <a:pt x="2031" y="13181"/>
                      </a:cubicBezTo>
                      <a:cubicBezTo>
                        <a:pt x="2000" y="12994"/>
                        <a:pt x="885" y="5714"/>
                        <a:pt x="1300" y="3791"/>
                      </a:cubicBezTo>
                      <a:cubicBezTo>
                        <a:pt x="1715" y="1868"/>
                        <a:pt x="3413" y="0"/>
                        <a:pt x="3414" y="0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7"/>
                <p:cNvSpPr/>
                <p:nvPr/>
              </p:nvSpPr>
              <p:spPr>
                <a:xfrm>
                  <a:off x="2436800" y="2111625"/>
                  <a:ext cx="146675" cy="17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7" h="7025" extrusionOk="0">
                      <a:moveTo>
                        <a:pt x="0" y="1"/>
                      </a:moveTo>
                      <a:lnTo>
                        <a:pt x="2673" y="7024"/>
                      </a:lnTo>
                      <a:lnTo>
                        <a:pt x="5867" y="702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7"/>
                <p:cNvSpPr/>
                <p:nvPr/>
              </p:nvSpPr>
              <p:spPr>
                <a:xfrm>
                  <a:off x="2356500" y="1842625"/>
                  <a:ext cx="57725" cy="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1730" extrusionOk="0">
                      <a:moveTo>
                        <a:pt x="988" y="1"/>
                      </a:moveTo>
                      <a:cubicBezTo>
                        <a:pt x="657" y="1"/>
                        <a:pt x="327" y="33"/>
                        <a:pt x="1" y="97"/>
                      </a:cubicBezTo>
                      <a:lnTo>
                        <a:pt x="2232" y="1729"/>
                      </a:lnTo>
                      <a:lnTo>
                        <a:pt x="2309" y="350"/>
                      </a:lnTo>
                      <a:lnTo>
                        <a:pt x="2270" y="164"/>
                      </a:lnTo>
                      <a:cubicBezTo>
                        <a:pt x="1850" y="55"/>
                        <a:pt x="1419" y="1"/>
                        <a:pt x="988" y="1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7"/>
                <p:cNvSpPr/>
                <p:nvPr/>
              </p:nvSpPr>
              <p:spPr>
                <a:xfrm>
                  <a:off x="1756625" y="1842625"/>
                  <a:ext cx="387375" cy="1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5" h="5078" extrusionOk="0">
                      <a:moveTo>
                        <a:pt x="15410" y="1"/>
                      </a:moveTo>
                      <a:lnTo>
                        <a:pt x="15411" y="22"/>
                      </a:lnTo>
                      <a:lnTo>
                        <a:pt x="15411" y="22"/>
                      </a:lnTo>
                      <a:cubicBezTo>
                        <a:pt x="15414" y="7"/>
                        <a:pt x="15410" y="1"/>
                        <a:pt x="15410" y="1"/>
                      </a:cubicBezTo>
                      <a:close/>
                      <a:moveTo>
                        <a:pt x="15411" y="22"/>
                      </a:moveTo>
                      <a:lnTo>
                        <a:pt x="15411" y="22"/>
                      </a:lnTo>
                      <a:cubicBezTo>
                        <a:pt x="15388" y="130"/>
                        <a:pt x="14995" y="699"/>
                        <a:pt x="10123" y="2881"/>
                      </a:cubicBezTo>
                      <a:cubicBezTo>
                        <a:pt x="7385" y="4107"/>
                        <a:pt x="4889" y="4418"/>
                        <a:pt x="3061" y="4418"/>
                      </a:cubicBezTo>
                      <a:cubicBezTo>
                        <a:pt x="1176" y="4418"/>
                        <a:pt x="1" y="4087"/>
                        <a:pt x="0" y="4087"/>
                      </a:cubicBezTo>
                      <a:lnTo>
                        <a:pt x="0" y="4087"/>
                      </a:lnTo>
                      <a:cubicBezTo>
                        <a:pt x="591" y="4801"/>
                        <a:pt x="1690" y="5078"/>
                        <a:pt x="3043" y="5078"/>
                      </a:cubicBezTo>
                      <a:cubicBezTo>
                        <a:pt x="7743" y="5078"/>
                        <a:pt x="15495" y="1729"/>
                        <a:pt x="15495" y="1729"/>
                      </a:cubicBezTo>
                      <a:lnTo>
                        <a:pt x="15411" y="22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7"/>
                <p:cNvSpPr/>
                <p:nvPr/>
              </p:nvSpPr>
              <p:spPr>
                <a:xfrm>
                  <a:off x="2223175" y="1778875"/>
                  <a:ext cx="266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1729" extrusionOk="0">
                      <a:moveTo>
                        <a:pt x="258" y="0"/>
                      </a:moveTo>
                      <a:lnTo>
                        <a:pt x="0" y="1039"/>
                      </a:lnTo>
                      <a:lnTo>
                        <a:pt x="551" y="1728"/>
                      </a:lnTo>
                      <a:lnTo>
                        <a:pt x="917" y="1728"/>
                      </a:lnTo>
                      <a:lnTo>
                        <a:pt x="1064" y="864"/>
                      </a:lnTo>
                      <a:lnTo>
                        <a:pt x="53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7"/>
                <p:cNvSpPr/>
                <p:nvPr/>
              </p:nvSpPr>
              <p:spPr>
                <a:xfrm>
                  <a:off x="2211200" y="1818375"/>
                  <a:ext cx="373175" cy="2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7" h="9310" extrusionOk="0">
                      <a:moveTo>
                        <a:pt x="1182" y="0"/>
                      </a:moveTo>
                      <a:lnTo>
                        <a:pt x="1041" y="484"/>
                      </a:lnTo>
                      <a:cubicBezTo>
                        <a:pt x="327" y="1995"/>
                        <a:pt x="1" y="3734"/>
                        <a:pt x="374" y="5367"/>
                      </a:cubicBezTo>
                      <a:cubicBezTo>
                        <a:pt x="746" y="6998"/>
                        <a:pt x="1884" y="8486"/>
                        <a:pt x="3444" y="9041"/>
                      </a:cubicBezTo>
                      <a:cubicBezTo>
                        <a:pt x="3981" y="9232"/>
                        <a:pt x="4541" y="9309"/>
                        <a:pt x="5107" y="9309"/>
                      </a:cubicBezTo>
                      <a:cubicBezTo>
                        <a:pt x="5980" y="9309"/>
                        <a:pt x="6870" y="9126"/>
                        <a:pt x="7719" y="8898"/>
                      </a:cubicBezTo>
                      <a:cubicBezTo>
                        <a:pt x="9208" y="8496"/>
                        <a:pt x="10658" y="7960"/>
                        <a:pt x="12049" y="7298"/>
                      </a:cubicBezTo>
                      <a:cubicBezTo>
                        <a:pt x="12802" y="6940"/>
                        <a:pt x="14023" y="6399"/>
                        <a:pt x="14593" y="5787"/>
                      </a:cubicBezTo>
                      <a:cubicBezTo>
                        <a:pt x="14593" y="5787"/>
                        <a:pt x="14764" y="4457"/>
                        <a:pt x="14926" y="3630"/>
                      </a:cubicBezTo>
                      <a:cubicBezTo>
                        <a:pt x="14690" y="3611"/>
                        <a:pt x="14445" y="3604"/>
                        <a:pt x="14201" y="3604"/>
                      </a:cubicBezTo>
                      <a:cubicBezTo>
                        <a:pt x="13002" y="3604"/>
                        <a:pt x="11831" y="3790"/>
                        <a:pt x="11831" y="3790"/>
                      </a:cubicBezTo>
                      <a:cubicBezTo>
                        <a:pt x="10561" y="4395"/>
                        <a:pt x="8370" y="5952"/>
                        <a:pt x="7009" y="6300"/>
                      </a:cubicBezTo>
                      <a:cubicBezTo>
                        <a:pt x="6521" y="6425"/>
                        <a:pt x="6008" y="6496"/>
                        <a:pt x="5500" y="6496"/>
                      </a:cubicBezTo>
                      <a:cubicBezTo>
                        <a:pt x="4590" y="6496"/>
                        <a:pt x="3694" y="6269"/>
                        <a:pt x="2978" y="5715"/>
                      </a:cubicBezTo>
                      <a:cubicBezTo>
                        <a:pt x="2164" y="5086"/>
                        <a:pt x="1670" y="4104"/>
                        <a:pt x="1433" y="3095"/>
                      </a:cubicBezTo>
                      <a:cubicBezTo>
                        <a:pt x="1196" y="2085"/>
                        <a:pt x="1188" y="1038"/>
                        <a:pt x="11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27"/>
                <p:cNvSpPr/>
                <p:nvPr/>
              </p:nvSpPr>
              <p:spPr>
                <a:xfrm>
                  <a:off x="2214350" y="1803225"/>
                  <a:ext cx="373125" cy="2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9310" extrusionOk="0">
                      <a:moveTo>
                        <a:pt x="1181" y="1"/>
                      </a:moveTo>
                      <a:lnTo>
                        <a:pt x="1041" y="484"/>
                      </a:lnTo>
                      <a:cubicBezTo>
                        <a:pt x="326" y="1995"/>
                        <a:pt x="1" y="3736"/>
                        <a:pt x="372" y="5367"/>
                      </a:cubicBezTo>
                      <a:cubicBezTo>
                        <a:pt x="745" y="6998"/>
                        <a:pt x="1883" y="8486"/>
                        <a:pt x="3444" y="9042"/>
                      </a:cubicBezTo>
                      <a:cubicBezTo>
                        <a:pt x="3981" y="9232"/>
                        <a:pt x="4541" y="9309"/>
                        <a:pt x="5107" y="9309"/>
                      </a:cubicBezTo>
                      <a:cubicBezTo>
                        <a:pt x="5981" y="9309"/>
                        <a:pt x="6870" y="9126"/>
                        <a:pt x="7719" y="8898"/>
                      </a:cubicBezTo>
                      <a:cubicBezTo>
                        <a:pt x="9208" y="8496"/>
                        <a:pt x="10657" y="7960"/>
                        <a:pt x="12049" y="7298"/>
                      </a:cubicBezTo>
                      <a:cubicBezTo>
                        <a:pt x="12800" y="6940"/>
                        <a:pt x="14022" y="6399"/>
                        <a:pt x="14593" y="5788"/>
                      </a:cubicBezTo>
                      <a:cubicBezTo>
                        <a:pt x="14593" y="5788"/>
                        <a:pt x="14765" y="4457"/>
                        <a:pt x="14925" y="3630"/>
                      </a:cubicBezTo>
                      <a:cubicBezTo>
                        <a:pt x="14690" y="3612"/>
                        <a:pt x="14446" y="3604"/>
                        <a:pt x="14204" y="3604"/>
                      </a:cubicBezTo>
                      <a:cubicBezTo>
                        <a:pt x="13004" y="3604"/>
                        <a:pt x="11831" y="3792"/>
                        <a:pt x="11831" y="3792"/>
                      </a:cubicBezTo>
                      <a:cubicBezTo>
                        <a:pt x="10559" y="4395"/>
                        <a:pt x="8370" y="5952"/>
                        <a:pt x="7009" y="6300"/>
                      </a:cubicBezTo>
                      <a:cubicBezTo>
                        <a:pt x="6520" y="6425"/>
                        <a:pt x="6007" y="6496"/>
                        <a:pt x="5499" y="6496"/>
                      </a:cubicBezTo>
                      <a:cubicBezTo>
                        <a:pt x="4589" y="6496"/>
                        <a:pt x="3694" y="6269"/>
                        <a:pt x="2978" y="5716"/>
                      </a:cubicBezTo>
                      <a:cubicBezTo>
                        <a:pt x="2164" y="5087"/>
                        <a:pt x="1670" y="4106"/>
                        <a:pt x="1433" y="3096"/>
                      </a:cubicBezTo>
                      <a:cubicBezTo>
                        <a:pt x="1195" y="2087"/>
                        <a:pt x="1188" y="1038"/>
                        <a:pt x="1181" y="1"/>
                      </a:cubicBezTo>
                      <a:close/>
                    </a:path>
                  </a:pathLst>
                </a:custGeom>
                <a:solidFill>
                  <a:srgbClr val="9E4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27"/>
                <p:cNvSpPr/>
                <p:nvPr/>
              </p:nvSpPr>
              <p:spPr>
                <a:xfrm>
                  <a:off x="1569275" y="1663600"/>
                  <a:ext cx="68750" cy="4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1921" extrusionOk="0">
                      <a:moveTo>
                        <a:pt x="2463" y="0"/>
                      </a:moveTo>
                      <a:lnTo>
                        <a:pt x="1679" y="289"/>
                      </a:lnTo>
                      <a:lnTo>
                        <a:pt x="1838" y="1006"/>
                      </a:lnTo>
                      <a:lnTo>
                        <a:pt x="1428" y="492"/>
                      </a:lnTo>
                      <a:lnTo>
                        <a:pt x="1" y="1301"/>
                      </a:lnTo>
                      <a:lnTo>
                        <a:pt x="346" y="1920"/>
                      </a:lnTo>
                      <a:lnTo>
                        <a:pt x="2749" y="492"/>
                      </a:lnTo>
                      <a:lnTo>
                        <a:pt x="2463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27"/>
                <p:cNvSpPr/>
                <p:nvPr/>
              </p:nvSpPr>
              <p:spPr>
                <a:xfrm>
                  <a:off x="2667925" y="2242125"/>
                  <a:ext cx="81225" cy="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9" h="1137" extrusionOk="0">
                      <a:moveTo>
                        <a:pt x="3249" y="0"/>
                      </a:moveTo>
                      <a:lnTo>
                        <a:pt x="189" y="387"/>
                      </a:lnTo>
                      <a:lnTo>
                        <a:pt x="0" y="1137"/>
                      </a:lnTo>
                      <a:lnTo>
                        <a:pt x="1770" y="761"/>
                      </a:lnTo>
                      <a:lnTo>
                        <a:pt x="2208" y="132"/>
                      </a:lnTo>
                      <a:lnTo>
                        <a:pt x="2208" y="634"/>
                      </a:lnTo>
                      <a:lnTo>
                        <a:pt x="2927" y="634"/>
                      </a:lnTo>
                      <a:lnTo>
                        <a:pt x="3249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27"/>
                <p:cNvSpPr/>
                <p:nvPr/>
              </p:nvSpPr>
              <p:spPr>
                <a:xfrm>
                  <a:off x="2723875" y="3279450"/>
                  <a:ext cx="47725" cy="4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9" h="1672" extrusionOk="0">
                      <a:moveTo>
                        <a:pt x="1262" y="1"/>
                      </a:moveTo>
                      <a:lnTo>
                        <a:pt x="1" y="812"/>
                      </a:lnTo>
                      <a:lnTo>
                        <a:pt x="604" y="1671"/>
                      </a:lnTo>
                      <a:lnTo>
                        <a:pt x="1909" y="812"/>
                      </a:lnTo>
                      <a:lnTo>
                        <a:pt x="1262" y="1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27"/>
                <p:cNvSpPr/>
                <p:nvPr/>
              </p:nvSpPr>
              <p:spPr>
                <a:xfrm>
                  <a:off x="2634350" y="3299750"/>
                  <a:ext cx="16387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207" extrusionOk="0">
                      <a:moveTo>
                        <a:pt x="5490" y="0"/>
                      </a:moveTo>
                      <a:lnTo>
                        <a:pt x="5448" y="27"/>
                      </a:lnTo>
                      <a:lnTo>
                        <a:pt x="4185" y="859"/>
                      </a:lnTo>
                      <a:cubicBezTo>
                        <a:pt x="4185" y="859"/>
                        <a:pt x="3925" y="1377"/>
                        <a:pt x="2567" y="1377"/>
                      </a:cubicBezTo>
                      <a:cubicBezTo>
                        <a:pt x="2505" y="1377"/>
                        <a:pt x="2440" y="1376"/>
                        <a:pt x="2373" y="1373"/>
                      </a:cubicBezTo>
                      <a:cubicBezTo>
                        <a:pt x="2301" y="1371"/>
                        <a:pt x="2231" y="1370"/>
                        <a:pt x="2163" y="1370"/>
                      </a:cubicBezTo>
                      <a:cubicBezTo>
                        <a:pt x="453" y="1370"/>
                        <a:pt x="0" y="2088"/>
                        <a:pt x="0" y="2088"/>
                      </a:cubicBezTo>
                      <a:lnTo>
                        <a:pt x="4033" y="2207"/>
                      </a:lnTo>
                      <a:lnTo>
                        <a:pt x="5783" y="1698"/>
                      </a:lnTo>
                      <a:lnTo>
                        <a:pt x="6555" y="1131"/>
                      </a:lnTo>
                      <a:lnTo>
                        <a:pt x="5490" y="0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27"/>
                <p:cNvSpPr/>
                <p:nvPr/>
              </p:nvSpPr>
              <p:spPr>
                <a:xfrm>
                  <a:off x="2156550" y="1706300"/>
                  <a:ext cx="96350" cy="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2409" extrusionOk="0">
                      <a:moveTo>
                        <a:pt x="320" y="1"/>
                      </a:moveTo>
                      <a:cubicBezTo>
                        <a:pt x="134" y="1"/>
                        <a:pt x="1" y="52"/>
                        <a:pt x="127" y="203"/>
                      </a:cubicBezTo>
                      <a:cubicBezTo>
                        <a:pt x="210" y="302"/>
                        <a:pt x="451" y="336"/>
                        <a:pt x="742" y="336"/>
                      </a:cubicBezTo>
                      <a:cubicBezTo>
                        <a:pt x="1377" y="336"/>
                        <a:pt x="2250" y="174"/>
                        <a:pt x="2250" y="174"/>
                      </a:cubicBezTo>
                      <a:lnTo>
                        <a:pt x="2250" y="174"/>
                      </a:lnTo>
                      <a:lnTo>
                        <a:pt x="2205" y="2408"/>
                      </a:lnTo>
                      <a:cubicBezTo>
                        <a:pt x="2343" y="2072"/>
                        <a:pt x="2369" y="1702"/>
                        <a:pt x="2471" y="1353"/>
                      </a:cubicBezTo>
                      <a:cubicBezTo>
                        <a:pt x="2572" y="1005"/>
                        <a:pt x="2779" y="651"/>
                        <a:pt x="3120" y="539"/>
                      </a:cubicBezTo>
                      <a:cubicBezTo>
                        <a:pt x="3301" y="480"/>
                        <a:pt x="3504" y="493"/>
                        <a:pt x="3671" y="402"/>
                      </a:cubicBezTo>
                      <a:cubicBezTo>
                        <a:pt x="3770" y="347"/>
                        <a:pt x="3854" y="221"/>
                        <a:pt x="3793" y="126"/>
                      </a:cubicBezTo>
                      <a:cubicBezTo>
                        <a:pt x="3745" y="52"/>
                        <a:pt x="3643" y="45"/>
                        <a:pt x="3556" y="45"/>
                      </a:cubicBezTo>
                      <a:lnTo>
                        <a:pt x="1437" y="77"/>
                      </a:lnTo>
                      <a:cubicBezTo>
                        <a:pt x="1363" y="78"/>
                        <a:pt x="1289" y="79"/>
                        <a:pt x="1215" y="79"/>
                      </a:cubicBezTo>
                      <a:cubicBezTo>
                        <a:pt x="1005" y="79"/>
                        <a:pt x="795" y="70"/>
                        <a:pt x="589" y="29"/>
                      </a:cubicBezTo>
                      <a:cubicBezTo>
                        <a:pt x="501" y="11"/>
                        <a:pt x="405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27"/>
                <p:cNvSpPr/>
                <p:nvPr/>
              </p:nvSpPr>
              <p:spPr>
                <a:xfrm>
                  <a:off x="2137300" y="1524525"/>
                  <a:ext cx="163175" cy="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7" h="3243" extrusionOk="0">
                      <a:moveTo>
                        <a:pt x="2039" y="0"/>
                      </a:moveTo>
                      <a:cubicBezTo>
                        <a:pt x="1239" y="0"/>
                        <a:pt x="0" y="404"/>
                        <a:pt x="0" y="404"/>
                      </a:cubicBezTo>
                      <a:cubicBezTo>
                        <a:pt x="0" y="412"/>
                        <a:pt x="3" y="438"/>
                        <a:pt x="4" y="464"/>
                      </a:cubicBezTo>
                      <a:lnTo>
                        <a:pt x="2006" y="371"/>
                      </a:lnTo>
                      <a:cubicBezTo>
                        <a:pt x="2030" y="370"/>
                        <a:pt x="2055" y="368"/>
                        <a:pt x="2080" y="368"/>
                      </a:cubicBezTo>
                      <a:cubicBezTo>
                        <a:pt x="2130" y="368"/>
                        <a:pt x="2181" y="373"/>
                        <a:pt x="2228" y="393"/>
                      </a:cubicBezTo>
                      <a:cubicBezTo>
                        <a:pt x="2393" y="461"/>
                        <a:pt x="2443" y="668"/>
                        <a:pt x="2492" y="844"/>
                      </a:cubicBezTo>
                      <a:cubicBezTo>
                        <a:pt x="2558" y="1082"/>
                        <a:pt x="2665" y="1311"/>
                        <a:pt x="2832" y="1491"/>
                      </a:cubicBezTo>
                      <a:cubicBezTo>
                        <a:pt x="2999" y="1672"/>
                        <a:pt x="3231" y="1796"/>
                        <a:pt x="3475" y="1803"/>
                      </a:cubicBezTo>
                      <a:cubicBezTo>
                        <a:pt x="3484" y="1803"/>
                        <a:pt x="3492" y="1804"/>
                        <a:pt x="3501" y="1804"/>
                      </a:cubicBezTo>
                      <a:cubicBezTo>
                        <a:pt x="3558" y="1804"/>
                        <a:pt x="3617" y="1800"/>
                        <a:pt x="3676" y="1800"/>
                      </a:cubicBezTo>
                      <a:cubicBezTo>
                        <a:pt x="3776" y="1800"/>
                        <a:pt x="3872" y="1812"/>
                        <a:pt x="3945" y="1877"/>
                      </a:cubicBezTo>
                      <a:cubicBezTo>
                        <a:pt x="4079" y="1997"/>
                        <a:pt x="4044" y="2216"/>
                        <a:pt x="4105" y="2387"/>
                      </a:cubicBezTo>
                      <a:cubicBezTo>
                        <a:pt x="4178" y="2589"/>
                        <a:pt x="4389" y="2711"/>
                        <a:pt x="4599" y="2744"/>
                      </a:cubicBezTo>
                      <a:cubicBezTo>
                        <a:pt x="4660" y="2754"/>
                        <a:pt x="4721" y="2757"/>
                        <a:pt x="4783" y="2757"/>
                      </a:cubicBezTo>
                      <a:cubicBezTo>
                        <a:pt x="4933" y="2757"/>
                        <a:pt x="5084" y="2734"/>
                        <a:pt x="5234" y="2718"/>
                      </a:cubicBezTo>
                      <a:cubicBezTo>
                        <a:pt x="5328" y="2707"/>
                        <a:pt x="5425" y="2701"/>
                        <a:pt x="5522" y="2701"/>
                      </a:cubicBezTo>
                      <a:cubicBezTo>
                        <a:pt x="5754" y="2701"/>
                        <a:pt x="5985" y="2739"/>
                        <a:pt x="6183" y="2856"/>
                      </a:cubicBezTo>
                      <a:cubicBezTo>
                        <a:pt x="6331" y="2946"/>
                        <a:pt x="6447" y="3082"/>
                        <a:pt x="6512" y="3242"/>
                      </a:cubicBezTo>
                      <a:cubicBezTo>
                        <a:pt x="6515" y="3174"/>
                        <a:pt x="6526" y="3108"/>
                        <a:pt x="6514" y="3034"/>
                      </a:cubicBezTo>
                      <a:cubicBezTo>
                        <a:pt x="6425" y="2484"/>
                        <a:pt x="5966" y="2339"/>
                        <a:pt x="5507" y="2339"/>
                      </a:cubicBezTo>
                      <a:cubicBezTo>
                        <a:pt x="4996" y="2339"/>
                        <a:pt x="4485" y="2519"/>
                        <a:pt x="4485" y="2519"/>
                      </a:cubicBezTo>
                      <a:cubicBezTo>
                        <a:pt x="4485" y="2519"/>
                        <a:pt x="4263" y="1450"/>
                        <a:pt x="3986" y="1450"/>
                      </a:cubicBezTo>
                      <a:cubicBezTo>
                        <a:pt x="3975" y="1450"/>
                        <a:pt x="3964" y="1452"/>
                        <a:pt x="3953" y="1455"/>
                      </a:cubicBezTo>
                      <a:cubicBezTo>
                        <a:pt x="3784" y="1507"/>
                        <a:pt x="3637" y="1530"/>
                        <a:pt x="3511" y="1530"/>
                      </a:cubicBezTo>
                      <a:cubicBezTo>
                        <a:pt x="2812" y="1530"/>
                        <a:pt x="2736" y="818"/>
                        <a:pt x="2703" y="339"/>
                      </a:cubicBezTo>
                      <a:cubicBezTo>
                        <a:pt x="2686" y="87"/>
                        <a:pt x="2410" y="0"/>
                        <a:pt x="2039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27"/>
                <p:cNvSpPr/>
                <p:nvPr/>
              </p:nvSpPr>
              <p:spPr>
                <a:xfrm>
                  <a:off x="2441075" y="3073750"/>
                  <a:ext cx="50050" cy="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546" extrusionOk="0">
                      <a:moveTo>
                        <a:pt x="1208" y="0"/>
                      </a:moveTo>
                      <a:lnTo>
                        <a:pt x="0" y="1037"/>
                      </a:lnTo>
                      <a:lnTo>
                        <a:pt x="695" y="1545"/>
                      </a:lnTo>
                      <a:lnTo>
                        <a:pt x="2002" y="686"/>
                      </a:lnTo>
                      <a:lnTo>
                        <a:pt x="1208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27"/>
                <p:cNvSpPr/>
                <p:nvPr/>
              </p:nvSpPr>
              <p:spPr>
                <a:xfrm>
                  <a:off x="2353850" y="3087650"/>
                  <a:ext cx="163900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6" h="2208" extrusionOk="0">
                      <a:moveTo>
                        <a:pt x="5491" y="1"/>
                      </a:moveTo>
                      <a:lnTo>
                        <a:pt x="5449" y="28"/>
                      </a:lnTo>
                      <a:lnTo>
                        <a:pt x="4184" y="862"/>
                      </a:lnTo>
                      <a:cubicBezTo>
                        <a:pt x="4184" y="862"/>
                        <a:pt x="3926" y="1379"/>
                        <a:pt x="2564" y="1379"/>
                      </a:cubicBezTo>
                      <a:cubicBezTo>
                        <a:pt x="2503" y="1379"/>
                        <a:pt x="2439" y="1378"/>
                        <a:pt x="2374" y="1376"/>
                      </a:cubicBezTo>
                      <a:cubicBezTo>
                        <a:pt x="2300" y="1373"/>
                        <a:pt x="2229" y="1372"/>
                        <a:pt x="2159" y="1372"/>
                      </a:cubicBezTo>
                      <a:cubicBezTo>
                        <a:pt x="452" y="1372"/>
                        <a:pt x="1" y="2088"/>
                        <a:pt x="1" y="2088"/>
                      </a:cubicBezTo>
                      <a:lnTo>
                        <a:pt x="4032" y="2208"/>
                      </a:lnTo>
                      <a:lnTo>
                        <a:pt x="6556" y="1133"/>
                      </a:lnTo>
                      <a:lnTo>
                        <a:pt x="5491" y="1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27"/>
                <p:cNvSpPr/>
                <p:nvPr/>
              </p:nvSpPr>
              <p:spPr>
                <a:xfrm>
                  <a:off x="3269775" y="2106325"/>
                  <a:ext cx="204375" cy="20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5" h="8309" extrusionOk="0">
                      <a:moveTo>
                        <a:pt x="4122" y="1"/>
                      </a:moveTo>
                      <a:cubicBezTo>
                        <a:pt x="2799" y="1"/>
                        <a:pt x="1479" y="479"/>
                        <a:pt x="542" y="1420"/>
                      </a:cubicBezTo>
                      <a:cubicBezTo>
                        <a:pt x="338" y="1626"/>
                        <a:pt x="148" y="1859"/>
                        <a:pt x="75" y="2141"/>
                      </a:cubicBezTo>
                      <a:cubicBezTo>
                        <a:pt x="1" y="2422"/>
                        <a:pt x="76" y="2761"/>
                        <a:pt x="315" y="2923"/>
                      </a:cubicBezTo>
                      <a:lnTo>
                        <a:pt x="5686" y="8302"/>
                      </a:lnTo>
                      <a:cubicBezTo>
                        <a:pt x="5713" y="8306"/>
                        <a:pt x="5739" y="8308"/>
                        <a:pt x="5765" y="8308"/>
                      </a:cubicBezTo>
                      <a:cubicBezTo>
                        <a:pt x="6485" y="8308"/>
                        <a:pt x="7249" y="6849"/>
                        <a:pt x="7740" y="5493"/>
                      </a:cubicBezTo>
                      <a:cubicBezTo>
                        <a:pt x="7965" y="4872"/>
                        <a:pt x="8174" y="3058"/>
                        <a:pt x="8050" y="2409"/>
                      </a:cubicBezTo>
                      <a:cubicBezTo>
                        <a:pt x="7851" y="1386"/>
                        <a:pt x="6913" y="668"/>
                        <a:pt x="5944" y="317"/>
                      </a:cubicBezTo>
                      <a:cubicBezTo>
                        <a:pt x="5362" y="106"/>
                        <a:pt x="4742" y="1"/>
                        <a:pt x="4122" y="1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27"/>
                <p:cNvSpPr/>
                <p:nvPr/>
              </p:nvSpPr>
              <p:spPr>
                <a:xfrm>
                  <a:off x="3807875" y="2950775"/>
                  <a:ext cx="220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1143" extrusionOk="0">
                      <a:moveTo>
                        <a:pt x="661" y="0"/>
                      </a:moveTo>
                      <a:lnTo>
                        <a:pt x="687" y="60"/>
                      </a:lnTo>
                      <a:cubicBezTo>
                        <a:pt x="600" y="332"/>
                        <a:pt x="423" y="566"/>
                        <a:pt x="186" y="725"/>
                      </a:cubicBezTo>
                      <a:cubicBezTo>
                        <a:pt x="117" y="770"/>
                        <a:pt x="36" y="820"/>
                        <a:pt x="19" y="901"/>
                      </a:cubicBezTo>
                      <a:cubicBezTo>
                        <a:pt x="1" y="994"/>
                        <a:pt x="77" y="1083"/>
                        <a:pt x="164" y="1117"/>
                      </a:cubicBezTo>
                      <a:cubicBezTo>
                        <a:pt x="208" y="1135"/>
                        <a:pt x="255" y="1143"/>
                        <a:pt x="301" y="1143"/>
                      </a:cubicBezTo>
                      <a:cubicBezTo>
                        <a:pt x="428" y="1143"/>
                        <a:pt x="557" y="1086"/>
                        <a:pt x="664" y="1012"/>
                      </a:cubicBezTo>
                      <a:cubicBezTo>
                        <a:pt x="738" y="959"/>
                        <a:pt x="809" y="896"/>
                        <a:pt x="844" y="811"/>
                      </a:cubicBezTo>
                      <a:cubicBezTo>
                        <a:pt x="879" y="718"/>
                        <a:pt x="866" y="614"/>
                        <a:pt x="852" y="515"/>
                      </a:cubicBezTo>
                      <a:cubicBezTo>
                        <a:pt x="824" y="330"/>
                        <a:pt x="792" y="133"/>
                        <a:pt x="661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27"/>
                <p:cNvSpPr/>
                <p:nvPr/>
              </p:nvSpPr>
              <p:spPr>
                <a:xfrm>
                  <a:off x="3818925" y="2882700"/>
                  <a:ext cx="99400" cy="12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4837" extrusionOk="0">
                      <a:moveTo>
                        <a:pt x="2016" y="1"/>
                      </a:moveTo>
                      <a:lnTo>
                        <a:pt x="469" y="286"/>
                      </a:lnTo>
                      <a:cubicBezTo>
                        <a:pt x="265" y="881"/>
                        <a:pt x="0" y="2290"/>
                        <a:pt x="89" y="2915"/>
                      </a:cubicBezTo>
                      <a:cubicBezTo>
                        <a:pt x="180" y="3540"/>
                        <a:pt x="483" y="4146"/>
                        <a:pt x="984" y="4519"/>
                      </a:cubicBezTo>
                      <a:cubicBezTo>
                        <a:pt x="1247" y="4715"/>
                        <a:pt x="1577" y="4837"/>
                        <a:pt x="1899" y="4837"/>
                      </a:cubicBezTo>
                      <a:cubicBezTo>
                        <a:pt x="2094" y="4837"/>
                        <a:pt x="2287" y="4792"/>
                        <a:pt x="2458" y="4690"/>
                      </a:cubicBezTo>
                      <a:cubicBezTo>
                        <a:pt x="2526" y="4649"/>
                        <a:pt x="2600" y="4573"/>
                        <a:pt x="2573" y="4497"/>
                      </a:cubicBezTo>
                      <a:cubicBezTo>
                        <a:pt x="2547" y="4423"/>
                        <a:pt x="2452" y="4409"/>
                        <a:pt x="2375" y="4401"/>
                      </a:cubicBezTo>
                      <a:cubicBezTo>
                        <a:pt x="2060" y="4361"/>
                        <a:pt x="1770" y="4206"/>
                        <a:pt x="1563" y="3963"/>
                      </a:cubicBezTo>
                      <a:cubicBezTo>
                        <a:pt x="1512" y="3905"/>
                        <a:pt x="1465" y="3837"/>
                        <a:pt x="1456" y="3758"/>
                      </a:cubicBezTo>
                      <a:cubicBezTo>
                        <a:pt x="1445" y="3680"/>
                        <a:pt x="1482" y="3592"/>
                        <a:pt x="1554" y="3566"/>
                      </a:cubicBezTo>
                      <a:cubicBezTo>
                        <a:pt x="1570" y="3560"/>
                        <a:pt x="1585" y="3558"/>
                        <a:pt x="1601" y="3558"/>
                      </a:cubicBezTo>
                      <a:cubicBezTo>
                        <a:pt x="1698" y="3558"/>
                        <a:pt x="1782" y="3666"/>
                        <a:pt x="1845" y="3755"/>
                      </a:cubicBezTo>
                      <a:cubicBezTo>
                        <a:pt x="2105" y="4117"/>
                        <a:pt x="2514" y="4343"/>
                        <a:pt x="2958" y="4373"/>
                      </a:cubicBezTo>
                      <a:cubicBezTo>
                        <a:pt x="2974" y="4374"/>
                        <a:pt x="2990" y="4375"/>
                        <a:pt x="3006" y="4375"/>
                      </a:cubicBezTo>
                      <a:cubicBezTo>
                        <a:pt x="3064" y="4375"/>
                        <a:pt x="3123" y="4367"/>
                        <a:pt x="3175" y="4339"/>
                      </a:cubicBezTo>
                      <a:cubicBezTo>
                        <a:pt x="3239" y="4302"/>
                        <a:pt x="3287" y="4225"/>
                        <a:pt x="3266" y="4154"/>
                      </a:cubicBezTo>
                      <a:cubicBezTo>
                        <a:pt x="3239" y="4059"/>
                        <a:pt x="3127" y="4031"/>
                        <a:pt x="3035" y="4003"/>
                      </a:cubicBezTo>
                      <a:cubicBezTo>
                        <a:pt x="2713" y="3905"/>
                        <a:pt x="2459" y="3655"/>
                        <a:pt x="2354" y="3336"/>
                      </a:cubicBezTo>
                      <a:cubicBezTo>
                        <a:pt x="2321" y="3237"/>
                        <a:pt x="2330" y="3090"/>
                        <a:pt x="2432" y="3074"/>
                      </a:cubicBezTo>
                      <a:cubicBezTo>
                        <a:pt x="2437" y="3073"/>
                        <a:pt x="2443" y="3073"/>
                        <a:pt x="2448" y="3073"/>
                      </a:cubicBezTo>
                      <a:cubicBezTo>
                        <a:pt x="2528" y="3073"/>
                        <a:pt x="2581" y="3167"/>
                        <a:pt x="2619" y="3242"/>
                      </a:cubicBezTo>
                      <a:cubicBezTo>
                        <a:pt x="2806" y="3621"/>
                        <a:pt x="3188" y="3891"/>
                        <a:pt x="3602" y="3939"/>
                      </a:cubicBezTo>
                      <a:cubicBezTo>
                        <a:pt x="3624" y="3941"/>
                        <a:pt x="3646" y="3943"/>
                        <a:pt x="3668" y="3943"/>
                      </a:cubicBezTo>
                      <a:cubicBezTo>
                        <a:pt x="3767" y="3943"/>
                        <a:pt x="3869" y="3915"/>
                        <a:pt x="3908" y="3828"/>
                      </a:cubicBezTo>
                      <a:cubicBezTo>
                        <a:pt x="3944" y="3750"/>
                        <a:pt x="3911" y="3654"/>
                        <a:pt x="3853" y="3591"/>
                      </a:cubicBezTo>
                      <a:cubicBezTo>
                        <a:pt x="3795" y="3528"/>
                        <a:pt x="3719" y="3488"/>
                        <a:pt x="3647" y="3441"/>
                      </a:cubicBezTo>
                      <a:cubicBezTo>
                        <a:pt x="3382" y="3267"/>
                        <a:pt x="3187" y="3003"/>
                        <a:pt x="3099" y="2697"/>
                      </a:cubicBezTo>
                      <a:cubicBezTo>
                        <a:pt x="3087" y="2656"/>
                        <a:pt x="3083" y="2601"/>
                        <a:pt x="3120" y="2580"/>
                      </a:cubicBezTo>
                      <a:cubicBezTo>
                        <a:pt x="3128" y="2576"/>
                        <a:pt x="3136" y="2574"/>
                        <a:pt x="3144" y="2574"/>
                      </a:cubicBezTo>
                      <a:cubicBezTo>
                        <a:pt x="3185" y="2574"/>
                        <a:pt x="3221" y="2630"/>
                        <a:pt x="3240" y="2675"/>
                      </a:cubicBezTo>
                      <a:cubicBezTo>
                        <a:pt x="3331" y="2890"/>
                        <a:pt x="3502" y="3063"/>
                        <a:pt x="3717" y="3156"/>
                      </a:cubicBezTo>
                      <a:cubicBezTo>
                        <a:pt x="3753" y="3172"/>
                        <a:pt x="3794" y="3184"/>
                        <a:pt x="3832" y="3184"/>
                      </a:cubicBezTo>
                      <a:cubicBezTo>
                        <a:pt x="3859" y="3184"/>
                        <a:pt x="3884" y="3178"/>
                        <a:pt x="3907" y="3163"/>
                      </a:cubicBezTo>
                      <a:cubicBezTo>
                        <a:pt x="3974" y="3119"/>
                        <a:pt x="3975" y="3015"/>
                        <a:pt x="3934" y="2945"/>
                      </a:cubicBezTo>
                      <a:cubicBezTo>
                        <a:pt x="3894" y="2875"/>
                        <a:pt x="3823" y="2830"/>
                        <a:pt x="3760" y="2781"/>
                      </a:cubicBezTo>
                      <a:cubicBezTo>
                        <a:pt x="3513" y="2585"/>
                        <a:pt x="3350" y="2304"/>
                        <a:pt x="3302" y="1992"/>
                      </a:cubicBezTo>
                      <a:cubicBezTo>
                        <a:pt x="3275" y="1817"/>
                        <a:pt x="3284" y="1632"/>
                        <a:pt x="3214" y="1469"/>
                      </a:cubicBezTo>
                      <a:cubicBezTo>
                        <a:pt x="3103" y="1216"/>
                        <a:pt x="2818" y="1084"/>
                        <a:pt x="2541" y="1084"/>
                      </a:cubicBezTo>
                      <a:cubicBezTo>
                        <a:pt x="2515" y="1084"/>
                        <a:pt x="2489" y="1085"/>
                        <a:pt x="2463" y="1088"/>
                      </a:cubicBezTo>
                      <a:cubicBezTo>
                        <a:pt x="2368" y="1096"/>
                        <a:pt x="2265" y="1115"/>
                        <a:pt x="2168" y="1115"/>
                      </a:cubicBezTo>
                      <a:cubicBezTo>
                        <a:pt x="2068" y="1115"/>
                        <a:pt x="1974" y="1095"/>
                        <a:pt x="1905" y="1022"/>
                      </a:cubicBezTo>
                      <a:cubicBezTo>
                        <a:pt x="1771" y="879"/>
                        <a:pt x="1903" y="164"/>
                        <a:pt x="2016" y="1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27"/>
                <p:cNvSpPr/>
                <p:nvPr/>
              </p:nvSpPr>
              <p:spPr>
                <a:xfrm>
                  <a:off x="2743925" y="2375975"/>
                  <a:ext cx="547950" cy="2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8" h="9214" extrusionOk="0">
                      <a:moveTo>
                        <a:pt x="2612" y="0"/>
                      </a:moveTo>
                      <a:cubicBezTo>
                        <a:pt x="2612" y="0"/>
                        <a:pt x="419" y="1217"/>
                        <a:pt x="209" y="1428"/>
                      </a:cubicBezTo>
                      <a:cubicBezTo>
                        <a:pt x="0" y="1640"/>
                        <a:pt x="3324" y="9143"/>
                        <a:pt x="9266" y="9213"/>
                      </a:cubicBezTo>
                      <a:cubicBezTo>
                        <a:pt x="9319" y="9213"/>
                        <a:pt x="9371" y="9213"/>
                        <a:pt x="9424" y="9213"/>
                      </a:cubicBezTo>
                      <a:cubicBezTo>
                        <a:pt x="15368" y="9213"/>
                        <a:pt x="21918" y="5333"/>
                        <a:pt x="21918" y="5333"/>
                      </a:cubicBezTo>
                      <a:lnTo>
                        <a:pt x="21571" y="1794"/>
                      </a:lnTo>
                      <a:cubicBezTo>
                        <a:pt x="21571" y="1794"/>
                        <a:pt x="14804" y="5192"/>
                        <a:pt x="10259" y="5773"/>
                      </a:cubicBezTo>
                      <a:cubicBezTo>
                        <a:pt x="10055" y="5800"/>
                        <a:pt x="9855" y="5812"/>
                        <a:pt x="9657" y="5812"/>
                      </a:cubicBezTo>
                      <a:cubicBezTo>
                        <a:pt x="5446" y="5812"/>
                        <a:pt x="2661" y="151"/>
                        <a:pt x="2612" y="0"/>
                      </a:cubicBez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27"/>
                <p:cNvSpPr/>
                <p:nvPr/>
              </p:nvSpPr>
              <p:spPr>
                <a:xfrm>
                  <a:off x="3273975" y="2378925"/>
                  <a:ext cx="359200" cy="57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8" h="22874" extrusionOk="0">
                      <a:moveTo>
                        <a:pt x="5771" y="0"/>
                      </a:moveTo>
                      <a:cubicBezTo>
                        <a:pt x="5241" y="0"/>
                        <a:pt x="4740" y="29"/>
                        <a:pt x="4301" y="95"/>
                      </a:cubicBezTo>
                      <a:cubicBezTo>
                        <a:pt x="2045" y="432"/>
                        <a:pt x="0" y="1923"/>
                        <a:pt x="0" y="1923"/>
                      </a:cubicBezTo>
                      <a:lnTo>
                        <a:pt x="3213" y="22874"/>
                      </a:lnTo>
                      <a:cubicBezTo>
                        <a:pt x="3213" y="22874"/>
                        <a:pt x="14355" y="20011"/>
                        <a:pt x="14363" y="19642"/>
                      </a:cubicBezTo>
                      <a:cubicBezTo>
                        <a:pt x="14368" y="19428"/>
                        <a:pt x="12983" y="16659"/>
                        <a:pt x="11740" y="14177"/>
                      </a:cubicBezTo>
                      <a:cubicBezTo>
                        <a:pt x="10657" y="12011"/>
                        <a:pt x="10243" y="9572"/>
                        <a:pt x="10550" y="7170"/>
                      </a:cubicBezTo>
                      <a:lnTo>
                        <a:pt x="11336" y="1009"/>
                      </a:lnTo>
                      <a:cubicBezTo>
                        <a:pt x="10641" y="501"/>
                        <a:pt x="7965" y="0"/>
                        <a:pt x="5771" y="0"/>
                      </a:cubicBez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27"/>
                <p:cNvSpPr/>
                <p:nvPr/>
              </p:nvSpPr>
              <p:spPr>
                <a:xfrm>
                  <a:off x="3522125" y="2393200"/>
                  <a:ext cx="402550" cy="49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2" h="19866" extrusionOk="0">
                      <a:moveTo>
                        <a:pt x="500" y="1"/>
                      </a:moveTo>
                      <a:lnTo>
                        <a:pt x="1" y="3437"/>
                      </a:lnTo>
                      <a:cubicBezTo>
                        <a:pt x="1" y="3437"/>
                        <a:pt x="4967" y="4047"/>
                        <a:pt x="8935" y="7748"/>
                      </a:cubicBezTo>
                      <a:cubicBezTo>
                        <a:pt x="12563" y="11129"/>
                        <a:pt x="11635" y="19866"/>
                        <a:pt x="11635" y="19866"/>
                      </a:cubicBezTo>
                      <a:lnTo>
                        <a:pt x="14694" y="19479"/>
                      </a:lnTo>
                      <a:cubicBezTo>
                        <a:pt x="14694" y="19479"/>
                        <a:pt x="16102" y="13209"/>
                        <a:pt x="12016" y="7077"/>
                      </a:cubicBezTo>
                      <a:cubicBezTo>
                        <a:pt x="8312" y="1517"/>
                        <a:pt x="500" y="1"/>
                        <a:pt x="500" y="1"/>
                      </a:cubicBez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27"/>
                <p:cNvSpPr/>
                <p:nvPr/>
              </p:nvSpPr>
              <p:spPr>
                <a:xfrm>
                  <a:off x="3601550" y="2829675"/>
                  <a:ext cx="45300" cy="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631" extrusionOk="0">
                      <a:moveTo>
                        <a:pt x="1" y="0"/>
                      </a:moveTo>
                      <a:lnTo>
                        <a:pt x="493" y="1541"/>
                      </a:lnTo>
                      <a:cubicBezTo>
                        <a:pt x="680" y="1585"/>
                        <a:pt x="872" y="1630"/>
                        <a:pt x="1062" y="1630"/>
                      </a:cubicBezTo>
                      <a:cubicBezTo>
                        <a:pt x="1128" y="1630"/>
                        <a:pt x="1195" y="1625"/>
                        <a:pt x="1260" y="1612"/>
                      </a:cubicBezTo>
                      <a:cubicBezTo>
                        <a:pt x="1514" y="1563"/>
                        <a:pt x="1759" y="1371"/>
                        <a:pt x="1788" y="1110"/>
                      </a:cubicBezTo>
                      <a:cubicBezTo>
                        <a:pt x="1812" y="899"/>
                        <a:pt x="1687" y="694"/>
                        <a:pt x="1520" y="565"/>
                      </a:cubicBezTo>
                      <a:cubicBezTo>
                        <a:pt x="1352" y="436"/>
                        <a:pt x="1148" y="369"/>
                        <a:pt x="948" y="30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27"/>
                <p:cNvSpPr/>
                <p:nvPr/>
              </p:nvSpPr>
              <p:spPr>
                <a:xfrm>
                  <a:off x="3277675" y="2162550"/>
                  <a:ext cx="166925" cy="2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7" h="10175" extrusionOk="0">
                      <a:moveTo>
                        <a:pt x="2037" y="1"/>
                      </a:moveTo>
                      <a:cubicBezTo>
                        <a:pt x="1237" y="1"/>
                        <a:pt x="0" y="404"/>
                        <a:pt x="0" y="404"/>
                      </a:cubicBezTo>
                      <a:cubicBezTo>
                        <a:pt x="4" y="576"/>
                        <a:pt x="357" y="4987"/>
                        <a:pt x="357" y="4987"/>
                      </a:cubicBezTo>
                      <a:cubicBezTo>
                        <a:pt x="357" y="4987"/>
                        <a:pt x="377" y="7541"/>
                        <a:pt x="1167" y="7541"/>
                      </a:cubicBezTo>
                      <a:cubicBezTo>
                        <a:pt x="1188" y="7541"/>
                        <a:pt x="1210" y="7539"/>
                        <a:pt x="1232" y="7535"/>
                      </a:cubicBezTo>
                      <a:lnTo>
                        <a:pt x="3018" y="7446"/>
                      </a:lnTo>
                      <a:lnTo>
                        <a:pt x="3018" y="9717"/>
                      </a:lnTo>
                      <a:cubicBezTo>
                        <a:pt x="3375" y="10020"/>
                        <a:pt x="3746" y="10175"/>
                        <a:pt x="4131" y="10175"/>
                      </a:cubicBezTo>
                      <a:cubicBezTo>
                        <a:pt x="4630" y="10175"/>
                        <a:pt x="5152" y="9916"/>
                        <a:pt x="5699" y="9388"/>
                      </a:cubicBezTo>
                      <a:lnTo>
                        <a:pt x="5353" y="4569"/>
                      </a:lnTo>
                      <a:cubicBezTo>
                        <a:pt x="5353" y="4569"/>
                        <a:pt x="6677" y="4050"/>
                        <a:pt x="6512" y="3035"/>
                      </a:cubicBezTo>
                      <a:cubicBezTo>
                        <a:pt x="6423" y="2485"/>
                        <a:pt x="5965" y="2340"/>
                        <a:pt x="5506" y="2340"/>
                      </a:cubicBezTo>
                      <a:cubicBezTo>
                        <a:pt x="4995" y="2340"/>
                        <a:pt x="4484" y="2520"/>
                        <a:pt x="4484" y="2520"/>
                      </a:cubicBezTo>
                      <a:cubicBezTo>
                        <a:pt x="4484" y="2520"/>
                        <a:pt x="4263" y="1451"/>
                        <a:pt x="3984" y="1451"/>
                      </a:cubicBezTo>
                      <a:cubicBezTo>
                        <a:pt x="3974" y="1451"/>
                        <a:pt x="3963" y="1453"/>
                        <a:pt x="3952" y="1456"/>
                      </a:cubicBezTo>
                      <a:cubicBezTo>
                        <a:pt x="3782" y="1508"/>
                        <a:pt x="3636" y="1531"/>
                        <a:pt x="3510" y="1531"/>
                      </a:cubicBezTo>
                      <a:cubicBezTo>
                        <a:pt x="2810" y="1531"/>
                        <a:pt x="2734" y="819"/>
                        <a:pt x="2702" y="340"/>
                      </a:cubicBezTo>
                      <a:cubicBezTo>
                        <a:pt x="2685" y="87"/>
                        <a:pt x="240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27"/>
                <p:cNvSpPr/>
                <p:nvPr/>
              </p:nvSpPr>
              <p:spPr>
                <a:xfrm>
                  <a:off x="3363500" y="2416925"/>
                  <a:ext cx="26650" cy="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6" h="1728" extrusionOk="0">
                      <a:moveTo>
                        <a:pt x="258" y="0"/>
                      </a:moveTo>
                      <a:lnTo>
                        <a:pt x="1" y="1039"/>
                      </a:lnTo>
                      <a:lnTo>
                        <a:pt x="552" y="1727"/>
                      </a:lnTo>
                      <a:lnTo>
                        <a:pt x="918" y="1727"/>
                      </a:lnTo>
                      <a:lnTo>
                        <a:pt x="1066" y="864"/>
                      </a:lnTo>
                      <a:lnTo>
                        <a:pt x="534" y="0"/>
                      </a:lnTo>
                      <a:close/>
                    </a:path>
                  </a:pathLst>
                </a:custGeom>
                <a:solidFill>
                  <a:srgbClr val="9E4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27"/>
                <p:cNvSpPr/>
                <p:nvPr/>
              </p:nvSpPr>
              <p:spPr>
                <a:xfrm>
                  <a:off x="2743250" y="2365550"/>
                  <a:ext cx="68750" cy="4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1921" extrusionOk="0">
                      <a:moveTo>
                        <a:pt x="2463" y="0"/>
                      </a:moveTo>
                      <a:lnTo>
                        <a:pt x="1678" y="290"/>
                      </a:lnTo>
                      <a:lnTo>
                        <a:pt x="1837" y="1007"/>
                      </a:lnTo>
                      <a:lnTo>
                        <a:pt x="1428" y="493"/>
                      </a:lnTo>
                      <a:lnTo>
                        <a:pt x="0" y="1303"/>
                      </a:lnTo>
                      <a:lnTo>
                        <a:pt x="345" y="1921"/>
                      </a:lnTo>
                      <a:lnTo>
                        <a:pt x="2750" y="493"/>
                      </a:lnTo>
                      <a:lnTo>
                        <a:pt x="2463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27"/>
                <p:cNvSpPr/>
                <p:nvPr/>
              </p:nvSpPr>
              <p:spPr>
                <a:xfrm>
                  <a:off x="3808250" y="2880175"/>
                  <a:ext cx="81250" cy="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" h="1137" extrusionOk="0">
                      <a:moveTo>
                        <a:pt x="3249" y="0"/>
                      </a:moveTo>
                      <a:lnTo>
                        <a:pt x="191" y="387"/>
                      </a:lnTo>
                      <a:lnTo>
                        <a:pt x="1" y="1137"/>
                      </a:lnTo>
                      <a:lnTo>
                        <a:pt x="1770" y="761"/>
                      </a:lnTo>
                      <a:lnTo>
                        <a:pt x="2209" y="132"/>
                      </a:lnTo>
                      <a:lnTo>
                        <a:pt x="2209" y="634"/>
                      </a:lnTo>
                      <a:lnTo>
                        <a:pt x="2929" y="634"/>
                      </a:lnTo>
                      <a:lnTo>
                        <a:pt x="3249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27"/>
                <p:cNvSpPr/>
                <p:nvPr/>
              </p:nvSpPr>
              <p:spPr>
                <a:xfrm>
                  <a:off x="3296900" y="2344350"/>
                  <a:ext cx="96300" cy="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409" extrusionOk="0">
                      <a:moveTo>
                        <a:pt x="319" y="0"/>
                      </a:moveTo>
                      <a:cubicBezTo>
                        <a:pt x="133" y="0"/>
                        <a:pt x="0" y="53"/>
                        <a:pt x="126" y="203"/>
                      </a:cubicBezTo>
                      <a:cubicBezTo>
                        <a:pt x="210" y="302"/>
                        <a:pt x="450" y="336"/>
                        <a:pt x="740" y="336"/>
                      </a:cubicBezTo>
                      <a:cubicBezTo>
                        <a:pt x="1375" y="336"/>
                        <a:pt x="2249" y="173"/>
                        <a:pt x="2249" y="173"/>
                      </a:cubicBezTo>
                      <a:lnTo>
                        <a:pt x="2249" y="173"/>
                      </a:lnTo>
                      <a:lnTo>
                        <a:pt x="2204" y="2408"/>
                      </a:lnTo>
                      <a:cubicBezTo>
                        <a:pt x="2343" y="2073"/>
                        <a:pt x="2369" y="1701"/>
                        <a:pt x="2470" y="1353"/>
                      </a:cubicBezTo>
                      <a:cubicBezTo>
                        <a:pt x="2572" y="1003"/>
                        <a:pt x="2778" y="650"/>
                        <a:pt x="3120" y="537"/>
                      </a:cubicBezTo>
                      <a:cubicBezTo>
                        <a:pt x="3299" y="478"/>
                        <a:pt x="3504" y="493"/>
                        <a:pt x="3671" y="400"/>
                      </a:cubicBezTo>
                      <a:cubicBezTo>
                        <a:pt x="3769" y="347"/>
                        <a:pt x="3852" y="221"/>
                        <a:pt x="3793" y="125"/>
                      </a:cubicBezTo>
                      <a:cubicBezTo>
                        <a:pt x="3748" y="56"/>
                        <a:pt x="3656" y="45"/>
                        <a:pt x="3572" y="45"/>
                      </a:cubicBezTo>
                      <a:cubicBezTo>
                        <a:pt x="3566" y="45"/>
                        <a:pt x="3560" y="45"/>
                        <a:pt x="3554" y="45"/>
                      </a:cubicBezTo>
                      <a:lnTo>
                        <a:pt x="1437" y="77"/>
                      </a:lnTo>
                      <a:cubicBezTo>
                        <a:pt x="1363" y="78"/>
                        <a:pt x="1288" y="79"/>
                        <a:pt x="1214" y="79"/>
                      </a:cubicBezTo>
                      <a:cubicBezTo>
                        <a:pt x="1004" y="79"/>
                        <a:pt x="795" y="70"/>
                        <a:pt x="588" y="29"/>
                      </a:cubicBezTo>
                      <a:cubicBezTo>
                        <a:pt x="501" y="11"/>
                        <a:pt x="404" y="0"/>
                        <a:pt x="319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27"/>
                <p:cNvSpPr/>
                <p:nvPr/>
              </p:nvSpPr>
              <p:spPr>
                <a:xfrm>
                  <a:off x="3277675" y="2162550"/>
                  <a:ext cx="163125" cy="8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5" h="3244" extrusionOk="0">
                      <a:moveTo>
                        <a:pt x="2037" y="1"/>
                      </a:moveTo>
                      <a:cubicBezTo>
                        <a:pt x="1237" y="1"/>
                        <a:pt x="0" y="404"/>
                        <a:pt x="0" y="404"/>
                      </a:cubicBezTo>
                      <a:cubicBezTo>
                        <a:pt x="0" y="413"/>
                        <a:pt x="2" y="438"/>
                        <a:pt x="3" y="465"/>
                      </a:cubicBezTo>
                      <a:lnTo>
                        <a:pt x="2005" y="372"/>
                      </a:lnTo>
                      <a:cubicBezTo>
                        <a:pt x="2030" y="371"/>
                        <a:pt x="2054" y="369"/>
                        <a:pt x="2079" y="369"/>
                      </a:cubicBezTo>
                      <a:cubicBezTo>
                        <a:pt x="2129" y="369"/>
                        <a:pt x="2179" y="375"/>
                        <a:pt x="2226" y="394"/>
                      </a:cubicBezTo>
                      <a:cubicBezTo>
                        <a:pt x="2392" y="462"/>
                        <a:pt x="2441" y="669"/>
                        <a:pt x="2491" y="845"/>
                      </a:cubicBezTo>
                      <a:cubicBezTo>
                        <a:pt x="2556" y="1082"/>
                        <a:pt x="2663" y="1312"/>
                        <a:pt x="2831" y="1492"/>
                      </a:cubicBezTo>
                      <a:cubicBezTo>
                        <a:pt x="2998" y="1671"/>
                        <a:pt x="3229" y="1798"/>
                        <a:pt x="3473" y="1804"/>
                      </a:cubicBezTo>
                      <a:cubicBezTo>
                        <a:pt x="3482" y="1805"/>
                        <a:pt x="3491" y="1805"/>
                        <a:pt x="3499" y="1805"/>
                      </a:cubicBezTo>
                      <a:cubicBezTo>
                        <a:pt x="3557" y="1805"/>
                        <a:pt x="3617" y="1801"/>
                        <a:pt x="3676" y="1801"/>
                      </a:cubicBezTo>
                      <a:cubicBezTo>
                        <a:pt x="3775" y="1801"/>
                        <a:pt x="3871" y="1812"/>
                        <a:pt x="3944" y="1877"/>
                      </a:cubicBezTo>
                      <a:cubicBezTo>
                        <a:pt x="4078" y="1998"/>
                        <a:pt x="4042" y="2217"/>
                        <a:pt x="4104" y="2388"/>
                      </a:cubicBezTo>
                      <a:cubicBezTo>
                        <a:pt x="4177" y="2590"/>
                        <a:pt x="4388" y="2712"/>
                        <a:pt x="4597" y="2745"/>
                      </a:cubicBezTo>
                      <a:cubicBezTo>
                        <a:pt x="4658" y="2754"/>
                        <a:pt x="4718" y="2758"/>
                        <a:pt x="4779" y="2758"/>
                      </a:cubicBezTo>
                      <a:cubicBezTo>
                        <a:pt x="4930" y="2758"/>
                        <a:pt x="5081" y="2734"/>
                        <a:pt x="5232" y="2719"/>
                      </a:cubicBezTo>
                      <a:cubicBezTo>
                        <a:pt x="5327" y="2709"/>
                        <a:pt x="5424" y="2702"/>
                        <a:pt x="5520" y="2702"/>
                      </a:cubicBezTo>
                      <a:cubicBezTo>
                        <a:pt x="5753" y="2702"/>
                        <a:pt x="5984" y="2740"/>
                        <a:pt x="6183" y="2857"/>
                      </a:cubicBezTo>
                      <a:cubicBezTo>
                        <a:pt x="6331" y="2948"/>
                        <a:pt x="6446" y="3083"/>
                        <a:pt x="6511" y="3244"/>
                      </a:cubicBezTo>
                      <a:cubicBezTo>
                        <a:pt x="6514" y="3175"/>
                        <a:pt x="6525" y="3109"/>
                        <a:pt x="6512" y="3035"/>
                      </a:cubicBezTo>
                      <a:cubicBezTo>
                        <a:pt x="6423" y="2485"/>
                        <a:pt x="5965" y="2340"/>
                        <a:pt x="5506" y="2340"/>
                      </a:cubicBezTo>
                      <a:cubicBezTo>
                        <a:pt x="4995" y="2340"/>
                        <a:pt x="4484" y="2520"/>
                        <a:pt x="4484" y="2520"/>
                      </a:cubicBezTo>
                      <a:cubicBezTo>
                        <a:pt x="4484" y="2520"/>
                        <a:pt x="4263" y="1451"/>
                        <a:pt x="3984" y="1451"/>
                      </a:cubicBezTo>
                      <a:cubicBezTo>
                        <a:pt x="3974" y="1451"/>
                        <a:pt x="3963" y="1453"/>
                        <a:pt x="3952" y="1456"/>
                      </a:cubicBezTo>
                      <a:cubicBezTo>
                        <a:pt x="3782" y="1508"/>
                        <a:pt x="3636" y="1531"/>
                        <a:pt x="3510" y="1531"/>
                      </a:cubicBezTo>
                      <a:cubicBezTo>
                        <a:pt x="2810" y="1531"/>
                        <a:pt x="2735" y="819"/>
                        <a:pt x="2703" y="340"/>
                      </a:cubicBezTo>
                      <a:cubicBezTo>
                        <a:pt x="2686" y="87"/>
                        <a:pt x="240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27"/>
                <p:cNvSpPr/>
                <p:nvPr/>
              </p:nvSpPr>
              <p:spPr>
                <a:xfrm>
                  <a:off x="3254100" y="2210175"/>
                  <a:ext cx="37225" cy="7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" h="3007" extrusionOk="0">
                      <a:moveTo>
                        <a:pt x="1101" y="1"/>
                      </a:moveTo>
                      <a:cubicBezTo>
                        <a:pt x="1071" y="545"/>
                        <a:pt x="1040" y="1090"/>
                        <a:pt x="1010" y="1635"/>
                      </a:cubicBezTo>
                      <a:cubicBezTo>
                        <a:pt x="998" y="1861"/>
                        <a:pt x="982" y="2101"/>
                        <a:pt x="858" y="2290"/>
                      </a:cubicBezTo>
                      <a:cubicBezTo>
                        <a:pt x="677" y="2569"/>
                        <a:pt x="322" y="2664"/>
                        <a:pt x="0" y="2735"/>
                      </a:cubicBezTo>
                      <a:cubicBezTo>
                        <a:pt x="324" y="2914"/>
                        <a:pt x="685" y="3007"/>
                        <a:pt x="1050" y="3007"/>
                      </a:cubicBezTo>
                      <a:cubicBezTo>
                        <a:pt x="1196" y="3007"/>
                        <a:pt x="1343" y="2992"/>
                        <a:pt x="1489" y="2961"/>
                      </a:cubicBezTo>
                      <a:lnTo>
                        <a:pt x="1101" y="1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27"/>
                <p:cNvSpPr/>
                <p:nvPr/>
              </p:nvSpPr>
              <p:spPr>
                <a:xfrm>
                  <a:off x="3315150" y="2876500"/>
                  <a:ext cx="46575" cy="8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" h="3206" extrusionOk="0">
                      <a:moveTo>
                        <a:pt x="1418" y="1"/>
                      </a:moveTo>
                      <a:cubicBezTo>
                        <a:pt x="1358" y="261"/>
                        <a:pt x="1185" y="478"/>
                        <a:pt x="1003" y="671"/>
                      </a:cubicBezTo>
                      <a:cubicBezTo>
                        <a:pt x="822" y="864"/>
                        <a:pt x="623" y="1048"/>
                        <a:pt x="491" y="1280"/>
                      </a:cubicBezTo>
                      <a:cubicBezTo>
                        <a:pt x="360" y="1510"/>
                        <a:pt x="305" y="1807"/>
                        <a:pt x="427" y="2043"/>
                      </a:cubicBezTo>
                      <a:cubicBezTo>
                        <a:pt x="500" y="2185"/>
                        <a:pt x="651" y="2285"/>
                        <a:pt x="805" y="2305"/>
                      </a:cubicBezTo>
                      <a:lnTo>
                        <a:pt x="805" y="2305"/>
                      </a:lnTo>
                      <a:cubicBezTo>
                        <a:pt x="455" y="2438"/>
                        <a:pt x="156" y="2712"/>
                        <a:pt x="1" y="3057"/>
                      </a:cubicBezTo>
                      <a:cubicBezTo>
                        <a:pt x="176" y="3162"/>
                        <a:pt x="378" y="3205"/>
                        <a:pt x="582" y="3205"/>
                      </a:cubicBezTo>
                      <a:cubicBezTo>
                        <a:pt x="708" y="3205"/>
                        <a:pt x="835" y="3189"/>
                        <a:pt x="957" y="3159"/>
                      </a:cubicBezTo>
                      <a:cubicBezTo>
                        <a:pt x="1278" y="3082"/>
                        <a:pt x="1573" y="2924"/>
                        <a:pt x="1862" y="2767"/>
                      </a:cubicBezTo>
                      <a:lnTo>
                        <a:pt x="1418" y="1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27"/>
                <p:cNvSpPr/>
                <p:nvPr/>
              </p:nvSpPr>
              <p:spPr>
                <a:xfrm>
                  <a:off x="3440850" y="2374450"/>
                  <a:ext cx="127875" cy="5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5" h="21051" extrusionOk="0">
                      <a:moveTo>
                        <a:pt x="0" y="1"/>
                      </a:moveTo>
                      <a:lnTo>
                        <a:pt x="4000" y="21050"/>
                      </a:lnTo>
                      <a:lnTo>
                        <a:pt x="5114" y="20616"/>
                      </a:lnTo>
                      <a:lnTo>
                        <a:pt x="847" y="27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27"/>
                <p:cNvSpPr/>
                <p:nvPr/>
              </p:nvSpPr>
              <p:spPr>
                <a:xfrm>
                  <a:off x="3291850" y="2404550"/>
                  <a:ext cx="121950" cy="54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8" h="21719" extrusionOk="0">
                      <a:moveTo>
                        <a:pt x="807" y="0"/>
                      </a:moveTo>
                      <a:lnTo>
                        <a:pt x="1" y="495"/>
                      </a:lnTo>
                      <a:lnTo>
                        <a:pt x="4014" y="21719"/>
                      </a:lnTo>
                      <a:lnTo>
                        <a:pt x="4878" y="21142"/>
                      </a:lnTo>
                      <a:lnTo>
                        <a:pt x="807" y="0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27"/>
                <p:cNvSpPr/>
                <p:nvPr/>
              </p:nvSpPr>
              <p:spPr>
                <a:xfrm>
                  <a:off x="3351550" y="2456400"/>
                  <a:ext cx="373150" cy="2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6" h="9311" extrusionOk="0">
                      <a:moveTo>
                        <a:pt x="1182" y="0"/>
                      </a:moveTo>
                      <a:lnTo>
                        <a:pt x="1042" y="485"/>
                      </a:lnTo>
                      <a:cubicBezTo>
                        <a:pt x="327" y="1996"/>
                        <a:pt x="0" y="3735"/>
                        <a:pt x="373" y="5368"/>
                      </a:cubicBezTo>
                      <a:cubicBezTo>
                        <a:pt x="746" y="6999"/>
                        <a:pt x="1884" y="8487"/>
                        <a:pt x="3445" y="9043"/>
                      </a:cubicBezTo>
                      <a:cubicBezTo>
                        <a:pt x="3982" y="9233"/>
                        <a:pt x="4541" y="9310"/>
                        <a:pt x="5107" y="9310"/>
                      </a:cubicBezTo>
                      <a:cubicBezTo>
                        <a:pt x="5981" y="9310"/>
                        <a:pt x="6871" y="9127"/>
                        <a:pt x="7720" y="8899"/>
                      </a:cubicBezTo>
                      <a:cubicBezTo>
                        <a:pt x="9209" y="8497"/>
                        <a:pt x="10657" y="7961"/>
                        <a:pt x="12050" y="7299"/>
                      </a:cubicBezTo>
                      <a:cubicBezTo>
                        <a:pt x="12801" y="6940"/>
                        <a:pt x="14022" y="6400"/>
                        <a:pt x="14594" y="5789"/>
                      </a:cubicBezTo>
                      <a:cubicBezTo>
                        <a:pt x="14594" y="5789"/>
                        <a:pt x="14765" y="4458"/>
                        <a:pt x="14926" y="3630"/>
                      </a:cubicBezTo>
                      <a:cubicBezTo>
                        <a:pt x="14692" y="3612"/>
                        <a:pt x="14450" y="3604"/>
                        <a:pt x="14209" y="3604"/>
                      </a:cubicBezTo>
                      <a:cubicBezTo>
                        <a:pt x="13007" y="3604"/>
                        <a:pt x="11832" y="3791"/>
                        <a:pt x="11832" y="3791"/>
                      </a:cubicBezTo>
                      <a:cubicBezTo>
                        <a:pt x="10560" y="4396"/>
                        <a:pt x="8371" y="5953"/>
                        <a:pt x="7009" y="6301"/>
                      </a:cubicBezTo>
                      <a:cubicBezTo>
                        <a:pt x="6521" y="6426"/>
                        <a:pt x="6009" y="6497"/>
                        <a:pt x="5501" y="6497"/>
                      </a:cubicBezTo>
                      <a:cubicBezTo>
                        <a:pt x="4592" y="6497"/>
                        <a:pt x="3696" y="6269"/>
                        <a:pt x="2979" y="5716"/>
                      </a:cubicBezTo>
                      <a:cubicBezTo>
                        <a:pt x="2163" y="5087"/>
                        <a:pt x="1671" y="4105"/>
                        <a:pt x="1433" y="3095"/>
                      </a:cubicBezTo>
                      <a:cubicBezTo>
                        <a:pt x="1196" y="2086"/>
                        <a:pt x="1187" y="1038"/>
                        <a:pt x="11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27"/>
                <p:cNvSpPr/>
                <p:nvPr/>
              </p:nvSpPr>
              <p:spPr>
                <a:xfrm>
                  <a:off x="3351550" y="2441275"/>
                  <a:ext cx="373150" cy="2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6" h="9310" extrusionOk="0">
                      <a:moveTo>
                        <a:pt x="1182" y="1"/>
                      </a:moveTo>
                      <a:lnTo>
                        <a:pt x="1042" y="485"/>
                      </a:lnTo>
                      <a:cubicBezTo>
                        <a:pt x="327" y="1995"/>
                        <a:pt x="0" y="3734"/>
                        <a:pt x="373" y="5367"/>
                      </a:cubicBezTo>
                      <a:cubicBezTo>
                        <a:pt x="746" y="6998"/>
                        <a:pt x="1884" y="8487"/>
                        <a:pt x="3445" y="9042"/>
                      </a:cubicBezTo>
                      <a:cubicBezTo>
                        <a:pt x="3982" y="9233"/>
                        <a:pt x="4541" y="9309"/>
                        <a:pt x="5107" y="9309"/>
                      </a:cubicBezTo>
                      <a:cubicBezTo>
                        <a:pt x="5981" y="9309"/>
                        <a:pt x="6871" y="9127"/>
                        <a:pt x="7720" y="8898"/>
                      </a:cubicBezTo>
                      <a:cubicBezTo>
                        <a:pt x="9209" y="8496"/>
                        <a:pt x="10657" y="7960"/>
                        <a:pt x="12050" y="7298"/>
                      </a:cubicBezTo>
                      <a:cubicBezTo>
                        <a:pt x="12801" y="6940"/>
                        <a:pt x="14022" y="6399"/>
                        <a:pt x="14594" y="5788"/>
                      </a:cubicBezTo>
                      <a:cubicBezTo>
                        <a:pt x="14594" y="5788"/>
                        <a:pt x="14765" y="4457"/>
                        <a:pt x="14926" y="3630"/>
                      </a:cubicBezTo>
                      <a:cubicBezTo>
                        <a:pt x="14689" y="3612"/>
                        <a:pt x="14445" y="3604"/>
                        <a:pt x="14201" y="3604"/>
                      </a:cubicBezTo>
                      <a:cubicBezTo>
                        <a:pt x="13002" y="3604"/>
                        <a:pt x="11832" y="3791"/>
                        <a:pt x="11832" y="3791"/>
                      </a:cubicBezTo>
                      <a:cubicBezTo>
                        <a:pt x="10560" y="4395"/>
                        <a:pt x="8371" y="5952"/>
                        <a:pt x="7009" y="6300"/>
                      </a:cubicBezTo>
                      <a:cubicBezTo>
                        <a:pt x="6521" y="6425"/>
                        <a:pt x="6008" y="6496"/>
                        <a:pt x="5500" y="6496"/>
                      </a:cubicBezTo>
                      <a:cubicBezTo>
                        <a:pt x="4591" y="6496"/>
                        <a:pt x="3695" y="6269"/>
                        <a:pt x="2979" y="5715"/>
                      </a:cubicBezTo>
                      <a:cubicBezTo>
                        <a:pt x="2163" y="5087"/>
                        <a:pt x="1671" y="4105"/>
                        <a:pt x="1433" y="3096"/>
                      </a:cubicBezTo>
                      <a:cubicBezTo>
                        <a:pt x="1196" y="2085"/>
                        <a:pt x="1187" y="1038"/>
                        <a:pt x="1182" y="1"/>
                      </a:cubicBezTo>
                      <a:close/>
                    </a:path>
                  </a:pathLst>
                </a:custGeom>
                <a:solidFill>
                  <a:srgbClr val="9E4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27"/>
                <p:cNvSpPr/>
                <p:nvPr/>
              </p:nvSpPr>
              <p:spPr>
                <a:xfrm>
                  <a:off x="3350375" y="2889775"/>
                  <a:ext cx="557650" cy="104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6" h="41808" extrusionOk="0">
                      <a:moveTo>
                        <a:pt x="7660" y="0"/>
                      </a:moveTo>
                      <a:lnTo>
                        <a:pt x="1" y="2248"/>
                      </a:lnTo>
                      <a:cubicBezTo>
                        <a:pt x="1" y="2248"/>
                        <a:pt x="18554" y="41418"/>
                        <a:pt x="19776" y="41753"/>
                      </a:cubicBezTo>
                      <a:cubicBezTo>
                        <a:pt x="19915" y="41791"/>
                        <a:pt x="20056" y="41808"/>
                        <a:pt x="20195" y="41808"/>
                      </a:cubicBezTo>
                      <a:cubicBezTo>
                        <a:pt x="21280" y="41808"/>
                        <a:pt x="22306" y="40789"/>
                        <a:pt x="22306" y="40789"/>
                      </a:cubicBezTo>
                      <a:cubicBezTo>
                        <a:pt x="22306" y="40789"/>
                        <a:pt x="11772" y="17206"/>
                        <a:pt x="10802" y="13976"/>
                      </a:cubicBezTo>
                      <a:cubicBezTo>
                        <a:pt x="9830" y="10746"/>
                        <a:pt x="7660" y="0"/>
                        <a:pt x="7660" y="0"/>
                      </a:cubicBezTo>
                      <a:close/>
                    </a:path>
                  </a:pathLst>
                </a:custGeom>
                <a:solidFill>
                  <a:srgbClr val="363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27"/>
                <p:cNvSpPr/>
                <p:nvPr/>
              </p:nvSpPr>
              <p:spPr>
                <a:xfrm>
                  <a:off x="3424150" y="2999975"/>
                  <a:ext cx="165375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12881" extrusionOk="0">
                      <a:moveTo>
                        <a:pt x="5623" y="0"/>
                      </a:moveTo>
                      <a:cubicBezTo>
                        <a:pt x="4576" y="200"/>
                        <a:pt x="1" y="4304"/>
                        <a:pt x="1" y="4304"/>
                      </a:cubicBezTo>
                      <a:lnTo>
                        <a:pt x="4253" y="12881"/>
                      </a:lnTo>
                      <a:lnTo>
                        <a:pt x="4253" y="12881"/>
                      </a:lnTo>
                      <a:lnTo>
                        <a:pt x="3454" y="7320"/>
                      </a:lnTo>
                      <a:lnTo>
                        <a:pt x="6614" y="4554"/>
                      </a:lnTo>
                      <a:lnTo>
                        <a:pt x="5623" y="0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27"/>
                <p:cNvSpPr/>
                <p:nvPr/>
              </p:nvSpPr>
              <p:spPr>
                <a:xfrm>
                  <a:off x="3051825" y="2865175"/>
                  <a:ext cx="593075" cy="87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3" h="35080" extrusionOk="0">
                      <a:moveTo>
                        <a:pt x="23090" y="0"/>
                      </a:moveTo>
                      <a:lnTo>
                        <a:pt x="16599" y="2003"/>
                      </a:lnTo>
                      <a:cubicBezTo>
                        <a:pt x="16599" y="2003"/>
                        <a:pt x="0" y="13541"/>
                        <a:pt x="4566" y="20071"/>
                      </a:cubicBezTo>
                      <a:cubicBezTo>
                        <a:pt x="9131" y="26601"/>
                        <a:pt x="20451" y="35080"/>
                        <a:pt x="20451" y="35080"/>
                      </a:cubicBezTo>
                      <a:lnTo>
                        <a:pt x="23095" y="33379"/>
                      </a:lnTo>
                      <a:cubicBezTo>
                        <a:pt x="23095" y="33379"/>
                        <a:pt x="11623" y="21847"/>
                        <a:pt x="9415" y="18001"/>
                      </a:cubicBezTo>
                      <a:cubicBezTo>
                        <a:pt x="7082" y="13937"/>
                        <a:pt x="23722" y="3196"/>
                        <a:pt x="23722" y="3196"/>
                      </a:cubicBezTo>
                      <a:lnTo>
                        <a:pt x="23090" y="0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27"/>
                <p:cNvSpPr/>
                <p:nvPr/>
              </p:nvSpPr>
              <p:spPr>
                <a:xfrm>
                  <a:off x="3860300" y="3912675"/>
                  <a:ext cx="477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9" h="1673" extrusionOk="0">
                      <a:moveTo>
                        <a:pt x="1261" y="0"/>
                      </a:moveTo>
                      <a:lnTo>
                        <a:pt x="1" y="812"/>
                      </a:lnTo>
                      <a:lnTo>
                        <a:pt x="603" y="1673"/>
                      </a:lnTo>
                      <a:lnTo>
                        <a:pt x="1909" y="812"/>
                      </a:lnTo>
                      <a:lnTo>
                        <a:pt x="1261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27"/>
                <p:cNvSpPr/>
                <p:nvPr/>
              </p:nvSpPr>
              <p:spPr>
                <a:xfrm>
                  <a:off x="3770775" y="3932950"/>
                  <a:ext cx="16387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208" extrusionOk="0">
                      <a:moveTo>
                        <a:pt x="5490" y="1"/>
                      </a:moveTo>
                      <a:lnTo>
                        <a:pt x="5447" y="28"/>
                      </a:lnTo>
                      <a:lnTo>
                        <a:pt x="4184" y="862"/>
                      </a:lnTo>
                      <a:cubicBezTo>
                        <a:pt x="4184" y="862"/>
                        <a:pt x="3925" y="1379"/>
                        <a:pt x="2563" y="1379"/>
                      </a:cubicBezTo>
                      <a:cubicBezTo>
                        <a:pt x="2502" y="1379"/>
                        <a:pt x="2439" y="1378"/>
                        <a:pt x="2373" y="1376"/>
                      </a:cubicBezTo>
                      <a:cubicBezTo>
                        <a:pt x="2299" y="1373"/>
                        <a:pt x="2228" y="1372"/>
                        <a:pt x="2158" y="1372"/>
                      </a:cubicBezTo>
                      <a:cubicBezTo>
                        <a:pt x="451" y="1372"/>
                        <a:pt x="0" y="2088"/>
                        <a:pt x="0" y="2088"/>
                      </a:cubicBezTo>
                      <a:lnTo>
                        <a:pt x="4031" y="2208"/>
                      </a:lnTo>
                      <a:lnTo>
                        <a:pt x="5782" y="1699"/>
                      </a:lnTo>
                      <a:lnTo>
                        <a:pt x="6555" y="1133"/>
                      </a:lnTo>
                      <a:lnTo>
                        <a:pt x="5490" y="1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7"/>
                <p:cNvSpPr/>
                <p:nvPr/>
              </p:nvSpPr>
              <p:spPr>
                <a:xfrm>
                  <a:off x="3577475" y="3706975"/>
                  <a:ext cx="50075" cy="3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545" extrusionOk="0">
                      <a:moveTo>
                        <a:pt x="1208" y="0"/>
                      </a:moveTo>
                      <a:lnTo>
                        <a:pt x="0" y="1036"/>
                      </a:lnTo>
                      <a:lnTo>
                        <a:pt x="697" y="1545"/>
                      </a:lnTo>
                      <a:lnTo>
                        <a:pt x="2003" y="686"/>
                      </a:lnTo>
                      <a:lnTo>
                        <a:pt x="1208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27"/>
                <p:cNvSpPr/>
                <p:nvPr/>
              </p:nvSpPr>
              <p:spPr>
                <a:xfrm>
                  <a:off x="3490300" y="3720925"/>
                  <a:ext cx="163850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4" h="2207" extrusionOk="0">
                      <a:moveTo>
                        <a:pt x="5490" y="0"/>
                      </a:moveTo>
                      <a:lnTo>
                        <a:pt x="5447" y="28"/>
                      </a:lnTo>
                      <a:lnTo>
                        <a:pt x="4184" y="860"/>
                      </a:lnTo>
                      <a:cubicBezTo>
                        <a:pt x="4184" y="860"/>
                        <a:pt x="3924" y="1377"/>
                        <a:pt x="2566" y="1377"/>
                      </a:cubicBezTo>
                      <a:cubicBezTo>
                        <a:pt x="2504" y="1377"/>
                        <a:pt x="2439" y="1376"/>
                        <a:pt x="2372" y="1374"/>
                      </a:cubicBezTo>
                      <a:cubicBezTo>
                        <a:pt x="2298" y="1371"/>
                        <a:pt x="2227" y="1370"/>
                        <a:pt x="2157" y="1370"/>
                      </a:cubicBezTo>
                      <a:cubicBezTo>
                        <a:pt x="451" y="1370"/>
                        <a:pt x="0" y="2086"/>
                        <a:pt x="0" y="2086"/>
                      </a:cubicBezTo>
                      <a:lnTo>
                        <a:pt x="4031" y="2207"/>
                      </a:lnTo>
                      <a:lnTo>
                        <a:pt x="6553" y="1132"/>
                      </a:lnTo>
                      <a:lnTo>
                        <a:pt x="5490" y="0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27"/>
                <p:cNvSpPr/>
                <p:nvPr/>
              </p:nvSpPr>
              <p:spPr>
                <a:xfrm>
                  <a:off x="5069000" y="3780850"/>
                  <a:ext cx="22025" cy="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144" extrusionOk="0">
                      <a:moveTo>
                        <a:pt x="663" y="0"/>
                      </a:moveTo>
                      <a:lnTo>
                        <a:pt x="688" y="61"/>
                      </a:lnTo>
                      <a:cubicBezTo>
                        <a:pt x="601" y="332"/>
                        <a:pt x="424" y="567"/>
                        <a:pt x="187" y="726"/>
                      </a:cubicBezTo>
                      <a:cubicBezTo>
                        <a:pt x="119" y="771"/>
                        <a:pt x="38" y="820"/>
                        <a:pt x="20" y="901"/>
                      </a:cubicBezTo>
                      <a:cubicBezTo>
                        <a:pt x="1" y="994"/>
                        <a:pt x="79" y="1083"/>
                        <a:pt x="165" y="1118"/>
                      </a:cubicBezTo>
                      <a:cubicBezTo>
                        <a:pt x="210" y="1135"/>
                        <a:pt x="256" y="1143"/>
                        <a:pt x="303" y="1143"/>
                      </a:cubicBezTo>
                      <a:cubicBezTo>
                        <a:pt x="429" y="1143"/>
                        <a:pt x="559" y="1086"/>
                        <a:pt x="666" y="1012"/>
                      </a:cubicBezTo>
                      <a:cubicBezTo>
                        <a:pt x="740" y="960"/>
                        <a:pt x="811" y="897"/>
                        <a:pt x="844" y="812"/>
                      </a:cubicBezTo>
                      <a:cubicBezTo>
                        <a:pt x="881" y="719"/>
                        <a:pt x="867" y="614"/>
                        <a:pt x="853" y="516"/>
                      </a:cubicBezTo>
                      <a:cubicBezTo>
                        <a:pt x="826" y="331"/>
                        <a:pt x="793" y="132"/>
                        <a:pt x="663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27"/>
                <p:cNvSpPr/>
                <p:nvPr/>
              </p:nvSpPr>
              <p:spPr>
                <a:xfrm>
                  <a:off x="4631275" y="3733450"/>
                  <a:ext cx="557650" cy="10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6" h="41810" extrusionOk="0">
                      <a:moveTo>
                        <a:pt x="7659" y="1"/>
                      </a:moveTo>
                      <a:lnTo>
                        <a:pt x="1" y="2249"/>
                      </a:lnTo>
                      <a:cubicBezTo>
                        <a:pt x="1" y="2249"/>
                        <a:pt x="18554" y="41420"/>
                        <a:pt x="19776" y="41755"/>
                      </a:cubicBezTo>
                      <a:cubicBezTo>
                        <a:pt x="19915" y="41792"/>
                        <a:pt x="20055" y="41809"/>
                        <a:pt x="20194" y="41809"/>
                      </a:cubicBezTo>
                      <a:cubicBezTo>
                        <a:pt x="21279" y="41809"/>
                        <a:pt x="22306" y="40791"/>
                        <a:pt x="22306" y="40791"/>
                      </a:cubicBezTo>
                      <a:cubicBezTo>
                        <a:pt x="22306" y="40791"/>
                        <a:pt x="11772" y="17208"/>
                        <a:pt x="10802" y="13976"/>
                      </a:cubicBezTo>
                      <a:cubicBezTo>
                        <a:pt x="9830" y="10746"/>
                        <a:pt x="7659" y="1"/>
                        <a:pt x="7659" y="1"/>
                      </a:cubicBezTo>
                      <a:close/>
                    </a:path>
                  </a:pathLst>
                </a:custGeom>
                <a:solidFill>
                  <a:srgbClr val="363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27"/>
                <p:cNvSpPr/>
                <p:nvPr/>
              </p:nvSpPr>
              <p:spPr>
                <a:xfrm>
                  <a:off x="4705025" y="3843700"/>
                  <a:ext cx="165400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6" h="12881" extrusionOk="0">
                      <a:moveTo>
                        <a:pt x="5624" y="0"/>
                      </a:moveTo>
                      <a:cubicBezTo>
                        <a:pt x="4576" y="199"/>
                        <a:pt x="0" y="4303"/>
                        <a:pt x="0" y="4303"/>
                      </a:cubicBezTo>
                      <a:lnTo>
                        <a:pt x="4254" y="12881"/>
                      </a:lnTo>
                      <a:lnTo>
                        <a:pt x="3453" y="7318"/>
                      </a:lnTo>
                      <a:lnTo>
                        <a:pt x="6615" y="4554"/>
                      </a:lnTo>
                      <a:lnTo>
                        <a:pt x="5624" y="0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27"/>
                <p:cNvSpPr/>
                <p:nvPr/>
              </p:nvSpPr>
              <p:spPr>
                <a:xfrm>
                  <a:off x="4332675" y="3708850"/>
                  <a:ext cx="593100" cy="87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4" h="35081" extrusionOk="0">
                      <a:moveTo>
                        <a:pt x="23093" y="1"/>
                      </a:moveTo>
                      <a:lnTo>
                        <a:pt x="16600" y="2003"/>
                      </a:lnTo>
                      <a:cubicBezTo>
                        <a:pt x="16600" y="2003"/>
                        <a:pt x="1" y="13542"/>
                        <a:pt x="4566" y="20072"/>
                      </a:cubicBezTo>
                      <a:cubicBezTo>
                        <a:pt x="9132" y="26601"/>
                        <a:pt x="20451" y="35081"/>
                        <a:pt x="20451" y="35081"/>
                      </a:cubicBezTo>
                      <a:lnTo>
                        <a:pt x="23097" y="33379"/>
                      </a:lnTo>
                      <a:cubicBezTo>
                        <a:pt x="23097" y="33379"/>
                        <a:pt x="11624" y="21848"/>
                        <a:pt x="9416" y="18003"/>
                      </a:cubicBezTo>
                      <a:cubicBezTo>
                        <a:pt x="7084" y="13939"/>
                        <a:pt x="23723" y="3198"/>
                        <a:pt x="23723" y="3198"/>
                      </a:cubicBezTo>
                      <a:lnTo>
                        <a:pt x="23093" y="1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27"/>
                <p:cNvSpPr/>
                <p:nvPr/>
              </p:nvSpPr>
              <p:spPr>
                <a:xfrm>
                  <a:off x="5141175" y="4756400"/>
                  <a:ext cx="47725" cy="4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9" h="1672" extrusionOk="0">
                      <a:moveTo>
                        <a:pt x="1260" y="0"/>
                      </a:moveTo>
                      <a:lnTo>
                        <a:pt x="1" y="812"/>
                      </a:lnTo>
                      <a:lnTo>
                        <a:pt x="602" y="1671"/>
                      </a:lnTo>
                      <a:lnTo>
                        <a:pt x="1909" y="812"/>
                      </a:lnTo>
                      <a:lnTo>
                        <a:pt x="1260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27"/>
                <p:cNvSpPr/>
                <p:nvPr/>
              </p:nvSpPr>
              <p:spPr>
                <a:xfrm>
                  <a:off x="5051625" y="4776675"/>
                  <a:ext cx="163900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6" h="2208" extrusionOk="0">
                      <a:moveTo>
                        <a:pt x="5491" y="1"/>
                      </a:moveTo>
                      <a:lnTo>
                        <a:pt x="5448" y="28"/>
                      </a:lnTo>
                      <a:lnTo>
                        <a:pt x="4184" y="860"/>
                      </a:lnTo>
                      <a:cubicBezTo>
                        <a:pt x="4184" y="860"/>
                        <a:pt x="3926" y="1378"/>
                        <a:pt x="2568" y="1378"/>
                      </a:cubicBezTo>
                      <a:cubicBezTo>
                        <a:pt x="2506" y="1378"/>
                        <a:pt x="2441" y="1377"/>
                        <a:pt x="2374" y="1374"/>
                      </a:cubicBezTo>
                      <a:cubicBezTo>
                        <a:pt x="2301" y="1372"/>
                        <a:pt x="2231" y="1371"/>
                        <a:pt x="2163" y="1371"/>
                      </a:cubicBezTo>
                      <a:cubicBezTo>
                        <a:pt x="452" y="1371"/>
                        <a:pt x="1" y="2087"/>
                        <a:pt x="1" y="2087"/>
                      </a:cubicBezTo>
                      <a:lnTo>
                        <a:pt x="4032" y="2208"/>
                      </a:lnTo>
                      <a:lnTo>
                        <a:pt x="5782" y="1699"/>
                      </a:lnTo>
                      <a:lnTo>
                        <a:pt x="6556" y="1132"/>
                      </a:lnTo>
                      <a:lnTo>
                        <a:pt x="5491" y="1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27"/>
                <p:cNvSpPr/>
                <p:nvPr/>
              </p:nvSpPr>
              <p:spPr>
                <a:xfrm>
                  <a:off x="4858325" y="4550700"/>
                  <a:ext cx="50100" cy="3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545" extrusionOk="0">
                      <a:moveTo>
                        <a:pt x="1208" y="0"/>
                      </a:moveTo>
                      <a:lnTo>
                        <a:pt x="1" y="1036"/>
                      </a:lnTo>
                      <a:lnTo>
                        <a:pt x="697" y="1545"/>
                      </a:lnTo>
                      <a:lnTo>
                        <a:pt x="2003" y="684"/>
                      </a:lnTo>
                      <a:lnTo>
                        <a:pt x="1208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27"/>
                <p:cNvSpPr/>
                <p:nvPr/>
              </p:nvSpPr>
              <p:spPr>
                <a:xfrm>
                  <a:off x="4771150" y="4564600"/>
                  <a:ext cx="163900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6" h="2208" extrusionOk="0">
                      <a:moveTo>
                        <a:pt x="5490" y="1"/>
                      </a:moveTo>
                      <a:lnTo>
                        <a:pt x="5448" y="28"/>
                      </a:lnTo>
                      <a:lnTo>
                        <a:pt x="4184" y="861"/>
                      </a:lnTo>
                      <a:cubicBezTo>
                        <a:pt x="4184" y="861"/>
                        <a:pt x="3926" y="1379"/>
                        <a:pt x="2564" y="1379"/>
                      </a:cubicBezTo>
                      <a:cubicBezTo>
                        <a:pt x="2503" y="1379"/>
                        <a:pt x="2439" y="1378"/>
                        <a:pt x="2374" y="1375"/>
                      </a:cubicBezTo>
                      <a:cubicBezTo>
                        <a:pt x="2300" y="1373"/>
                        <a:pt x="2228" y="1372"/>
                        <a:pt x="2159" y="1372"/>
                      </a:cubicBezTo>
                      <a:cubicBezTo>
                        <a:pt x="452" y="1372"/>
                        <a:pt x="1" y="2088"/>
                        <a:pt x="1" y="2088"/>
                      </a:cubicBezTo>
                      <a:lnTo>
                        <a:pt x="4032" y="2207"/>
                      </a:lnTo>
                      <a:lnTo>
                        <a:pt x="6556" y="1133"/>
                      </a:lnTo>
                      <a:lnTo>
                        <a:pt x="5490" y="1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27"/>
                <p:cNvSpPr/>
                <p:nvPr/>
              </p:nvSpPr>
              <p:spPr>
                <a:xfrm>
                  <a:off x="3929125" y="3134525"/>
                  <a:ext cx="286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06" extrusionOk="0">
                      <a:moveTo>
                        <a:pt x="566" y="1"/>
                      </a:moveTo>
                      <a:cubicBezTo>
                        <a:pt x="549" y="1"/>
                        <a:pt x="532" y="1"/>
                        <a:pt x="516" y="2"/>
                      </a:cubicBezTo>
                      <a:cubicBezTo>
                        <a:pt x="339" y="12"/>
                        <a:pt x="147" y="74"/>
                        <a:pt x="56" y="227"/>
                      </a:cubicBezTo>
                      <a:cubicBezTo>
                        <a:pt x="8" y="308"/>
                        <a:pt x="0" y="426"/>
                        <a:pt x="71" y="488"/>
                      </a:cubicBezTo>
                      <a:cubicBezTo>
                        <a:pt x="111" y="522"/>
                        <a:pt x="161" y="530"/>
                        <a:pt x="214" y="530"/>
                      </a:cubicBezTo>
                      <a:cubicBezTo>
                        <a:pt x="246" y="530"/>
                        <a:pt x="279" y="527"/>
                        <a:pt x="310" y="525"/>
                      </a:cubicBezTo>
                      <a:cubicBezTo>
                        <a:pt x="340" y="522"/>
                        <a:pt x="370" y="521"/>
                        <a:pt x="400" y="521"/>
                      </a:cubicBezTo>
                      <a:cubicBezTo>
                        <a:pt x="652" y="521"/>
                        <a:pt x="899" y="598"/>
                        <a:pt x="1108" y="743"/>
                      </a:cubicBezTo>
                      <a:lnTo>
                        <a:pt x="1123" y="806"/>
                      </a:lnTo>
                      <a:cubicBezTo>
                        <a:pt x="1146" y="621"/>
                        <a:pt x="1053" y="442"/>
                        <a:pt x="964" y="279"/>
                      </a:cubicBezTo>
                      <a:cubicBezTo>
                        <a:pt x="916" y="193"/>
                        <a:pt x="864" y="102"/>
                        <a:pt x="779" y="50"/>
                      </a:cubicBezTo>
                      <a:cubicBezTo>
                        <a:pt x="715" y="12"/>
                        <a:pt x="640" y="1"/>
                        <a:pt x="566" y="1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27"/>
                <p:cNvSpPr/>
                <p:nvPr/>
              </p:nvSpPr>
              <p:spPr>
                <a:xfrm>
                  <a:off x="3942475" y="3070050"/>
                  <a:ext cx="96250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0" h="4953" extrusionOk="0">
                      <a:moveTo>
                        <a:pt x="2833" y="1"/>
                      </a:moveTo>
                      <a:cubicBezTo>
                        <a:pt x="2750" y="1"/>
                        <a:pt x="2663" y="58"/>
                        <a:pt x="2600" y="121"/>
                      </a:cubicBezTo>
                      <a:cubicBezTo>
                        <a:pt x="2301" y="414"/>
                        <a:pt x="2161" y="865"/>
                        <a:pt x="2239" y="1279"/>
                      </a:cubicBezTo>
                      <a:cubicBezTo>
                        <a:pt x="2257" y="1368"/>
                        <a:pt x="2272" y="1486"/>
                        <a:pt x="2192" y="1529"/>
                      </a:cubicBezTo>
                      <a:cubicBezTo>
                        <a:pt x="2177" y="1537"/>
                        <a:pt x="2161" y="1541"/>
                        <a:pt x="2146" y="1541"/>
                      </a:cubicBezTo>
                      <a:cubicBezTo>
                        <a:pt x="2071" y="1541"/>
                        <a:pt x="2002" y="1451"/>
                        <a:pt x="1973" y="1370"/>
                      </a:cubicBezTo>
                      <a:cubicBezTo>
                        <a:pt x="1863" y="1049"/>
                        <a:pt x="1916" y="697"/>
                        <a:pt x="2110" y="420"/>
                      </a:cubicBezTo>
                      <a:cubicBezTo>
                        <a:pt x="2166" y="342"/>
                        <a:pt x="2239" y="248"/>
                        <a:pt x="2203" y="158"/>
                      </a:cubicBezTo>
                      <a:cubicBezTo>
                        <a:pt x="2180" y="97"/>
                        <a:pt x="2113" y="65"/>
                        <a:pt x="2048" y="65"/>
                      </a:cubicBezTo>
                      <a:cubicBezTo>
                        <a:pt x="2038" y="65"/>
                        <a:pt x="2028" y="66"/>
                        <a:pt x="2018" y="68"/>
                      </a:cubicBezTo>
                      <a:cubicBezTo>
                        <a:pt x="1946" y="80"/>
                        <a:pt x="1884" y="126"/>
                        <a:pt x="1828" y="174"/>
                      </a:cubicBezTo>
                      <a:cubicBezTo>
                        <a:pt x="1492" y="472"/>
                        <a:pt x="1306" y="904"/>
                        <a:pt x="1318" y="1352"/>
                      </a:cubicBezTo>
                      <a:cubicBezTo>
                        <a:pt x="1322" y="1478"/>
                        <a:pt x="1318" y="1641"/>
                        <a:pt x="1200" y="1681"/>
                      </a:cubicBezTo>
                      <a:cubicBezTo>
                        <a:pt x="1187" y="1685"/>
                        <a:pt x="1173" y="1687"/>
                        <a:pt x="1159" y="1687"/>
                      </a:cubicBezTo>
                      <a:cubicBezTo>
                        <a:pt x="1098" y="1687"/>
                        <a:pt x="1037" y="1645"/>
                        <a:pt x="1005" y="1589"/>
                      </a:cubicBezTo>
                      <a:cubicBezTo>
                        <a:pt x="968" y="1522"/>
                        <a:pt x="963" y="1438"/>
                        <a:pt x="968" y="1360"/>
                      </a:cubicBezTo>
                      <a:cubicBezTo>
                        <a:pt x="988" y="1041"/>
                        <a:pt x="1123" y="739"/>
                        <a:pt x="1349" y="513"/>
                      </a:cubicBezTo>
                      <a:cubicBezTo>
                        <a:pt x="1406" y="458"/>
                        <a:pt x="1471" y="390"/>
                        <a:pt x="1448" y="314"/>
                      </a:cubicBezTo>
                      <a:cubicBezTo>
                        <a:pt x="1428" y="251"/>
                        <a:pt x="1357" y="230"/>
                        <a:pt x="1288" y="230"/>
                      </a:cubicBezTo>
                      <a:cubicBezTo>
                        <a:pt x="1272" y="230"/>
                        <a:pt x="1255" y="231"/>
                        <a:pt x="1240" y="233"/>
                      </a:cubicBezTo>
                      <a:cubicBezTo>
                        <a:pt x="720" y="298"/>
                        <a:pt x="319" y="768"/>
                        <a:pt x="173" y="1278"/>
                      </a:cubicBezTo>
                      <a:cubicBezTo>
                        <a:pt x="1" y="1884"/>
                        <a:pt x="127" y="2553"/>
                        <a:pt x="431" y="3102"/>
                      </a:cubicBezTo>
                      <a:cubicBezTo>
                        <a:pt x="735" y="3652"/>
                        <a:pt x="1794" y="4607"/>
                        <a:pt x="2314" y="4953"/>
                      </a:cubicBezTo>
                      <a:lnTo>
                        <a:pt x="3713" y="4221"/>
                      </a:lnTo>
                      <a:cubicBezTo>
                        <a:pt x="3525" y="4163"/>
                        <a:pt x="2989" y="3675"/>
                        <a:pt x="3011" y="3481"/>
                      </a:cubicBezTo>
                      <a:cubicBezTo>
                        <a:pt x="3031" y="3285"/>
                        <a:pt x="3249" y="3190"/>
                        <a:pt x="3414" y="3084"/>
                      </a:cubicBezTo>
                      <a:cubicBezTo>
                        <a:pt x="3666" y="2921"/>
                        <a:pt x="3850" y="2613"/>
                        <a:pt x="3778" y="2318"/>
                      </a:cubicBezTo>
                      <a:cubicBezTo>
                        <a:pt x="3737" y="2145"/>
                        <a:pt x="3618" y="2004"/>
                        <a:pt x="3533" y="1849"/>
                      </a:cubicBezTo>
                      <a:cubicBezTo>
                        <a:pt x="3384" y="1571"/>
                        <a:pt x="3344" y="1248"/>
                        <a:pt x="3422" y="942"/>
                      </a:cubicBezTo>
                      <a:cubicBezTo>
                        <a:pt x="3443" y="864"/>
                        <a:pt x="3471" y="784"/>
                        <a:pt x="3462" y="704"/>
                      </a:cubicBezTo>
                      <a:cubicBezTo>
                        <a:pt x="3451" y="625"/>
                        <a:pt x="3392" y="547"/>
                        <a:pt x="3315" y="547"/>
                      </a:cubicBezTo>
                      <a:cubicBezTo>
                        <a:pt x="3312" y="547"/>
                        <a:pt x="3309" y="547"/>
                        <a:pt x="3307" y="547"/>
                      </a:cubicBezTo>
                      <a:cubicBezTo>
                        <a:pt x="3241" y="553"/>
                        <a:pt x="3194" y="612"/>
                        <a:pt x="3162" y="671"/>
                      </a:cubicBezTo>
                      <a:cubicBezTo>
                        <a:pt x="3046" y="876"/>
                        <a:pt x="3015" y="1119"/>
                        <a:pt x="3074" y="1346"/>
                      </a:cubicBezTo>
                      <a:cubicBezTo>
                        <a:pt x="3088" y="1403"/>
                        <a:pt x="3092" y="1485"/>
                        <a:pt x="3035" y="1494"/>
                      </a:cubicBezTo>
                      <a:cubicBezTo>
                        <a:pt x="3033" y="1495"/>
                        <a:pt x="3030" y="1495"/>
                        <a:pt x="3027" y="1495"/>
                      </a:cubicBezTo>
                      <a:cubicBezTo>
                        <a:pt x="2990" y="1495"/>
                        <a:pt x="2963" y="1452"/>
                        <a:pt x="2948" y="1415"/>
                      </a:cubicBezTo>
                      <a:cubicBezTo>
                        <a:pt x="2834" y="1117"/>
                        <a:pt x="2828" y="788"/>
                        <a:pt x="2935" y="487"/>
                      </a:cubicBezTo>
                      <a:cubicBezTo>
                        <a:pt x="2964" y="406"/>
                        <a:pt x="3001" y="327"/>
                        <a:pt x="3008" y="242"/>
                      </a:cubicBezTo>
                      <a:cubicBezTo>
                        <a:pt x="3015" y="155"/>
                        <a:pt x="2985" y="61"/>
                        <a:pt x="2909" y="20"/>
                      </a:cubicBezTo>
                      <a:cubicBezTo>
                        <a:pt x="2885" y="6"/>
                        <a:pt x="2859" y="1"/>
                        <a:pt x="2833" y="1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27"/>
                <p:cNvSpPr/>
                <p:nvPr/>
              </p:nvSpPr>
              <p:spPr>
                <a:xfrm>
                  <a:off x="4556400" y="3432550"/>
                  <a:ext cx="92550" cy="39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2" h="1591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2"/>
                        <a:pt x="2559" y="5748"/>
                        <a:pt x="2530" y="7146"/>
                      </a:cubicBezTo>
                      <a:cubicBezTo>
                        <a:pt x="2502" y="8544"/>
                        <a:pt x="2202" y="15913"/>
                        <a:pt x="2202" y="15913"/>
                      </a:cubicBezTo>
                      <a:lnTo>
                        <a:pt x="3702" y="15341"/>
                      </a:lnTo>
                      <a:lnTo>
                        <a:pt x="3492" y="6265"/>
                      </a:lnTo>
                      <a:lnTo>
                        <a:pt x="2202" y="382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27"/>
                <p:cNvSpPr/>
                <p:nvPr/>
              </p:nvSpPr>
              <p:spPr>
                <a:xfrm>
                  <a:off x="4524975" y="2956600"/>
                  <a:ext cx="644950" cy="4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98" h="16995" extrusionOk="0">
                      <a:moveTo>
                        <a:pt x="3970" y="1"/>
                      </a:moveTo>
                      <a:cubicBezTo>
                        <a:pt x="3872" y="1"/>
                        <a:pt x="3774" y="4"/>
                        <a:pt x="3676" y="11"/>
                      </a:cubicBezTo>
                      <a:cubicBezTo>
                        <a:pt x="2487" y="95"/>
                        <a:pt x="1321" y="720"/>
                        <a:pt x="682" y="1738"/>
                      </a:cubicBezTo>
                      <a:cubicBezTo>
                        <a:pt x="45" y="2758"/>
                        <a:pt x="1" y="4160"/>
                        <a:pt x="671" y="5158"/>
                      </a:cubicBezTo>
                      <a:lnTo>
                        <a:pt x="2130" y="6032"/>
                      </a:lnTo>
                      <a:cubicBezTo>
                        <a:pt x="2797" y="7319"/>
                        <a:pt x="3546" y="8687"/>
                        <a:pt x="4839" y="9317"/>
                      </a:cubicBezTo>
                      <a:cubicBezTo>
                        <a:pt x="5707" y="9737"/>
                        <a:pt x="6710" y="9763"/>
                        <a:pt x="7619" y="10090"/>
                      </a:cubicBezTo>
                      <a:cubicBezTo>
                        <a:pt x="9002" y="10584"/>
                        <a:pt x="10051" y="11718"/>
                        <a:pt x="11091" y="12765"/>
                      </a:cubicBezTo>
                      <a:cubicBezTo>
                        <a:pt x="12951" y="14635"/>
                        <a:pt x="15098" y="16414"/>
                        <a:pt x="17677" y="16880"/>
                      </a:cubicBezTo>
                      <a:cubicBezTo>
                        <a:pt x="18104" y="16957"/>
                        <a:pt x="18537" y="16995"/>
                        <a:pt x="18970" y="16995"/>
                      </a:cubicBezTo>
                      <a:cubicBezTo>
                        <a:pt x="20493" y="16995"/>
                        <a:pt x="22017" y="16527"/>
                        <a:pt x="23271" y="15652"/>
                      </a:cubicBezTo>
                      <a:cubicBezTo>
                        <a:pt x="24333" y="14910"/>
                        <a:pt x="25226" y="13838"/>
                        <a:pt x="25512" y="12564"/>
                      </a:cubicBezTo>
                      <a:cubicBezTo>
                        <a:pt x="25797" y="11290"/>
                        <a:pt x="25372" y="9814"/>
                        <a:pt x="24299" y="9086"/>
                      </a:cubicBezTo>
                      <a:cubicBezTo>
                        <a:pt x="22836" y="8095"/>
                        <a:pt x="20572" y="8618"/>
                        <a:pt x="19430" y="7262"/>
                      </a:cubicBezTo>
                      <a:cubicBezTo>
                        <a:pt x="18907" y="6641"/>
                        <a:pt x="18778" y="5783"/>
                        <a:pt x="18434" y="5044"/>
                      </a:cubicBezTo>
                      <a:cubicBezTo>
                        <a:pt x="17823" y="3735"/>
                        <a:pt x="16453" y="2826"/>
                        <a:pt x="15024" y="2778"/>
                      </a:cubicBezTo>
                      <a:cubicBezTo>
                        <a:pt x="14979" y="2777"/>
                        <a:pt x="14935" y="2776"/>
                        <a:pt x="14890" y="2776"/>
                      </a:cubicBezTo>
                      <a:cubicBezTo>
                        <a:pt x="13564" y="2776"/>
                        <a:pt x="12239" y="3412"/>
                        <a:pt x="10947" y="3412"/>
                      </a:cubicBezTo>
                      <a:cubicBezTo>
                        <a:pt x="10635" y="3412"/>
                        <a:pt x="10325" y="3375"/>
                        <a:pt x="10018" y="3283"/>
                      </a:cubicBezTo>
                      <a:cubicBezTo>
                        <a:pt x="8823" y="2925"/>
                        <a:pt x="8013" y="1831"/>
                        <a:pt x="7013" y="1076"/>
                      </a:cubicBezTo>
                      <a:cubicBezTo>
                        <a:pt x="6137" y="413"/>
                        <a:pt x="5059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27"/>
                <p:cNvSpPr/>
                <p:nvPr/>
              </p:nvSpPr>
              <p:spPr>
                <a:xfrm>
                  <a:off x="5084300" y="3736950"/>
                  <a:ext cx="99350" cy="1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4" h="4839" extrusionOk="0">
                      <a:moveTo>
                        <a:pt x="2015" y="1"/>
                      </a:moveTo>
                      <a:lnTo>
                        <a:pt x="469" y="287"/>
                      </a:lnTo>
                      <a:cubicBezTo>
                        <a:pt x="263" y="882"/>
                        <a:pt x="0" y="2291"/>
                        <a:pt x="89" y="2916"/>
                      </a:cubicBezTo>
                      <a:cubicBezTo>
                        <a:pt x="178" y="3541"/>
                        <a:pt x="481" y="4147"/>
                        <a:pt x="983" y="4520"/>
                      </a:cubicBezTo>
                      <a:cubicBezTo>
                        <a:pt x="1245" y="4716"/>
                        <a:pt x="1577" y="4838"/>
                        <a:pt x="1898" y="4838"/>
                      </a:cubicBezTo>
                      <a:cubicBezTo>
                        <a:pt x="2094" y="4838"/>
                        <a:pt x="2286" y="4793"/>
                        <a:pt x="2456" y="4691"/>
                      </a:cubicBezTo>
                      <a:cubicBezTo>
                        <a:pt x="2526" y="4649"/>
                        <a:pt x="2599" y="4575"/>
                        <a:pt x="2573" y="4498"/>
                      </a:cubicBezTo>
                      <a:cubicBezTo>
                        <a:pt x="2547" y="4424"/>
                        <a:pt x="2452" y="4410"/>
                        <a:pt x="2376" y="4400"/>
                      </a:cubicBezTo>
                      <a:cubicBezTo>
                        <a:pt x="2059" y="4362"/>
                        <a:pt x="1770" y="4206"/>
                        <a:pt x="1563" y="3965"/>
                      </a:cubicBezTo>
                      <a:cubicBezTo>
                        <a:pt x="1511" y="3906"/>
                        <a:pt x="1465" y="3837"/>
                        <a:pt x="1454" y="3759"/>
                      </a:cubicBezTo>
                      <a:cubicBezTo>
                        <a:pt x="1444" y="3681"/>
                        <a:pt x="1481" y="3593"/>
                        <a:pt x="1555" y="3567"/>
                      </a:cubicBezTo>
                      <a:cubicBezTo>
                        <a:pt x="1570" y="3561"/>
                        <a:pt x="1586" y="3559"/>
                        <a:pt x="1601" y="3559"/>
                      </a:cubicBezTo>
                      <a:cubicBezTo>
                        <a:pt x="1698" y="3559"/>
                        <a:pt x="1782" y="3666"/>
                        <a:pt x="1845" y="3755"/>
                      </a:cubicBezTo>
                      <a:cubicBezTo>
                        <a:pt x="2106" y="4117"/>
                        <a:pt x="2514" y="4344"/>
                        <a:pt x="2959" y="4373"/>
                      </a:cubicBezTo>
                      <a:cubicBezTo>
                        <a:pt x="2975" y="4374"/>
                        <a:pt x="2991" y="4375"/>
                        <a:pt x="3007" y="4375"/>
                      </a:cubicBezTo>
                      <a:cubicBezTo>
                        <a:pt x="3065" y="4375"/>
                        <a:pt x="3124" y="4367"/>
                        <a:pt x="3175" y="4339"/>
                      </a:cubicBezTo>
                      <a:cubicBezTo>
                        <a:pt x="3239" y="4302"/>
                        <a:pt x="3287" y="4225"/>
                        <a:pt x="3267" y="4154"/>
                      </a:cubicBezTo>
                      <a:cubicBezTo>
                        <a:pt x="3239" y="4061"/>
                        <a:pt x="3127" y="4030"/>
                        <a:pt x="3035" y="4004"/>
                      </a:cubicBezTo>
                      <a:cubicBezTo>
                        <a:pt x="2713" y="3904"/>
                        <a:pt x="2459" y="3655"/>
                        <a:pt x="2354" y="3335"/>
                      </a:cubicBezTo>
                      <a:cubicBezTo>
                        <a:pt x="2321" y="3237"/>
                        <a:pt x="2330" y="3090"/>
                        <a:pt x="2433" y="3074"/>
                      </a:cubicBezTo>
                      <a:cubicBezTo>
                        <a:pt x="2439" y="3073"/>
                        <a:pt x="2445" y="3072"/>
                        <a:pt x="2450" y="3072"/>
                      </a:cubicBezTo>
                      <a:cubicBezTo>
                        <a:pt x="2529" y="3072"/>
                        <a:pt x="2582" y="3167"/>
                        <a:pt x="2620" y="3242"/>
                      </a:cubicBezTo>
                      <a:cubicBezTo>
                        <a:pt x="2806" y="3619"/>
                        <a:pt x="3188" y="3891"/>
                        <a:pt x="3602" y="3939"/>
                      </a:cubicBezTo>
                      <a:cubicBezTo>
                        <a:pt x="3623" y="3941"/>
                        <a:pt x="3645" y="3942"/>
                        <a:pt x="3667" y="3942"/>
                      </a:cubicBezTo>
                      <a:cubicBezTo>
                        <a:pt x="3766" y="3942"/>
                        <a:pt x="3869" y="3914"/>
                        <a:pt x="3909" y="3826"/>
                      </a:cubicBezTo>
                      <a:cubicBezTo>
                        <a:pt x="3944" y="3749"/>
                        <a:pt x="3911" y="3653"/>
                        <a:pt x="3853" y="3590"/>
                      </a:cubicBezTo>
                      <a:cubicBezTo>
                        <a:pt x="3796" y="3527"/>
                        <a:pt x="3719" y="3488"/>
                        <a:pt x="3648" y="3441"/>
                      </a:cubicBezTo>
                      <a:cubicBezTo>
                        <a:pt x="3382" y="3267"/>
                        <a:pt x="3187" y="3002"/>
                        <a:pt x="3099" y="2697"/>
                      </a:cubicBezTo>
                      <a:cubicBezTo>
                        <a:pt x="3087" y="2656"/>
                        <a:pt x="3083" y="2601"/>
                        <a:pt x="3121" y="2580"/>
                      </a:cubicBezTo>
                      <a:cubicBezTo>
                        <a:pt x="3129" y="2576"/>
                        <a:pt x="3137" y="2574"/>
                        <a:pt x="3144" y="2574"/>
                      </a:cubicBezTo>
                      <a:cubicBezTo>
                        <a:pt x="3185" y="2574"/>
                        <a:pt x="3221" y="2630"/>
                        <a:pt x="3239" y="2675"/>
                      </a:cubicBezTo>
                      <a:cubicBezTo>
                        <a:pt x="3331" y="2890"/>
                        <a:pt x="3502" y="3063"/>
                        <a:pt x="3717" y="3156"/>
                      </a:cubicBezTo>
                      <a:cubicBezTo>
                        <a:pt x="3753" y="3171"/>
                        <a:pt x="3793" y="3184"/>
                        <a:pt x="3831" y="3184"/>
                      </a:cubicBezTo>
                      <a:cubicBezTo>
                        <a:pt x="3858" y="3184"/>
                        <a:pt x="3883" y="3178"/>
                        <a:pt x="3905" y="3163"/>
                      </a:cubicBezTo>
                      <a:cubicBezTo>
                        <a:pt x="3972" y="3119"/>
                        <a:pt x="3974" y="3015"/>
                        <a:pt x="3934" y="2945"/>
                      </a:cubicBezTo>
                      <a:cubicBezTo>
                        <a:pt x="3893" y="2875"/>
                        <a:pt x="3822" y="2830"/>
                        <a:pt x="3759" y="2780"/>
                      </a:cubicBezTo>
                      <a:cubicBezTo>
                        <a:pt x="3512" y="2584"/>
                        <a:pt x="3349" y="2303"/>
                        <a:pt x="3301" y="1992"/>
                      </a:cubicBezTo>
                      <a:cubicBezTo>
                        <a:pt x="3275" y="1817"/>
                        <a:pt x="3283" y="1632"/>
                        <a:pt x="3213" y="1469"/>
                      </a:cubicBezTo>
                      <a:cubicBezTo>
                        <a:pt x="3102" y="1215"/>
                        <a:pt x="2814" y="1083"/>
                        <a:pt x="2537" y="1083"/>
                      </a:cubicBezTo>
                      <a:cubicBezTo>
                        <a:pt x="2512" y="1083"/>
                        <a:pt x="2487" y="1084"/>
                        <a:pt x="2462" y="1086"/>
                      </a:cubicBezTo>
                      <a:cubicBezTo>
                        <a:pt x="2367" y="1095"/>
                        <a:pt x="2262" y="1114"/>
                        <a:pt x="2165" y="1114"/>
                      </a:cubicBezTo>
                      <a:cubicBezTo>
                        <a:pt x="2065" y="1114"/>
                        <a:pt x="1973" y="1094"/>
                        <a:pt x="1904" y="1022"/>
                      </a:cubicBezTo>
                      <a:cubicBezTo>
                        <a:pt x="1770" y="879"/>
                        <a:pt x="1901" y="164"/>
                        <a:pt x="2015" y="1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27"/>
                <p:cNvSpPr/>
                <p:nvPr/>
              </p:nvSpPr>
              <p:spPr>
                <a:xfrm>
                  <a:off x="3978400" y="3168225"/>
                  <a:ext cx="578775" cy="2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51" h="11695" extrusionOk="0">
                      <a:moveTo>
                        <a:pt x="2613" y="0"/>
                      </a:moveTo>
                      <a:cubicBezTo>
                        <a:pt x="2613" y="0"/>
                        <a:pt x="418" y="1218"/>
                        <a:pt x="210" y="1429"/>
                      </a:cubicBezTo>
                      <a:cubicBezTo>
                        <a:pt x="0" y="1640"/>
                        <a:pt x="4559" y="11624"/>
                        <a:pt x="10501" y="11694"/>
                      </a:cubicBezTo>
                      <a:cubicBezTo>
                        <a:pt x="10554" y="11694"/>
                        <a:pt x="10606" y="11695"/>
                        <a:pt x="10659" y="11695"/>
                      </a:cubicBezTo>
                      <a:cubicBezTo>
                        <a:pt x="16603" y="11695"/>
                        <a:pt x="23151" y="7815"/>
                        <a:pt x="23151" y="7815"/>
                      </a:cubicBezTo>
                      <a:lnTo>
                        <a:pt x="22806" y="4276"/>
                      </a:lnTo>
                      <a:cubicBezTo>
                        <a:pt x="22806" y="4276"/>
                        <a:pt x="16039" y="7672"/>
                        <a:pt x="11493" y="8255"/>
                      </a:cubicBezTo>
                      <a:cubicBezTo>
                        <a:pt x="11346" y="8273"/>
                        <a:pt x="11199" y="8283"/>
                        <a:pt x="11053" y="8283"/>
                      </a:cubicBezTo>
                      <a:cubicBezTo>
                        <a:pt x="6675" y="8283"/>
                        <a:pt x="2663" y="154"/>
                        <a:pt x="2613" y="0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27"/>
                <p:cNvSpPr/>
                <p:nvPr/>
              </p:nvSpPr>
              <p:spPr>
                <a:xfrm>
                  <a:off x="4539300" y="3233225"/>
                  <a:ext cx="359225" cy="57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9" h="22875" extrusionOk="0">
                      <a:moveTo>
                        <a:pt x="5776" y="0"/>
                      </a:moveTo>
                      <a:cubicBezTo>
                        <a:pt x="5245" y="0"/>
                        <a:pt x="4742" y="29"/>
                        <a:pt x="4302" y="95"/>
                      </a:cubicBezTo>
                      <a:cubicBezTo>
                        <a:pt x="2046" y="431"/>
                        <a:pt x="1" y="1924"/>
                        <a:pt x="1" y="1924"/>
                      </a:cubicBezTo>
                      <a:lnTo>
                        <a:pt x="715" y="8120"/>
                      </a:lnTo>
                      <a:lnTo>
                        <a:pt x="3433" y="13690"/>
                      </a:lnTo>
                      <a:cubicBezTo>
                        <a:pt x="3876" y="14431"/>
                        <a:pt x="4064" y="15297"/>
                        <a:pt x="3966" y="16157"/>
                      </a:cubicBezTo>
                      <a:lnTo>
                        <a:pt x="3214" y="22875"/>
                      </a:lnTo>
                      <a:cubicBezTo>
                        <a:pt x="3214" y="22875"/>
                        <a:pt x="14356" y="20011"/>
                        <a:pt x="14364" y="19642"/>
                      </a:cubicBezTo>
                      <a:cubicBezTo>
                        <a:pt x="14368" y="19429"/>
                        <a:pt x="12983" y="16657"/>
                        <a:pt x="11739" y="14175"/>
                      </a:cubicBezTo>
                      <a:cubicBezTo>
                        <a:pt x="10658" y="12012"/>
                        <a:pt x="10244" y="9576"/>
                        <a:pt x="10550" y="7177"/>
                      </a:cubicBezTo>
                      <a:lnTo>
                        <a:pt x="11336" y="1009"/>
                      </a:lnTo>
                      <a:cubicBezTo>
                        <a:pt x="10642" y="501"/>
                        <a:pt x="7969" y="0"/>
                        <a:pt x="5776" y="0"/>
                      </a:cubicBez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27"/>
                <p:cNvSpPr/>
                <p:nvPr/>
              </p:nvSpPr>
              <p:spPr>
                <a:xfrm>
                  <a:off x="4787475" y="3247475"/>
                  <a:ext cx="402550" cy="49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2" h="19867" extrusionOk="0">
                      <a:moveTo>
                        <a:pt x="499" y="1"/>
                      </a:moveTo>
                      <a:lnTo>
                        <a:pt x="0" y="3437"/>
                      </a:lnTo>
                      <a:cubicBezTo>
                        <a:pt x="0" y="3437"/>
                        <a:pt x="4966" y="4047"/>
                        <a:pt x="8934" y="7748"/>
                      </a:cubicBezTo>
                      <a:cubicBezTo>
                        <a:pt x="12563" y="11129"/>
                        <a:pt x="11635" y="19866"/>
                        <a:pt x="11635" y="19866"/>
                      </a:cubicBezTo>
                      <a:lnTo>
                        <a:pt x="14694" y="19480"/>
                      </a:lnTo>
                      <a:cubicBezTo>
                        <a:pt x="14694" y="19480"/>
                        <a:pt x="16102" y="13209"/>
                        <a:pt x="12016" y="7078"/>
                      </a:cubicBezTo>
                      <a:cubicBezTo>
                        <a:pt x="8312" y="1517"/>
                        <a:pt x="499" y="1"/>
                        <a:pt x="499" y="1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27"/>
                <p:cNvSpPr/>
                <p:nvPr/>
              </p:nvSpPr>
              <p:spPr>
                <a:xfrm>
                  <a:off x="4866900" y="3683950"/>
                  <a:ext cx="45300" cy="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632" extrusionOk="0">
                      <a:moveTo>
                        <a:pt x="1" y="0"/>
                      </a:moveTo>
                      <a:lnTo>
                        <a:pt x="493" y="1541"/>
                      </a:lnTo>
                      <a:cubicBezTo>
                        <a:pt x="680" y="1587"/>
                        <a:pt x="872" y="1632"/>
                        <a:pt x="1062" y="1632"/>
                      </a:cubicBezTo>
                      <a:cubicBezTo>
                        <a:pt x="1128" y="1632"/>
                        <a:pt x="1195" y="1626"/>
                        <a:pt x="1260" y="1613"/>
                      </a:cubicBezTo>
                      <a:cubicBezTo>
                        <a:pt x="1514" y="1563"/>
                        <a:pt x="1761" y="1371"/>
                        <a:pt x="1788" y="1110"/>
                      </a:cubicBezTo>
                      <a:cubicBezTo>
                        <a:pt x="1811" y="899"/>
                        <a:pt x="1687" y="694"/>
                        <a:pt x="1519" y="565"/>
                      </a:cubicBezTo>
                      <a:cubicBezTo>
                        <a:pt x="1353" y="436"/>
                        <a:pt x="1148" y="370"/>
                        <a:pt x="949" y="30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27"/>
                <p:cNvSpPr/>
                <p:nvPr/>
              </p:nvSpPr>
              <p:spPr>
                <a:xfrm>
                  <a:off x="4543000" y="3026950"/>
                  <a:ext cx="166950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8" h="97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" y="173"/>
                        <a:pt x="357" y="4582"/>
                        <a:pt x="357" y="4582"/>
                      </a:cubicBezTo>
                      <a:cubicBezTo>
                        <a:pt x="357" y="4582"/>
                        <a:pt x="420" y="6456"/>
                        <a:pt x="1675" y="6667"/>
                      </a:cubicBezTo>
                      <a:lnTo>
                        <a:pt x="3019" y="6560"/>
                      </a:lnTo>
                      <a:lnTo>
                        <a:pt x="3019" y="9312"/>
                      </a:lnTo>
                      <a:cubicBezTo>
                        <a:pt x="3376" y="9615"/>
                        <a:pt x="3747" y="9770"/>
                        <a:pt x="4132" y="9770"/>
                      </a:cubicBezTo>
                      <a:cubicBezTo>
                        <a:pt x="4630" y="9770"/>
                        <a:pt x="5153" y="9512"/>
                        <a:pt x="5700" y="8983"/>
                      </a:cubicBezTo>
                      <a:lnTo>
                        <a:pt x="5353" y="4164"/>
                      </a:lnTo>
                      <a:cubicBezTo>
                        <a:pt x="5353" y="4164"/>
                        <a:pt x="6678" y="3646"/>
                        <a:pt x="6513" y="2630"/>
                      </a:cubicBezTo>
                      <a:cubicBezTo>
                        <a:pt x="6414" y="2020"/>
                        <a:pt x="6052" y="1875"/>
                        <a:pt x="5730" y="1875"/>
                      </a:cubicBezTo>
                      <a:cubicBezTo>
                        <a:pt x="5440" y="1875"/>
                        <a:pt x="5182" y="1993"/>
                        <a:pt x="5182" y="1993"/>
                      </a:cubicBezTo>
                      <a:cubicBezTo>
                        <a:pt x="5182" y="1993"/>
                        <a:pt x="4704" y="3494"/>
                        <a:pt x="3932" y="3549"/>
                      </a:cubicBezTo>
                      <a:cubicBezTo>
                        <a:pt x="3899" y="3551"/>
                        <a:pt x="3867" y="3552"/>
                        <a:pt x="3835" y="3552"/>
                      </a:cubicBezTo>
                      <a:cubicBezTo>
                        <a:pt x="2739" y="3552"/>
                        <a:pt x="2150" y="2181"/>
                        <a:pt x="2150" y="1275"/>
                      </a:cubicBezTo>
                      <a:cubicBezTo>
                        <a:pt x="2150" y="47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27"/>
                <p:cNvSpPr/>
                <p:nvPr/>
              </p:nvSpPr>
              <p:spPr>
                <a:xfrm>
                  <a:off x="4683125" y="3218600"/>
                  <a:ext cx="356825" cy="5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3" h="22439" extrusionOk="0">
                      <a:moveTo>
                        <a:pt x="1" y="0"/>
                      </a:moveTo>
                      <a:lnTo>
                        <a:pt x="95" y="1317"/>
                      </a:lnTo>
                      <a:cubicBezTo>
                        <a:pt x="95" y="1317"/>
                        <a:pt x="6576" y="15932"/>
                        <a:pt x="7028" y="16846"/>
                      </a:cubicBezTo>
                      <a:cubicBezTo>
                        <a:pt x="7480" y="17762"/>
                        <a:pt x="9047" y="22438"/>
                        <a:pt x="9047" y="22438"/>
                      </a:cubicBezTo>
                      <a:lnTo>
                        <a:pt x="14272" y="22438"/>
                      </a:lnTo>
                      <a:cubicBezTo>
                        <a:pt x="14272" y="22438"/>
                        <a:pt x="5812" y="13815"/>
                        <a:pt x="5490" y="11233"/>
                      </a:cubicBezTo>
                      <a:cubicBezTo>
                        <a:pt x="5168" y="8651"/>
                        <a:pt x="5583" y="1594"/>
                        <a:pt x="5583" y="1594"/>
                      </a:cubicBezTo>
                      <a:cubicBezTo>
                        <a:pt x="5583" y="1594"/>
                        <a:pt x="5367" y="1146"/>
                        <a:pt x="2916" y="809"/>
                      </a:cubicBezTo>
                      <a:cubicBezTo>
                        <a:pt x="838" y="522"/>
                        <a:pt x="334" y="2"/>
                        <a:pt x="334" y="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27"/>
                <p:cNvSpPr/>
                <p:nvPr/>
              </p:nvSpPr>
              <p:spPr>
                <a:xfrm>
                  <a:off x="4842475" y="3603950"/>
                  <a:ext cx="146725" cy="17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9" h="7025" extrusionOk="0">
                      <a:moveTo>
                        <a:pt x="0" y="1"/>
                      </a:moveTo>
                      <a:lnTo>
                        <a:pt x="2673" y="7024"/>
                      </a:lnTo>
                      <a:lnTo>
                        <a:pt x="5868" y="702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27"/>
                <p:cNvSpPr/>
                <p:nvPr/>
              </p:nvSpPr>
              <p:spPr>
                <a:xfrm>
                  <a:off x="4762175" y="3334950"/>
                  <a:ext cx="57750" cy="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" h="1730" extrusionOk="0">
                      <a:moveTo>
                        <a:pt x="988" y="1"/>
                      </a:moveTo>
                      <a:cubicBezTo>
                        <a:pt x="658" y="1"/>
                        <a:pt x="327" y="33"/>
                        <a:pt x="1" y="97"/>
                      </a:cubicBezTo>
                      <a:lnTo>
                        <a:pt x="2232" y="1730"/>
                      </a:lnTo>
                      <a:lnTo>
                        <a:pt x="2309" y="352"/>
                      </a:lnTo>
                      <a:lnTo>
                        <a:pt x="2272" y="164"/>
                      </a:lnTo>
                      <a:cubicBezTo>
                        <a:pt x="1851" y="56"/>
                        <a:pt x="1420" y="1"/>
                        <a:pt x="988" y="1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27"/>
                <p:cNvSpPr/>
                <p:nvPr/>
              </p:nvSpPr>
              <p:spPr>
                <a:xfrm>
                  <a:off x="4162350" y="3334975"/>
                  <a:ext cx="387325" cy="1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3" h="5078" extrusionOk="0">
                      <a:moveTo>
                        <a:pt x="15408" y="0"/>
                      </a:moveTo>
                      <a:lnTo>
                        <a:pt x="15409" y="21"/>
                      </a:lnTo>
                      <a:lnTo>
                        <a:pt x="15409" y="21"/>
                      </a:lnTo>
                      <a:cubicBezTo>
                        <a:pt x="15412" y="6"/>
                        <a:pt x="15408" y="0"/>
                        <a:pt x="15408" y="0"/>
                      </a:cubicBezTo>
                      <a:close/>
                      <a:moveTo>
                        <a:pt x="15409" y="21"/>
                      </a:moveTo>
                      <a:lnTo>
                        <a:pt x="15409" y="21"/>
                      </a:lnTo>
                      <a:cubicBezTo>
                        <a:pt x="15386" y="129"/>
                        <a:pt x="14993" y="698"/>
                        <a:pt x="10121" y="2880"/>
                      </a:cubicBezTo>
                      <a:cubicBezTo>
                        <a:pt x="7383" y="4106"/>
                        <a:pt x="4888" y="4417"/>
                        <a:pt x="3060" y="4417"/>
                      </a:cubicBezTo>
                      <a:cubicBezTo>
                        <a:pt x="1175" y="4417"/>
                        <a:pt x="0" y="4086"/>
                        <a:pt x="0" y="4086"/>
                      </a:cubicBezTo>
                      <a:lnTo>
                        <a:pt x="0" y="4086"/>
                      </a:lnTo>
                      <a:cubicBezTo>
                        <a:pt x="590" y="4800"/>
                        <a:pt x="1690" y="5077"/>
                        <a:pt x="3042" y="5077"/>
                      </a:cubicBezTo>
                      <a:cubicBezTo>
                        <a:pt x="7743" y="5077"/>
                        <a:pt x="15493" y="1729"/>
                        <a:pt x="15493" y="1729"/>
                      </a:cubicBezTo>
                      <a:lnTo>
                        <a:pt x="15409" y="21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27"/>
                <p:cNvSpPr/>
                <p:nvPr/>
              </p:nvSpPr>
              <p:spPr>
                <a:xfrm>
                  <a:off x="3974975" y="3155925"/>
                  <a:ext cx="68750" cy="4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1921" extrusionOk="0">
                      <a:moveTo>
                        <a:pt x="2462" y="0"/>
                      </a:moveTo>
                      <a:lnTo>
                        <a:pt x="1678" y="289"/>
                      </a:lnTo>
                      <a:lnTo>
                        <a:pt x="1837" y="1006"/>
                      </a:lnTo>
                      <a:lnTo>
                        <a:pt x="1428" y="492"/>
                      </a:lnTo>
                      <a:lnTo>
                        <a:pt x="0" y="1301"/>
                      </a:lnTo>
                      <a:lnTo>
                        <a:pt x="346" y="1921"/>
                      </a:lnTo>
                      <a:lnTo>
                        <a:pt x="2750" y="492"/>
                      </a:lnTo>
                      <a:lnTo>
                        <a:pt x="2462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27"/>
                <p:cNvSpPr/>
                <p:nvPr/>
              </p:nvSpPr>
              <p:spPr>
                <a:xfrm>
                  <a:off x="5073600" y="3734450"/>
                  <a:ext cx="81250" cy="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" h="1137" extrusionOk="0">
                      <a:moveTo>
                        <a:pt x="3249" y="1"/>
                      </a:moveTo>
                      <a:lnTo>
                        <a:pt x="190" y="387"/>
                      </a:lnTo>
                      <a:lnTo>
                        <a:pt x="1" y="1137"/>
                      </a:lnTo>
                      <a:lnTo>
                        <a:pt x="1770" y="761"/>
                      </a:lnTo>
                      <a:lnTo>
                        <a:pt x="2209" y="132"/>
                      </a:lnTo>
                      <a:lnTo>
                        <a:pt x="2209" y="634"/>
                      </a:lnTo>
                      <a:lnTo>
                        <a:pt x="2927" y="634"/>
                      </a:lnTo>
                      <a:lnTo>
                        <a:pt x="3249" y="1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27"/>
                <p:cNvSpPr/>
                <p:nvPr/>
              </p:nvSpPr>
              <p:spPr>
                <a:xfrm>
                  <a:off x="4530600" y="3076775"/>
                  <a:ext cx="27925" cy="5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209" extrusionOk="0">
                      <a:moveTo>
                        <a:pt x="809" y="0"/>
                      </a:moveTo>
                      <a:lnTo>
                        <a:pt x="809" y="0"/>
                      </a:lnTo>
                      <a:cubicBezTo>
                        <a:pt x="827" y="381"/>
                        <a:pt x="792" y="761"/>
                        <a:pt x="703" y="1131"/>
                      </a:cubicBezTo>
                      <a:cubicBezTo>
                        <a:pt x="659" y="1312"/>
                        <a:pt x="600" y="1493"/>
                        <a:pt x="483" y="1635"/>
                      </a:cubicBezTo>
                      <a:cubicBezTo>
                        <a:pt x="384" y="1757"/>
                        <a:pt x="232" y="1846"/>
                        <a:pt x="78" y="1846"/>
                      </a:cubicBezTo>
                      <a:cubicBezTo>
                        <a:pt x="53" y="1846"/>
                        <a:pt x="27" y="1843"/>
                        <a:pt x="1" y="1838"/>
                      </a:cubicBezTo>
                      <a:lnTo>
                        <a:pt x="1" y="1838"/>
                      </a:lnTo>
                      <a:cubicBezTo>
                        <a:pt x="153" y="2075"/>
                        <a:pt x="434" y="2208"/>
                        <a:pt x="712" y="2208"/>
                      </a:cubicBezTo>
                      <a:cubicBezTo>
                        <a:pt x="853" y="2208"/>
                        <a:pt x="994" y="2174"/>
                        <a:pt x="1116" y="2100"/>
                      </a:cubicBezTo>
                      <a:lnTo>
                        <a:pt x="809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27"/>
                <p:cNvSpPr/>
                <p:nvPr/>
              </p:nvSpPr>
              <p:spPr>
                <a:xfrm>
                  <a:off x="4525050" y="3250025"/>
                  <a:ext cx="71725" cy="2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9" h="10288" extrusionOk="0">
                      <a:moveTo>
                        <a:pt x="2868" y="0"/>
                      </a:moveTo>
                      <a:cubicBezTo>
                        <a:pt x="2017" y="296"/>
                        <a:pt x="1041" y="818"/>
                        <a:pt x="1" y="1456"/>
                      </a:cubicBezTo>
                      <a:cubicBezTo>
                        <a:pt x="1" y="1456"/>
                        <a:pt x="955" y="7029"/>
                        <a:pt x="1255" y="7777"/>
                      </a:cubicBezTo>
                      <a:cubicBezTo>
                        <a:pt x="1555" y="8526"/>
                        <a:pt x="2505" y="10287"/>
                        <a:pt x="2505" y="10287"/>
                      </a:cubicBezTo>
                      <a:cubicBezTo>
                        <a:pt x="2505" y="10287"/>
                        <a:pt x="1088" y="6494"/>
                        <a:pt x="1286" y="4748"/>
                      </a:cubicBezTo>
                      <a:cubicBezTo>
                        <a:pt x="1485" y="3002"/>
                        <a:pt x="2868" y="0"/>
                        <a:pt x="2868" y="0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27"/>
                <p:cNvSpPr/>
                <p:nvPr/>
              </p:nvSpPr>
              <p:spPr>
                <a:xfrm>
                  <a:off x="4543000" y="3021800"/>
                  <a:ext cx="163225" cy="1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9" h="4807" extrusionOk="0">
                      <a:moveTo>
                        <a:pt x="517" y="1"/>
                      </a:moveTo>
                      <a:cubicBezTo>
                        <a:pt x="283" y="1"/>
                        <a:pt x="102" y="63"/>
                        <a:pt x="1" y="206"/>
                      </a:cubicBezTo>
                      <a:cubicBezTo>
                        <a:pt x="1" y="206"/>
                        <a:pt x="2035" y="3241"/>
                        <a:pt x="3533" y="3723"/>
                      </a:cubicBezTo>
                      <a:cubicBezTo>
                        <a:pt x="4464" y="4025"/>
                        <a:pt x="5373" y="4387"/>
                        <a:pt x="6255" y="4806"/>
                      </a:cubicBezTo>
                      <a:lnTo>
                        <a:pt x="6528" y="4506"/>
                      </a:lnTo>
                      <a:cubicBezTo>
                        <a:pt x="6528" y="4506"/>
                        <a:pt x="4753" y="3302"/>
                        <a:pt x="4683" y="2506"/>
                      </a:cubicBezTo>
                      <a:cubicBezTo>
                        <a:pt x="4624" y="1832"/>
                        <a:pt x="1789" y="1"/>
                        <a:pt x="517" y="1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27"/>
                <p:cNvSpPr/>
                <p:nvPr/>
              </p:nvSpPr>
              <p:spPr>
                <a:xfrm>
                  <a:off x="4635325" y="3272800"/>
                  <a:ext cx="63450" cy="5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8" h="20631" extrusionOk="0">
                      <a:moveTo>
                        <a:pt x="206" y="1"/>
                      </a:moveTo>
                      <a:cubicBezTo>
                        <a:pt x="199" y="1"/>
                        <a:pt x="185" y="73"/>
                        <a:pt x="165" y="209"/>
                      </a:cubicBezTo>
                      <a:cubicBezTo>
                        <a:pt x="140" y="397"/>
                        <a:pt x="114" y="597"/>
                        <a:pt x="86" y="815"/>
                      </a:cubicBezTo>
                      <a:cubicBezTo>
                        <a:pt x="51" y="1343"/>
                        <a:pt x="1" y="2113"/>
                        <a:pt x="87" y="3060"/>
                      </a:cubicBezTo>
                      <a:cubicBezTo>
                        <a:pt x="206" y="4963"/>
                        <a:pt x="885" y="7505"/>
                        <a:pt x="1577" y="10297"/>
                      </a:cubicBezTo>
                      <a:cubicBezTo>
                        <a:pt x="1910" y="11698"/>
                        <a:pt x="2163" y="13045"/>
                        <a:pt x="2273" y="14287"/>
                      </a:cubicBezTo>
                      <a:cubicBezTo>
                        <a:pt x="2373" y="15387"/>
                        <a:pt x="2395" y="16491"/>
                        <a:pt x="2339" y="17593"/>
                      </a:cubicBezTo>
                      <a:cubicBezTo>
                        <a:pt x="2292" y="18535"/>
                        <a:pt x="2196" y="19294"/>
                        <a:pt x="2125" y="19817"/>
                      </a:cubicBezTo>
                      <a:cubicBezTo>
                        <a:pt x="2094" y="20035"/>
                        <a:pt x="2065" y="20233"/>
                        <a:pt x="2037" y="20420"/>
                      </a:cubicBezTo>
                      <a:cubicBezTo>
                        <a:pt x="2018" y="20557"/>
                        <a:pt x="2010" y="20631"/>
                        <a:pt x="2017" y="20631"/>
                      </a:cubicBezTo>
                      <a:cubicBezTo>
                        <a:pt x="2017" y="20631"/>
                        <a:pt x="2100" y="20350"/>
                        <a:pt x="2192" y="19829"/>
                      </a:cubicBezTo>
                      <a:cubicBezTo>
                        <a:pt x="2324" y="19093"/>
                        <a:pt x="2414" y="18349"/>
                        <a:pt x="2464" y="17602"/>
                      </a:cubicBezTo>
                      <a:cubicBezTo>
                        <a:pt x="2538" y="16493"/>
                        <a:pt x="2528" y="15380"/>
                        <a:pt x="2436" y="14272"/>
                      </a:cubicBezTo>
                      <a:cubicBezTo>
                        <a:pt x="2335" y="13021"/>
                        <a:pt x="2084" y="11660"/>
                        <a:pt x="1751" y="10255"/>
                      </a:cubicBezTo>
                      <a:cubicBezTo>
                        <a:pt x="1055" y="7453"/>
                        <a:pt x="362" y="4934"/>
                        <a:pt x="213" y="3049"/>
                      </a:cubicBezTo>
                      <a:cubicBezTo>
                        <a:pt x="110" y="2110"/>
                        <a:pt x="142" y="1347"/>
                        <a:pt x="154" y="820"/>
                      </a:cubicBezTo>
                      <a:cubicBezTo>
                        <a:pt x="170" y="601"/>
                        <a:pt x="187" y="402"/>
                        <a:pt x="201" y="215"/>
                      </a:cubicBezTo>
                      <a:cubicBezTo>
                        <a:pt x="210" y="75"/>
                        <a:pt x="212" y="2"/>
                        <a:pt x="206" y="1"/>
                      </a:cubicBezTo>
                      <a:cubicBezTo>
                        <a:pt x="206" y="1"/>
                        <a:pt x="206" y="1"/>
                        <a:pt x="206" y="1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27"/>
                <p:cNvSpPr/>
                <p:nvPr/>
              </p:nvSpPr>
              <p:spPr>
                <a:xfrm>
                  <a:off x="4649775" y="3542450"/>
                  <a:ext cx="154775" cy="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1" h="1156" extrusionOk="0">
                      <a:moveTo>
                        <a:pt x="6154" y="1"/>
                      </a:moveTo>
                      <a:cubicBezTo>
                        <a:pt x="5946" y="1"/>
                        <a:pt x="4649" y="213"/>
                        <a:pt x="3082" y="502"/>
                      </a:cubicBezTo>
                      <a:cubicBezTo>
                        <a:pt x="1377" y="819"/>
                        <a:pt x="1" y="1109"/>
                        <a:pt x="8" y="1151"/>
                      </a:cubicBezTo>
                      <a:cubicBezTo>
                        <a:pt x="8" y="1154"/>
                        <a:pt x="18" y="1156"/>
                        <a:pt x="37" y="1156"/>
                      </a:cubicBezTo>
                      <a:cubicBezTo>
                        <a:pt x="245" y="1156"/>
                        <a:pt x="1545" y="944"/>
                        <a:pt x="3110" y="654"/>
                      </a:cubicBezTo>
                      <a:cubicBezTo>
                        <a:pt x="4815" y="338"/>
                        <a:pt x="6191" y="47"/>
                        <a:pt x="6183" y="6"/>
                      </a:cubicBezTo>
                      <a:cubicBezTo>
                        <a:pt x="6182" y="3"/>
                        <a:pt x="6172" y="1"/>
                        <a:pt x="6154" y="1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27"/>
                <p:cNvSpPr/>
                <p:nvPr/>
              </p:nvSpPr>
              <p:spPr>
                <a:xfrm>
                  <a:off x="4656525" y="3565875"/>
                  <a:ext cx="125050" cy="3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2" h="1292" extrusionOk="0">
                      <a:moveTo>
                        <a:pt x="4961" y="1"/>
                      </a:moveTo>
                      <a:cubicBezTo>
                        <a:pt x="4869" y="1"/>
                        <a:pt x="4612" y="30"/>
                        <a:pt x="4246" y="90"/>
                      </a:cubicBezTo>
                      <a:cubicBezTo>
                        <a:pt x="3784" y="167"/>
                        <a:pt x="3151" y="294"/>
                        <a:pt x="2459" y="473"/>
                      </a:cubicBezTo>
                      <a:cubicBezTo>
                        <a:pt x="1768" y="651"/>
                        <a:pt x="1151" y="844"/>
                        <a:pt x="710" y="999"/>
                      </a:cubicBezTo>
                      <a:cubicBezTo>
                        <a:pt x="267" y="1154"/>
                        <a:pt x="1" y="1266"/>
                        <a:pt x="8" y="1288"/>
                      </a:cubicBezTo>
                      <a:cubicBezTo>
                        <a:pt x="9" y="1290"/>
                        <a:pt x="12" y="1291"/>
                        <a:pt x="19" y="1291"/>
                      </a:cubicBezTo>
                      <a:cubicBezTo>
                        <a:pt x="76" y="1291"/>
                        <a:pt x="341" y="1217"/>
                        <a:pt x="741" y="1103"/>
                      </a:cubicBezTo>
                      <a:cubicBezTo>
                        <a:pt x="1189" y="976"/>
                        <a:pt x="1809" y="800"/>
                        <a:pt x="2497" y="623"/>
                      </a:cubicBezTo>
                      <a:cubicBezTo>
                        <a:pt x="3185" y="448"/>
                        <a:pt x="3811" y="303"/>
                        <a:pt x="4267" y="200"/>
                      </a:cubicBezTo>
                      <a:cubicBezTo>
                        <a:pt x="4720" y="96"/>
                        <a:pt x="5001" y="29"/>
                        <a:pt x="4998" y="7"/>
                      </a:cubicBezTo>
                      <a:cubicBezTo>
                        <a:pt x="4998" y="3"/>
                        <a:pt x="4985" y="1"/>
                        <a:pt x="4961" y="1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27"/>
                <p:cNvSpPr/>
                <p:nvPr/>
              </p:nvSpPr>
              <p:spPr>
                <a:xfrm>
                  <a:off x="2204725" y="1944625"/>
                  <a:ext cx="87375" cy="2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5" h="11115" extrusionOk="0"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" y="3"/>
                        <a:pt x="30" y="164"/>
                        <a:pt x="87" y="454"/>
                      </a:cubicBezTo>
                      <a:cubicBezTo>
                        <a:pt x="145" y="743"/>
                        <a:pt x="238" y="1160"/>
                        <a:pt x="360" y="1674"/>
                      </a:cubicBezTo>
                      <a:cubicBezTo>
                        <a:pt x="605" y="2702"/>
                        <a:pt x="979" y="4113"/>
                        <a:pt x="1461" y="5651"/>
                      </a:cubicBezTo>
                      <a:cubicBezTo>
                        <a:pt x="1942" y="7188"/>
                        <a:pt x="2436" y="8560"/>
                        <a:pt x="2819" y="9543"/>
                      </a:cubicBezTo>
                      <a:cubicBezTo>
                        <a:pt x="3011" y="10035"/>
                        <a:pt x="3173" y="10430"/>
                        <a:pt x="3289" y="10701"/>
                      </a:cubicBezTo>
                      <a:cubicBezTo>
                        <a:pt x="3405" y="10967"/>
                        <a:pt x="3474" y="11115"/>
                        <a:pt x="3485" y="11115"/>
                      </a:cubicBezTo>
                      <a:cubicBezTo>
                        <a:pt x="3485" y="11115"/>
                        <a:pt x="3485" y="11115"/>
                        <a:pt x="3485" y="11115"/>
                      </a:cubicBezTo>
                      <a:cubicBezTo>
                        <a:pt x="3495" y="11111"/>
                        <a:pt x="3445" y="10956"/>
                        <a:pt x="3345" y="10679"/>
                      </a:cubicBezTo>
                      <a:cubicBezTo>
                        <a:pt x="3214" y="10314"/>
                        <a:pt x="3072" y="9926"/>
                        <a:pt x="2920" y="9506"/>
                      </a:cubicBezTo>
                      <a:cubicBezTo>
                        <a:pt x="2564" y="8515"/>
                        <a:pt x="2086" y="7141"/>
                        <a:pt x="1606" y="5605"/>
                      </a:cubicBezTo>
                      <a:cubicBezTo>
                        <a:pt x="1126" y="4068"/>
                        <a:pt x="737" y="2666"/>
                        <a:pt x="465" y="1646"/>
                      </a:cubicBezTo>
                      <a:lnTo>
                        <a:pt x="145" y="440"/>
                      </a:lnTo>
                      <a:cubicBezTo>
                        <a:pt x="70" y="156"/>
                        <a:pt x="22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27"/>
                <p:cNvSpPr/>
                <p:nvPr/>
              </p:nvSpPr>
              <p:spPr>
                <a:xfrm>
                  <a:off x="2191950" y="2076950"/>
                  <a:ext cx="96375" cy="2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1067" extrusionOk="0">
                      <a:moveTo>
                        <a:pt x="3822" y="1"/>
                      </a:moveTo>
                      <a:cubicBezTo>
                        <a:pt x="3681" y="1"/>
                        <a:pt x="2874" y="193"/>
                        <a:pt x="1907" y="460"/>
                      </a:cubicBezTo>
                      <a:cubicBezTo>
                        <a:pt x="849" y="750"/>
                        <a:pt x="1" y="1020"/>
                        <a:pt x="11" y="1061"/>
                      </a:cubicBezTo>
                      <a:cubicBezTo>
                        <a:pt x="12" y="1065"/>
                        <a:pt x="20" y="1067"/>
                        <a:pt x="33" y="1067"/>
                      </a:cubicBezTo>
                      <a:cubicBezTo>
                        <a:pt x="174" y="1067"/>
                        <a:pt x="982" y="875"/>
                        <a:pt x="1948" y="609"/>
                      </a:cubicBezTo>
                      <a:cubicBezTo>
                        <a:pt x="3006" y="317"/>
                        <a:pt x="3855" y="47"/>
                        <a:pt x="3844" y="6"/>
                      </a:cubicBezTo>
                      <a:cubicBezTo>
                        <a:pt x="3843" y="3"/>
                        <a:pt x="3836" y="1"/>
                        <a:pt x="3822" y="1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27"/>
                <p:cNvSpPr/>
                <p:nvPr/>
              </p:nvSpPr>
              <p:spPr>
                <a:xfrm>
                  <a:off x="2206925" y="2082625"/>
                  <a:ext cx="109450" cy="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1611" extrusionOk="0">
                      <a:moveTo>
                        <a:pt x="4352" y="1"/>
                      </a:moveTo>
                      <a:cubicBezTo>
                        <a:pt x="4239" y="1"/>
                        <a:pt x="3298" y="316"/>
                        <a:pt x="2163" y="734"/>
                      </a:cubicBezTo>
                      <a:cubicBezTo>
                        <a:pt x="963" y="1176"/>
                        <a:pt x="1" y="1568"/>
                        <a:pt x="16" y="1608"/>
                      </a:cubicBezTo>
                      <a:cubicBezTo>
                        <a:pt x="16" y="1610"/>
                        <a:pt x="20" y="1611"/>
                        <a:pt x="27" y="1611"/>
                      </a:cubicBezTo>
                      <a:cubicBezTo>
                        <a:pt x="140" y="1611"/>
                        <a:pt x="1081" y="1297"/>
                        <a:pt x="2216" y="878"/>
                      </a:cubicBezTo>
                      <a:cubicBezTo>
                        <a:pt x="3416" y="436"/>
                        <a:pt x="4377" y="45"/>
                        <a:pt x="4363" y="4"/>
                      </a:cubicBezTo>
                      <a:cubicBezTo>
                        <a:pt x="4363" y="2"/>
                        <a:pt x="4359" y="1"/>
                        <a:pt x="4352" y="1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27"/>
                <p:cNvSpPr/>
                <p:nvPr/>
              </p:nvSpPr>
              <p:spPr>
                <a:xfrm>
                  <a:off x="-270562" y="1811965"/>
                  <a:ext cx="894200" cy="1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68" h="7531" extrusionOk="0">
                      <a:moveTo>
                        <a:pt x="20457" y="0"/>
                      </a:moveTo>
                      <a:lnTo>
                        <a:pt x="16681" y="2396"/>
                      </a:lnTo>
                      <a:lnTo>
                        <a:pt x="12768" y="4732"/>
                      </a:lnTo>
                      <a:lnTo>
                        <a:pt x="9619" y="4158"/>
                      </a:lnTo>
                      <a:cubicBezTo>
                        <a:pt x="9619" y="4158"/>
                        <a:pt x="9418" y="3439"/>
                        <a:pt x="8798" y="3439"/>
                      </a:cubicBezTo>
                      <a:cubicBezTo>
                        <a:pt x="8455" y="3439"/>
                        <a:pt x="7984" y="3658"/>
                        <a:pt x="7348" y="4341"/>
                      </a:cubicBezTo>
                      <a:lnTo>
                        <a:pt x="3989" y="6647"/>
                      </a:lnTo>
                      <a:cubicBezTo>
                        <a:pt x="3989" y="6647"/>
                        <a:pt x="3551" y="5848"/>
                        <a:pt x="2630" y="5848"/>
                      </a:cubicBezTo>
                      <a:cubicBezTo>
                        <a:pt x="2204" y="5848"/>
                        <a:pt x="1675" y="6019"/>
                        <a:pt x="1038" y="6519"/>
                      </a:cubicBezTo>
                      <a:cubicBezTo>
                        <a:pt x="0" y="7333"/>
                        <a:pt x="9241" y="7530"/>
                        <a:pt x="18450" y="7530"/>
                      </a:cubicBezTo>
                      <a:cubicBezTo>
                        <a:pt x="27123" y="7530"/>
                        <a:pt x="35768" y="7355"/>
                        <a:pt x="35768" y="7355"/>
                      </a:cubicBezTo>
                      <a:lnTo>
                        <a:pt x="25830" y="5997"/>
                      </a:lnTo>
                      <a:lnTo>
                        <a:pt x="20457" y="0"/>
                      </a:lnTo>
                      <a:close/>
                    </a:path>
                  </a:pathLst>
                </a:custGeom>
                <a:solidFill>
                  <a:srgbClr val="EFECD2">
                    <a:alpha val="37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3" name="Google Shape;473;p27"/>
              <p:cNvSpPr/>
              <p:nvPr/>
            </p:nvSpPr>
            <p:spPr>
              <a:xfrm>
                <a:off x="0" y="1811150"/>
                <a:ext cx="5006400" cy="3332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4" name="Google Shape;474;p27"/>
            <p:cNvSpPr/>
            <p:nvPr/>
          </p:nvSpPr>
          <p:spPr>
            <a:xfrm>
              <a:off x="0" y="1506350"/>
              <a:ext cx="4716900" cy="3332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27"/>
          <p:cNvSpPr txBox="1">
            <a:spLocks noGrp="1"/>
          </p:cNvSpPr>
          <p:nvPr>
            <p:ph type="ctrTitle"/>
          </p:nvPr>
        </p:nvSpPr>
        <p:spPr>
          <a:xfrm>
            <a:off x="739900" y="1695725"/>
            <a:ext cx="3114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Become a </a:t>
            </a:r>
            <a:r>
              <a:rPr lang="en">
                <a:solidFill>
                  <a:schemeClr val="accent1"/>
                </a:solidFill>
              </a:rPr>
              <a:t>Leader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6" name="Google Shape;476;p27"/>
          <p:cNvSpPr txBox="1">
            <a:spLocks noGrp="1"/>
          </p:cNvSpPr>
          <p:nvPr>
            <p:ph type="subTitle" idx="1"/>
          </p:nvPr>
        </p:nvSpPr>
        <p:spPr>
          <a:xfrm>
            <a:off x="739900" y="3785275"/>
            <a:ext cx="328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the workshop begins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7"/>
          <p:cNvSpPr txBox="1">
            <a:spLocks noGrp="1"/>
          </p:cNvSpPr>
          <p:nvPr>
            <p:ph type="title" idx="2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 Outings</a:t>
            </a:r>
            <a:endParaRPr/>
          </a:p>
        </p:txBody>
      </p:sp>
      <p:sp>
        <p:nvSpPr>
          <p:cNvPr id="711" name="Google Shape;711;p37"/>
          <p:cNvSpPr txBox="1">
            <a:spLocks noGrp="1"/>
          </p:cNvSpPr>
          <p:nvPr>
            <p:ph type="title"/>
          </p:nvPr>
        </p:nvSpPr>
        <p:spPr>
          <a:xfrm>
            <a:off x="1168925" y="1903650"/>
            <a:ext cx="14544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20%</a:t>
            </a:r>
            <a:endParaRPr/>
          </a:p>
        </p:txBody>
      </p:sp>
      <p:sp>
        <p:nvSpPr>
          <p:cNvPr id="712" name="Google Shape;712;p37"/>
          <p:cNvSpPr txBox="1">
            <a:spLocks noGrp="1"/>
          </p:cNvSpPr>
          <p:nvPr>
            <p:ph type="subTitle" idx="1"/>
          </p:nvPr>
        </p:nvSpPr>
        <p:spPr>
          <a:xfrm>
            <a:off x="742325" y="3180451"/>
            <a:ext cx="2307600" cy="10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was named after the Roman messenger god</a:t>
            </a:r>
            <a:endParaRPr/>
          </a:p>
        </p:txBody>
      </p:sp>
      <p:sp>
        <p:nvSpPr>
          <p:cNvPr id="713" name="Google Shape;713;p37"/>
          <p:cNvSpPr txBox="1">
            <a:spLocks noGrp="1"/>
          </p:cNvSpPr>
          <p:nvPr>
            <p:ph type="title" idx="3"/>
          </p:nvPr>
        </p:nvSpPr>
        <p:spPr>
          <a:xfrm>
            <a:off x="3844800" y="1903650"/>
            <a:ext cx="14544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50%</a:t>
            </a:r>
            <a:endParaRPr/>
          </a:p>
        </p:txBody>
      </p:sp>
      <p:sp>
        <p:nvSpPr>
          <p:cNvPr id="714" name="Google Shape;714;p37"/>
          <p:cNvSpPr txBox="1">
            <a:spLocks noGrp="1"/>
          </p:cNvSpPr>
          <p:nvPr>
            <p:ph type="subTitle" idx="4"/>
          </p:nvPr>
        </p:nvSpPr>
        <p:spPr>
          <a:xfrm>
            <a:off x="3418200" y="3180451"/>
            <a:ext cx="2307600" cy="10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name, but it’s terribly hot</a:t>
            </a:r>
            <a:endParaRPr/>
          </a:p>
        </p:txBody>
      </p:sp>
      <p:sp>
        <p:nvSpPr>
          <p:cNvPr id="715" name="Google Shape;715;p37"/>
          <p:cNvSpPr txBox="1">
            <a:spLocks noGrp="1"/>
          </p:cNvSpPr>
          <p:nvPr>
            <p:ph type="title" idx="5"/>
          </p:nvPr>
        </p:nvSpPr>
        <p:spPr>
          <a:xfrm>
            <a:off x="6520675" y="1903650"/>
            <a:ext cx="14544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30%</a:t>
            </a:r>
            <a:endParaRPr/>
          </a:p>
        </p:txBody>
      </p:sp>
      <p:sp>
        <p:nvSpPr>
          <p:cNvPr id="716" name="Google Shape;716;p37"/>
          <p:cNvSpPr txBox="1">
            <a:spLocks noGrp="1"/>
          </p:cNvSpPr>
          <p:nvPr>
            <p:ph type="subTitle" idx="6"/>
          </p:nvPr>
        </p:nvSpPr>
        <p:spPr>
          <a:xfrm>
            <a:off x="6094075" y="3180451"/>
            <a:ext cx="2307600" cy="10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grpSp>
        <p:nvGrpSpPr>
          <p:cNvPr id="717" name="Google Shape;717;p37"/>
          <p:cNvGrpSpPr/>
          <p:nvPr/>
        </p:nvGrpSpPr>
        <p:grpSpPr>
          <a:xfrm>
            <a:off x="1174993" y="1546115"/>
            <a:ext cx="1442265" cy="1441664"/>
            <a:chOff x="4049800" y="640400"/>
            <a:chExt cx="858900" cy="858900"/>
          </a:xfrm>
        </p:grpSpPr>
        <p:sp>
          <p:nvSpPr>
            <p:cNvPr id="718" name="Google Shape;718;p37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6548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21279234"/>
                <a:gd name="adj2" fmla="val 2850498"/>
                <a:gd name="adj3" fmla="val 652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37"/>
          <p:cNvGrpSpPr/>
          <p:nvPr/>
        </p:nvGrpSpPr>
        <p:grpSpPr>
          <a:xfrm>
            <a:off x="3847830" y="1546115"/>
            <a:ext cx="1442265" cy="1441664"/>
            <a:chOff x="4049800" y="640400"/>
            <a:chExt cx="858900" cy="858900"/>
          </a:xfrm>
        </p:grpSpPr>
        <p:sp>
          <p:nvSpPr>
            <p:cNvPr id="721" name="Google Shape;721;p37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6548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3582080"/>
                <a:gd name="adj2" fmla="val 2850498"/>
                <a:gd name="adj3" fmla="val 652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37"/>
          <p:cNvGrpSpPr/>
          <p:nvPr/>
        </p:nvGrpSpPr>
        <p:grpSpPr>
          <a:xfrm>
            <a:off x="6520680" y="1545708"/>
            <a:ext cx="1442265" cy="1442167"/>
            <a:chOff x="4049800" y="640158"/>
            <a:chExt cx="858900" cy="859200"/>
          </a:xfrm>
        </p:grpSpPr>
        <p:sp>
          <p:nvSpPr>
            <p:cNvPr id="724" name="Google Shape;724;p37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6548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 rot="-10798799">
              <a:off x="4050044" y="640308"/>
              <a:ext cx="858600" cy="858900"/>
            </a:xfrm>
            <a:prstGeom prst="blockArc">
              <a:avLst>
                <a:gd name="adj1" fmla="val 19667941"/>
                <a:gd name="adj2" fmla="val 2850498"/>
                <a:gd name="adj3" fmla="val 652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8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 Contents</a:t>
            </a:r>
            <a:endParaRPr/>
          </a:p>
        </p:txBody>
      </p:sp>
      <p:graphicFrame>
        <p:nvGraphicFramePr>
          <p:cNvPr id="731" name="Google Shape;731;p38"/>
          <p:cNvGraphicFramePr/>
          <p:nvPr/>
        </p:nvGraphicFramePr>
        <p:xfrm>
          <a:off x="952500" y="1809750"/>
          <a:ext cx="7239000" cy="2509200"/>
        </p:xfrm>
        <a:graphic>
          <a:graphicData uri="http://schemas.openxmlformats.org/drawingml/2006/table">
            <a:tbl>
              <a:tblPr>
                <a:noFill/>
                <a:tableStyleId>{E71DB132-EDAD-4541-BCF5-8322021A33C0}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LESSON 1</a:t>
                      </a:r>
                      <a:endParaRPr sz="1200"/>
                    </a:p>
                  </a:txBody>
                  <a:tcPr marL="91425" marR="91425" marT="91425" marB="91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LESSON 2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LESSON 3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LESSON 4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MAY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2nd - 29th</a:t>
                      </a:r>
                      <a:endParaRPr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JUNE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1st - 15th</a:t>
                      </a:r>
                      <a:endParaRPr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16th - 25th</a:t>
                      </a:r>
                      <a:endParaRPr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JULY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1st - 14th</a:t>
                      </a:r>
                      <a:endParaRPr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9"/>
          <p:cNvSpPr/>
          <p:nvPr/>
        </p:nvSpPr>
        <p:spPr>
          <a:xfrm>
            <a:off x="-54350" y="462025"/>
            <a:ext cx="4905600" cy="1576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9"/>
          <p:cNvSpPr txBox="1">
            <a:spLocks noGrp="1"/>
          </p:cNvSpPr>
          <p:nvPr>
            <p:ph type="title"/>
          </p:nvPr>
        </p:nvSpPr>
        <p:spPr>
          <a:xfrm>
            <a:off x="682525" y="630875"/>
            <a:ext cx="4257000" cy="12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0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Students</a:t>
            </a:r>
            <a:endParaRPr/>
          </a:p>
        </p:txBody>
      </p:sp>
      <p:pic>
        <p:nvPicPr>
          <p:cNvPr id="743" name="Google Shape;743;p40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450" y="1399688"/>
            <a:ext cx="3825024" cy="3340101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40"/>
          <p:cNvSpPr/>
          <p:nvPr/>
        </p:nvSpPr>
        <p:spPr>
          <a:xfrm>
            <a:off x="5099250" y="1617082"/>
            <a:ext cx="3084900" cy="114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0"/>
          <p:cNvSpPr txBox="1"/>
          <p:nvPr/>
        </p:nvSpPr>
        <p:spPr>
          <a:xfrm>
            <a:off x="5269200" y="1725832"/>
            <a:ext cx="27450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modify this graph, follow the link, change the data and replace it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46" name="Google Shape;746;p40"/>
          <p:cNvGrpSpPr/>
          <p:nvPr/>
        </p:nvGrpSpPr>
        <p:grpSpPr>
          <a:xfrm>
            <a:off x="5098050" y="3622004"/>
            <a:ext cx="340204" cy="298116"/>
            <a:chOff x="899850" y="871450"/>
            <a:chExt cx="483175" cy="423400"/>
          </a:xfrm>
        </p:grpSpPr>
        <p:sp>
          <p:nvSpPr>
            <p:cNvPr id="747" name="Google Shape;747;p40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51" name="Google Shape;751;p40"/>
          <p:cNvSpPr/>
          <p:nvPr/>
        </p:nvSpPr>
        <p:spPr>
          <a:xfrm>
            <a:off x="5098050" y="4155642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52" name="Google Shape;752;p40"/>
          <p:cNvGrpSpPr/>
          <p:nvPr/>
        </p:nvGrpSpPr>
        <p:grpSpPr>
          <a:xfrm>
            <a:off x="5098050" y="3068465"/>
            <a:ext cx="339253" cy="318042"/>
            <a:chOff x="5049725" y="2635825"/>
            <a:chExt cx="481825" cy="451700"/>
          </a:xfrm>
        </p:grpSpPr>
        <p:sp>
          <p:nvSpPr>
            <p:cNvPr id="753" name="Google Shape;753;p40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6" name="Google Shape;756;p40"/>
          <p:cNvGrpSpPr/>
          <p:nvPr/>
        </p:nvGrpSpPr>
        <p:grpSpPr>
          <a:xfrm>
            <a:off x="5659225" y="3030382"/>
            <a:ext cx="2524800" cy="394225"/>
            <a:chOff x="5490025" y="2976025"/>
            <a:chExt cx="2524800" cy="394225"/>
          </a:xfrm>
        </p:grpSpPr>
        <p:sp>
          <p:nvSpPr>
            <p:cNvPr id="757" name="Google Shape;757;p40"/>
            <p:cNvSpPr/>
            <p:nvPr/>
          </p:nvSpPr>
          <p:spPr>
            <a:xfrm>
              <a:off x="5490025" y="2976025"/>
              <a:ext cx="2524800" cy="394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5490025" y="2976050"/>
              <a:ext cx="1739400" cy="3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40"/>
          <p:cNvGrpSpPr/>
          <p:nvPr/>
        </p:nvGrpSpPr>
        <p:grpSpPr>
          <a:xfrm>
            <a:off x="5659225" y="3573957"/>
            <a:ext cx="2524800" cy="394225"/>
            <a:chOff x="5490025" y="3519600"/>
            <a:chExt cx="2524800" cy="394225"/>
          </a:xfrm>
        </p:grpSpPr>
        <p:sp>
          <p:nvSpPr>
            <p:cNvPr id="760" name="Google Shape;760;p40"/>
            <p:cNvSpPr/>
            <p:nvPr/>
          </p:nvSpPr>
          <p:spPr>
            <a:xfrm>
              <a:off x="5490025" y="3519600"/>
              <a:ext cx="2524800" cy="394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5490025" y="3519625"/>
              <a:ext cx="489300" cy="3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40"/>
          <p:cNvGrpSpPr/>
          <p:nvPr/>
        </p:nvGrpSpPr>
        <p:grpSpPr>
          <a:xfrm>
            <a:off x="5659225" y="4117532"/>
            <a:ext cx="2524800" cy="394225"/>
            <a:chOff x="5490025" y="4063175"/>
            <a:chExt cx="2524800" cy="394225"/>
          </a:xfrm>
        </p:grpSpPr>
        <p:sp>
          <p:nvSpPr>
            <p:cNvPr id="763" name="Google Shape;763;p40"/>
            <p:cNvSpPr/>
            <p:nvPr/>
          </p:nvSpPr>
          <p:spPr>
            <a:xfrm>
              <a:off x="5490025" y="4063175"/>
              <a:ext cx="2524800" cy="394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5490025" y="4063200"/>
              <a:ext cx="1331700" cy="3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1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Students</a:t>
            </a:r>
            <a:endParaRPr/>
          </a:p>
        </p:txBody>
      </p:sp>
      <p:grpSp>
        <p:nvGrpSpPr>
          <p:cNvPr id="770" name="Google Shape;770;p41"/>
          <p:cNvGrpSpPr/>
          <p:nvPr/>
        </p:nvGrpSpPr>
        <p:grpSpPr>
          <a:xfrm>
            <a:off x="2178265" y="1477941"/>
            <a:ext cx="4985405" cy="3278270"/>
            <a:chOff x="235800" y="830650"/>
            <a:chExt cx="6978450" cy="4588844"/>
          </a:xfrm>
        </p:grpSpPr>
        <p:sp>
          <p:nvSpPr>
            <p:cNvPr id="771" name="Google Shape;771;p41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7" name="Google Shape;777;p41"/>
          <p:cNvSpPr/>
          <p:nvPr/>
        </p:nvSpPr>
        <p:spPr>
          <a:xfrm>
            <a:off x="1309563" y="3667900"/>
            <a:ext cx="735900" cy="7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1"/>
          <p:cNvSpPr/>
          <p:nvPr/>
        </p:nvSpPr>
        <p:spPr>
          <a:xfrm>
            <a:off x="7451863" y="2203800"/>
            <a:ext cx="735900" cy="73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1"/>
          <p:cNvSpPr/>
          <p:nvPr/>
        </p:nvSpPr>
        <p:spPr>
          <a:xfrm>
            <a:off x="956238" y="2396375"/>
            <a:ext cx="735900" cy="73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0" name="Google Shape;780;p41"/>
          <p:cNvCxnSpPr>
            <a:stCxn id="779" idx="3"/>
          </p:cNvCxnSpPr>
          <p:nvPr/>
        </p:nvCxnSpPr>
        <p:spPr>
          <a:xfrm>
            <a:off x="1692138" y="2764325"/>
            <a:ext cx="8016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1" name="Google Shape;781;p41"/>
          <p:cNvCxnSpPr>
            <a:stCxn id="777" idx="3"/>
          </p:cNvCxnSpPr>
          <p:nvPr/>
        </p:nvCxnSpPr>
        <p:spPr>
          <a:xfrm>
            <a:off x="2045463" y="4035850"/>
            <a:ext cx="1790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2" name="Google Shape;782;p41"/>
          <p:cNvCxnSpPr>
            <a:stCxn id="778" idx="1"/>
          </p:cNvCxnSpPr>
          <p:nvPr/>
        </p:nvCxnSpPr>
        <p:spPr>
          <a:xfrm rot="10800000">
            <a:off x="5004763" y="2571750"/>
            <a:ext cx="2447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83" name="Google Shape;783;p41"/>
          <p:cNvSpPr txBox="1">
            <a:spLocks noGrp="1"/>
          </p:cNvSpPr>
          <p:nvPr>
            <p:ph type="title" idx="4294967295"/>
          </p:nvPr>
        </p:nvSpPr>
        <p:spPr>
          <a:xfrm>
            <a:off x="869100" y="2518475"/>
            <a:ext cx="9102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20%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784" name="Google Shape;784;p41"/>
          <p:cNvSpPr txBox="1">
            <a:spLocks noGrp="1"/>
          </p:cNvSpPr>
          <p:nvPr>
            <p:ph type="title" idx="4294967295"/>
          </p:nvPr>
        </p:nvSpPr>
        <p:spPr>
          <a:xfrm>
            <a:off x="1222425" y="3803200"/>
            <a:ext cx="9102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30%</a:t>
            </a:r>
            <a:endParaRPr sz="1900"/>
          </a:p>
        </p:txBody>
      </p:sp>
      <p:sp>
        <p:nvSpPr>
          <p:cNvPr id="785" name="Google Shape;785;p41"/>
          <p:cNvSpPr txBox="1">
            <a:spLocks noGrp="1"/>
          </p:cNvSpPr>
          <p:nvPr>
            <p:ph type="title" idx="4294967295"/>
          </p:nvPr>
        </p:nvSpPr>
        <p:spPr>
          <a:xfrm>
            <a:off x="7364725" y="2325900"/>
            <a:ext cx="9102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50%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2"/>
          <p:cNvSpPr txBox="1">
            <a:spLocks noGrp="1"/>
          </p:cNvSpPr>
          <p:nvPr>
            <p:ph type="title"/>
          </p:nvPr>
        </p:nvSpPr>
        <p:spPr>
          <a:xfrm>
            <a:off x="3944975" y="958225"/>
            <a:ext cx="4065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2,455</a:t>
            </a:r>
            <a:endParaRPr/>
          </a:p>
        </p:txBody>
      </p:sp>
      <p:sp>
        <p:nvSpPr>
          <p:cNvPr id="791" name="Google Shape;791;p42"/>
          <p:cNvSpPr txBox="1">
            <a:spLocks noGrp="1"/>
          </p:cNvSpPr>
          <p:nvPr>
            <p:ph type="body" idx="1"/>
          </p:nvPr>
        </p:nvSpPr>
        <p:spPr>
          <a:xfrm>
            <a:off x="3944975" y="2259025"/>
            <a:ext cx="40659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Are the people who have successfully passed the workshop</a:t>
            </a:r>
            <a:endParaRPr/>
          </a:p>
        </p:txBody>
      </p:sp>
      <p:grpSp>
        <p:nvGrpSpPr>
          <p:cNvPr id="792" name="Google Shape;792;p42"/>
          <p:cNvGrpSpPr/>
          <p:nvPr/>
        </p:nvGrpSpPr>
        <p:grpSpPr>
          <a:xfrm>
            <a:off x="7582975" y="2466250"/>
            <a:ext cx="1703775" cy="3279650"/>
            <a:chOff x="7582975" y="2466250"/>
            <a:chExt cx="1703775" cy="3279650"/>
          </a:xfrm>
        </p:grpSpPr>
        <p:sp>
          <p:nvSpPr>
            <p:cNvPr id="793" name="Google Shape;793;p42"/>
            <p:cNvSpPr/>
            <p:nvPr/>
          </p:nvSpPr>
          <p:spPr>
            <a:xfrm>
              <a:off x="8877250" y="3143325"/>
              <a:ext cx="409500" cy="848325"/>
            </a:xfrm>
            <a:custGeom>
              <a:avLst/>
              <a:gdLst/>
              <a:ahLst/>
              <a:cxnLst/>
              <a:rect l="l" t="t" r="r" b="b"/>
              <a:pathLst>
                <a:path w="16380" h="33933" extrusionOk="0">
                  <a:moveTo>
                    <a:pt x="4169" y="1"/>
                  </a:moveTo>
                  <a:lnTo>
                    <a:pt x="488" y="7048"/>
                  </a:lnTo>
                  <a:cubicBezTo>
                    <a:pt x="5127" y="13741"/>
                    <a:pt x="9738" y="17825"/>
                    <a:pt x="9738" y="17825"/>
                  </a:cubicBezTo>
                  <a:lnTo>
                    <a:pt x="1" y="30520"/>
                  </a:lnTo>
                  <a:lnTo>
                    <a:pt x="1820" y="33932"/>
                  </a:lnTo>
                  <a:lnTo>
                    <a:pt x="16380" y="19374"/>
                  </a:lnTo>
                  <a:lnTo>
                    <a:pt x="41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8459875" y="2987750"/>
              <a:ext cx="388550" cy="167350"/>
            </a:xfrm>
            <a:custGeom>
              <a:avLst/>
              <a:gdLst/>
              <a:ahLst/>
              <a:cxnLst/>
              <a:rect l="l" t="t" r="r" b="b"/>
              <a:pathLst>
                <a:path w="15542" h="6694" extrusionOk="0">
                  <a:moveTo>
                    <a:pt x="3722" y="1"/>
                  </a:moveTo>
                  <a:lnTo>
                    <a:pt x="1" y="3920"/>
                  </a:lnTo>
                  <a:lnTo>
                    <a:pt x="9828" y="6693"/>
                  </a:lnTo>
                  <a:lnTo>
                    <a:pt x="15541" y="3920"/>
                  </a:lnTo>
                  <a:lnTo>
                    <a:pt x="110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8511825" y="2562150"/>
              <a:ext cx="256350" cy="425625"/>
            </a:xfrm>
            <a:custGeom>
              <a:avLst/>
              <a:gdLst/>
              <a:ahLst/>
              <a:cxnLst/>
              <a:rect l="l" t="t" r="r" b="b"/>
              <a:pathLst>
                <a:path w="10254" h="17025" extrusionOk="0">
                  <a:moveTo>
                    <a:pt x="470" y="1"/>
                  </a:moveTo>
                  <a:cubicBezTo>
                    <a:pt x="470" y="1"/>
                    <a:pt x="0" y="3601"/>
                    <a:pt x="0" y="7046"/>
                  </a:cubicBezTo>
                  <a:cubicBezTo>
                    <a:pt x="0" y="10489"/>
                    <a:pt x="704" y="11586"/>
                    <a:pt x="1565" y="12055"/>
                  </a:cubicBezTo>
                  <a:cubicBezTo>
                    <a:pt x="2427" y="12525"/>
                    <a:pt x="2662" y="17025"/>
                    <a:pt x="2662" y="17025"/>
                  </a:cubicBezTo>
                  <a:lnTo>
                    <a:pt x="7984" y="17025"/>
                  </a:lnTo>
                  <a:cubicBezTo>
                    <a:pt x="7984" y="14007"/>
                    <a:pt x="10254" y="6106"/>
                    <a:pt x="10254" y="6106"/>
                  </a:cubicBezTo>
                  <a:lnTo>
                    <a:pt x="470" y="1"/>
                  </a:lnTo>
                  <a:close/>
                </a:path>
              </a:pathLst>
            </a:custGeom>
            <a:solidFill>
              <a:srgbClr val="FA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8523550" y="2466250"/>
              <a:ext cx="307250" cy="424675"/>
            </a:xfrm>
            <a:custGeom>
              <a:avLst/>
              <a:gdLst/>
              <a:ahLst/>
              <a:cxnLst/>
              <a:rect l="l" t="t" r="r" b="b"/>
              <a:pathLst>
                <a:path w="12290" h="16987" extrusionOk="0">
                  <a:moveTo>
                    <a:pt x="5794" y="1"/>
                  </a:moveTo>
                  <a:cubicBezTo>
                    <a:pt x="3054" y="1"/>
                    <a:pt x="1" y="1136"/>
                    <a:pt x="1" y="3837"/>
                  </a:cubicBezTo>
                  <a:cubicBezTo>
                    <a:pt x="1" y="3837"/>
                    <a:pt x="588" y="4854"/>
                    <a:pt x="1292" y="5676"/>
                  </a:cubicBezTo>
                  <a:lnTo>
                    <a:pt x="1292" y="8494"/>
                  </a:lnTo>
                  <a:cubicBezTo>
                    <a:pt x="1292" y="8494"/>
                    <a:pt x="1401" y="8474"/>
                    <a:pt x="1566" y="8474"/>
                  </a:cubicBezTo>
                  <a:cubicBezTo>
                    <a:pt x="2087" y="8474"/>
                    <a:pt x="3171" y="8678"/>
                    <a:pt x="3171" y="10372"/>
                  </a:cubicBezTo>
                  <a:cubicBezTo>
                    <a:pt x="3171" y="11639"/>
                    <a:pt x="2336" y="11747"/>
                    <a:pt x="2052" y="11747"/>
                  </a:cubicBezTo>
                  <a:cubicBezTo>
                    <a:pt x="1993" y="11747"/>
                    <a:pt x="1958" y="11742"/>
                    <a:pt x="1958" y="11742"/>
                  </a:cubicBezTo>
                  <a:lnTo>
                    <a:pt x="1958" y="11742"/>
                  </a:lnTo>
                  <a:cubicBezTo>
                    <a:pt x="1958" y="11743"/>
                    <a:pt x="1409" y="15813"/>
                    <a:pt x="3758" y="16987"/>
                  </a:cubicBezTo>
                  <a:lnTo>
                    <a:pt x="8043" y="16987"/>
                  </a:lnTo>
                  <a:cubicBezTo>
                    <a:pt x="8043" y="16987"/>
                    <a:pt x="12290" y="11821"/>
                    <a:pt x="12290" y="6968"/>
                  </a:cubicBezTo>
                  <a:cubicBezTo>
                    <a:pt x="12290" y="2115"/>
                    <a:pt x="8533" y="1"/>
                    <a:pt x="5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8341125" y="3033725"/>
              <a:ext cx="640350" cy="1084125"/>
            </a:xfrm>
            <a:custGeom>
              <a:avLst/>
              <a:gdLst/>
              <a:ahLst/>
              <a:cxnLst/>
              <a:rect l="l" t="t" r="r" b="b"/>
              <a:pathLst>
                <a:path w="25614" h="43365" extrusionOk="0">
                  <a:moveTo>
                    <a:pt x="13197" y="0"/>
                  </a:moveTo>
                  <a:cubicBezTo>
                    <a:pt x="9403" y="0"/>
                    <a:pt x="4918" y="1097"/>
                    <a:pt x="1" y="4385"/>
                  </a:cubicBezTo>
                  <a:lnTo>
                    <a:pt x="1819" y="43364"/>
                  </a:lnTo>
                  <a:lnTo>
                    <a:pt x="20290" y="43364"/>
                  </a:lnTo>
                  <a:lnTo>
                    <a:pt x="25614" y="4385"/>
                  </a:lnTo>
                  <a:cubicBezTo>
                    <a:pt x="25614" y="4385"/>
                    <a:pt x="20786" y="0"/>
                    <a:pt x="13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8856125" y="3906300"/>
              <a:ext cx="66675" cy="154775"/>
            </a:xfrm>
            <a:custGeom>
              <a:avLst/>
              <a:gdLst/>
              <a:ahLst/>
              <a:cxnLst/>
              <a:rect l="l" t="t" r="r" b="b"/>
              <a:pathLst>
                <a:path w="2667" h="6191" extrusionOk="0">
                  <a:moveTo>
                    <a:pt x="847" y="1"/>
                  </a:moveTo>
                  <a:lnTo>
                    <a:pt x="1" y="6191"/>
                  </a:lnTo>
                  <a:lnTo>
                    <a:pt x="2666" y="3413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A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7714325" y="3143325"/>
              <a:ext cx="821900" cy="475475"/>
            </a:xfrm>
            <a:custGeom>
              <a:avLst/>
              <a:gdLst/>
              <a:ahLst/>
              <a:cxnLst/>
              <a:rect l="l" t="t" r="r" b="b"/>
              <a:pathLst>
                <a:path w="32876" h="19019" extrusionOk="0">
                  <a:moveTo>
                    <a:pt x="25018" y="1"/>
                  </a:moveTo>
                  <a:cubicBezTo>
                    <a:pt x="20180" y="6550"/>
                    <a:pt x="17803" y="12233"/>
                    <a:pt x="17803" y="12233"/>
                  </a:cubicBezTo>
                  <a:lnTo>
                    <a:pt x="2645" y="7113"/>
                  </a:lnTo>
                  <a:lnTo>
                    <a:pt x="1" y="9936"/>
                  </a:lnTo>
                  <a:lnTo>
                    <a:pt x="18479" y="19019"/>
                  </a:lnTo>
                  <a:lnTo>
                    <a:pt x="32876" y="1211"/>
                  </a:lnTo>
                  <a:lnTo>
                    <a:pt x="250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7582975" y="3205350"/>
              <a:ext cx="197475" cy="186375"/>
            </a:xfrm>
            <a:custGeom>
              <a:avLst/>
              <a:gdLst/>
              <a:ahLst/>
              <a:cxnLst/>
              <a:rect l="l" t="t" r="r" b="b"/>
              <a:pathLst>
                <a:path w="7899" h="7455" extrusionOk="0">
                  <a:moveTo>
                    <a:pt x="6277" y="0"/>
                  </a:moveTo>
                  <a:lnTo>
                    <a:pt x="5998" y="3277"/>
                  </a:lnTo>
                  <a:lnTo>
                    <a:pt x="2072" y="332"/>
                  </a:lnTo>
                  <a:lnTo>
                    <a:pt x="1" y="3025"/>
                  </a:lnTo>
                  <a:lnTo>
                    <a:pt x="5255" y="7455"/>
                  </a:lnTo>
                  <a:lnTo>
                    <a:pt x="7899" y="4632"/>
                  </a:lnTo>
                  <a:lnTo>
                    <a:pt x="7341" y="337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FA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8386575" y="4117825"/>
              <a:ext cx="461850" cy="1628075"/>
            </a:xfrm>
            <a:custGeom>
              <a:avLst/>
              <a:gdLst/>
              <a:ahLst/>
              <a:cxnLst/>
              <a:rect l="l" t="t" r="r" b="b"/>
              <a:pathLst>
                <a:path w="18474" h="65123" extrusionOk="0">
                  <a:moveTo>
                    <a:pt x="1" y="0"/>
                  </a:moveTo>
                  <a:lnTo>
                    <a:pt x="1135" y="63928"/>
                  </a:lnTo>
                  <a:cubicBezTo>
                    <a:pt x="1149" y="64592"/>
                    <a:pt x="1691" y="65123"/>
                    <a:pt x="2354" y="65123"/>
                  </a:cubicBezTo>
                  <a:lnTo>
                    <a:pt x="3563" y="65123"/>
                  </a:lnTo>
                  <a:cubicBezTo>
                    <a:pt x="4197" y="65123"/>
                    <a:pt x="4726" y="64637"/>
                    <a:pt x="4779" y="64006"/>
                  </a:cubicBezTo>
                  <a:lnTo>
                    <a:pt x="9416" y="9683"/>
                  </a:lnTo>
                  <a:lnTo>
                    <a:pt x="12677" y="63975"/>
                  </a:lnTo>
                  <a:cubicBezTo>
                    <a:pt x="12715" y="64620"/>
                    <a:pt x="13250" y="65123"/>
                    <a:pt x="13895" y="65123"/>
                  </a:cubicBezTo>
                  <a:lnTo>
                    <a:pt x="14297" y="65123"/>
                  </a:lnTo>
                  <a:cubicBezTo>
                    <a:pt x="14951" y="65123"/>
                    <a:pt x="15487" y="64609"/>
                    <a:pt x="15517" y="63957"/>
                  </a:cubicBezTo>
                  <a:lnTo>
                    <a:pt x="18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42"/>
          <p:cNvGrpSpPr/>
          <p:nvPr/>
        </p:nvGrpSpPr>
        <p:grpSpPr>
          <a:xfrm>
            <a:off x="2314850" y="1107825"/>
            <a:ext cx="990975" cy="3390325"/>
            <a:chOff x="2314850" y="1107825"/>
            <a:chExt cx="990975" cy="3390325"/>
          </a:xfrm>
        </p:grpSpPr>
        <p:sp>
          <p:nvSpPr>
            <p:cNvPr id="803" name="Google Shape;803;p42"/>
            <p:cNvSpPr/>
            <p:nvPr/>
          </p:nvSpPr>
          <p:spPr>
            <a:xfrm>
              <a:off x="2459650" y="4334950"/>
              <a:ext cx="557100" cy="163200"/>
            </a:xfrm>
            <a:prstGeom prst="ellipse">
              <a:avLst/>
            </a:pr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42"/>
            <p:cNvGrpSpPr/>
            <p:nvPr/>
          </p:nvGrpSpPr>
          <p:grpSpPr>
            <a:xfrm>
              <a:off x="2314850" y="1107825"/>
              <a:ext cx="990975" cy="3321475"/>
              <a:chOff x="2314850" y="1107825"/>
              <a:chExt cx="990975" cy="3321475"/>
            </a:xfrm>
          </p:grpSpPr>
          <p:grpSp>
            <p:nvGrpSpPr>
              <p:cNvPr id="805" name="Google Shape;805;p42"/>
              <p:cNvGrpSpPr/>
              <p:nvPr/>
            </p:nvGrpSpPr>
            <p:grpSpPr>
              <a:xfrm>
                <a:off x="2521300" y="4362375"/>
                <a:ext cx="402000" cy="66925"/>
                <a:chOff x="-2425175" y="1386350"/>
                <a:chExt cx="402000" cy="66925"/>
              </a:xfrm>
            </p:grpSpPr>
            <p:sp>
              <p:nvSpPr>
                <p:cNvPr id="806" name="Google Shape;806;p42"/>
                <p:cNvSpPr/>
                <p:nvPr/>
              </p:nvSpPr>
              <p:spPr>
                <a:xfrm>
                  <a:off x="-2425175" y="1386350"/>
                  <a:ext cx="11760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2677" extrusionOk="0">
                      <a:moveTo>
                        <a:pt x="1682" y="0"/>
                      </a:moveTo>
                      <a:lnTo>
                        <a:pt x="473" y="442"/>
                      </a:lnTo>
                      <a:cubicBezTo>
                        <a:pt x="473" y="442"/>
                        <a:pt x="1" y="2182"/>
                        <a:pt x="266" y="2448"/>
                      </a:cubicBezTo>
                      <a:cubicBezTo>
                        <a:pt x="374" y="2555"/>
                        <a:pt x="890" y="2676"/>
                        <a:pt x="1529" y="2676"/>
                      </a:cubicBezTo>
                      <a:cubicBezTo>
                        <a:pt x="2473" y="2676"/>
                        <a:pt x="3685" y="2412"/>
                        <a:pt x="4248" y="1445"/>
                      </a:cubicBezTo>
                      <a:cubicBezTo>
                        <a:pt x="4704" y="662"/>
                        <a:pt x="4080" y="601"/>
                        <a:pt x="3333" y="601"/>
                      </a:cubicBezTo>
                      <a:cubicBezTo>
                        <a:pt x="3194" y="601"/>
                        <a:pt x="3051" y="603"/>
                        <a:pt x="2909" y="603"/>
                      </a:cubicBezTo>
                      <a:cubicBezTo>
                        <a:pt x="2236" y="603"/>
                        <a:pt x="1606" y="555"/>
                        <a:pt x="16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-2140750" y="1386350"/>
                  <a:ext cx="117575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2677" extrusionOk="0">
                      <a:moveTo>
                        <a:pt x="1681" y="0"/>
                      </a:moveTo>
                      <a:lnTo>
                        <a:pt x="472" y="442"/>
                      </a:lnTo>
                      <a:cubicBezTo>
                        <a:pt x="472" y="442"/>
                        <a:pt x="0" y="2182"/>
                        <a:pt x="266" y="2448"/>
                      </a:cubicBezTo>
                      <a:cubicBezTo>
                        <a:pt x="373" y="2555"/>
                        <a:pt x="889" y="2676"/>
                        <a:pt x="1529" y="2676"/>
                      </a:cubicBezTo>
                      <a:cubicBezTo>
                        <a:pt x="2473" y="2676"/>
                        <a:pt x="3685" y="2412"/>
                        <a:pt x="4248" y="1445"/>
                      </a:cubicBezTo>
                      <a:cubicBezTo>
                        <a:pt x="4703" y="662"/>
                        <a:pt x="4080" y="601"/>
                        <a:pt x="3333" y="601"/>
                      </a:cubicBezTo>
                      <a:cubicBezTo>
                        <a:pt x="3193" y="601"/>
                        <a:pt x="3050" y="603"/>
                        <a:pt x="2909" y="603"/>
                      </a:cubicBezTo>
                      <a:cubicBezTo>
                        <a:pt x="2236" y="603"/>
                        <a:pt x="1605" y="555"/>
                        <a:pt x="16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8" name="Google Shape;808;p42"/>
              <p:cNvGrpSpPr/>
              <p:nvPr/>
            </p:nvGrpSpPr>
            <p:grpSpPr>
              <a:xfrm>
                <a:off x="2314850" y="1107825"/>
                <a:ext cx="990975" cy="3279625"/>
                <a:chOff x="-2631625" y="-1868200"/>
                <a:chExt cx="990975" cy="3279625"/>
              </a:xfrm>
            </p:grpSpPr>
            <p:sp>
              <p:nvSpPr>
                <p:cNvPr id="809" name="Google Shape;809;p42"/>
                <p:cNvSpPr/>
                <p:nvPr/>
              </p:nvSpPr>
              <p:spPr>
                <a:xfrm>
                  <a:off x="-2184750" y="-1738450"/>
                  <a:ext cx="346775" cy="8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1" h="3344" extrusionOk="0">
                      <a:moveTo>
                        <a:pt x="1113" y="1"/>
                      </a:moveTo>
                      <a:cubicBezTo>
                        <a:pt x="906" y="1"/>
                        <a:pt x="724" y="252"/>
                        <a:pt x="605" y="636"/>
                      </a:cubicBezTo>
                      <a:lnTo>
                        <a:pt x="380" y="636"/>
                      </a:lnTo>
                      <a:cubicBezTo>
                        <a:pt x="379" y="636"/>
                        <a:pt x="379" y="636"/>
                        <a:pt x="378" y="636"/>
                      </a:cubicBezTo>
                      <a:cubicBezTo>
                        <a:pt x="169" y="636"/>
                        <a:pt x="0" y="806"/>
                        <a:pt x="1" y="1015"/>
                      </a:cubicBezTo>
                      <a:lnTo>
                        <a:pt x="1" y="2329"/>
                      </a:lnTo>
                      <a:cubicBezTo>
                        <a:pt x="1" y="2539"/>
                        <a:pt x="170" y="2709"/>
                        <a:pt x="380" y="2709"/>
                      </a:cubicBezTo>
                      <a:lnTo>
                        <a:pt x="605" y="2709"/>
                      </a:lnTo>
                      <a:cubicBezTo>
                        <a:pt x="724" y="3092"/>
                        <a:pt x="906" y="3343"/>
                        <a:pt x="1113" y="3343"/>
                      </a:cubicBezTo>
                      <a:lnTo>
                        <a:pt x="13218" y="3343"/>
                      </a:lnTo>
                      <a:cubicBezTo>
                        <a:pt x="13578" y="3343"/>
                        <a:pt x="13870" y="2595"/>
                        <a:pt x="13870" y="1673"/>
                      </a:cubicBezTo>
                      <a:cubicBezTo>
                        <a:pt x="13870" y="749"/>
                        <a:pt x="13578" y="1"/>
                        <a:pt x="1321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-2631625" y="-1562250"/>
                  <a:ext cx="495525" cy="5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1" h="23783" extrusionOk="0">
                      <a:moveTo>
                        <a:pt x="17460" y="0"/>
                      </a:moveTo>
                      <a:lnTo>
                        <a:pt x="13724" y="13597"/>
                      </a:lnTo>
                      <a:lnTo>
                        <a:pt x="0" y="14974"/>
                      </a:lnTo>
                      <a:lnTo>
                        <a:pt x="5349" y="23783"/>
                      </a:lnTo>
                      <a:lnTo>
                        <a:pt x="19033" y="23783"/>
                      </a:lnTo>
                      <a:lnTo>
                        <a:pt x="19820" y="346"/>
                      </a:lnTo>
                      <a:lnTo>
                        <a:pt x="1746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-2184725" y="-1686875"/>
                  <a:ext cx="89150" cy="13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" h="5332" extrusionOk="0">
                      <a:moveTo>
                        <a:pt x="2755" y="1"/>
                      </a:moveTo>
                      <a:lnTo>
                        <a:pt x="2357" y="1227"/>
                      </a:lnTo>
                      <a:lnTo>
                        <a:pt x="1112" y="1227"/>
                      </a:lnTo>
                      <a:lnTo>
                        <a:pt x="0" y="5047"/>
                      </a:lnTo>
                      <a:lnTo>
                        <a:pt x="1944" y="5331"/>
                      </a:lnTo>
                      <a:lnTo>
                        <a:pt x="3566" y="1270"/>
                      </a:lnTo>
                      <a:lnTo>
                        <a:pt x="3212" y="1"/>
                      </a:lnTo>
                      <a:close/>
                    </a:path>
                  </a:pathLst>
                </a:custGeom>
                <a:solidFill>
                  <a:srgbClr val="F3AE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-2497925" y="-1344225"/>
                  <a:ext cx="390400" cy="1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6" h="6725" extrusionOk="0">
                      <a:moveTo>
                        <a:pt x="4562" y="1"/>
                      </a:moveTo>
                      <a:lnTo>
                        <a:pt x="1" y="3938"/>
                      </a:lnTo>
                      <a:lnTo>
                        <a:pt x="5742" y="6725"/>
                      </a:lnTo>
                      <a:lnTo>
                        <a:pt x="15615" y="3938"/>
                      </a:lnTo>
                      <a:lnTo>
                        <a:pt x="118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-2631625" y="-1573275"/>
                  <a:ext cx="990975" cy="13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39" h="54582" extrusionOk="0">
                      <a:moveTo>
                        <a:pt x="30830" y="0"/>
                      </a:moveTo>
                      <a:lnTo>
                        <a:pt x="27685" y="787"/>
                      </a:lnTo>
                      <a:lnTo>
                        <a:pt x="31735" y="17302"/>
                      </a:lnTo>
                      <a:cubicBezTo>
                        <a:pt x="31735" y="17302"/>
                        <a:pt x="23001" y="12074"/>
                        <a:pt x="12786" y="12074"/>
                      </a:cubicBezTo>
                      <a:cubicBezTo>
                        <a:pt x="8606" y="12074"/>
                        <a:pt x="4179" y="12949"/>
                        <a:pt x="0" y="15415"/>
                      </a:cubicBezTo>
                      <a:lnTo>
                        <a:pt x="5349" y="54582"/>
                      </a:lnTo>
                      <a:lnTo>
                        <a:pt x="23910" y="54582"/>
                      </a:lnTo>
                      <a:lnTo>
                        <a:pt x="25325" y="24224"/>
                      </a:lnTo>
                      <a:lnTo>
                        <a:pt x="39639" y="24224"/>
                      </a:lnTo>
                      <a:lnTo>
                        <a:pt x="3083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-2417300" y="-1771875"/>
                  <a:ext cx="257600" cy="42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4" h="17107" extrusionOk="0">
                      <a:moveTo>
                        <a:pt x="9832" y="1"/>
                      </a:moveTo>
                      <a:lnTo>
                        <a:pt x="0" y="6135"/>
                      </a:lnTo>
                      <a:cubicBezTo>
                        <a:pt x="0" y="6135"/>
                        <a:pt x="2281" y="14074"/>
                        <a:pt x="2281" y="17107"/>
                      </a:cubicBezTo>
                      <a:lnTo>
                        <a:pt x="7629" y="17107"/>
                      </a:lnTo>
                      <a:cubicBezTo>
                        <a:pt x="7629" y="17107"/>
                        <a:pt x="7865" y="12585"/>
                        <a:pt x="8729" y="12113"/>
                      </a:cubicBezTo>
                      <a:cubicBezTo>
                        <a:pt x="9595" y="11640"/>
                        <a:pt x="10304" y="10539"/>
                        <a:pt x="10304" y="7079"/>
                      </a:cubicBezTo>
                      <a:cubicBezTo>
                        <a:pt x="10304" y="3620"/>
                        <a:pt x="9832" y="1"/>
                        <a:pt x="9832" y="1"/>
                      </a:cubicBez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-2480225" y="-1868200"/>
                  <a:ext cx="308700" cy="42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8" h="17067" extrusionOk="0">
                      <a:moveTo>
                        <a:pt x="6528" y="0"/>
                      </a:moveTo>
                      <a:cubicBezTo>
                        <a:pt x="3775" y="0"/>
                        <a:pt x="1" y="2123"/>
                        <a:pt x="1" y="7000"/>
                      </a:cubicBezTo>
                      <a:cubicBezTo>
                        <a:pt x="1" y="11875"/>
                        <a:pt x="4268" y="17066"/>
                        <a:pt x="4268" y="17066"/>
                      </a:cubicBezTo>
                      <a:lnTo>
                        <a:pt x="8573" y="17066"/>
                      </a:lnTo>
                      <a:cubicBezTo>
                        <a:pt x="10932" y="15887"/>
                        <a:pt x="10382" y="11797"/>
                        <a:pt x="10382" y="11797"/>
                      </a:cubicBezTo>
                      <a:lnTo>
                        <a:pt x="10382" y="11797"/>
                      </a:lnTo>
                      <a:cubicBezTo>
                        <a:pt x="10382" y="11797"/>
                        <a:pt x="10347" y="11802"/>
                        <a:pt x="10288" y="11802"/>
                      </a:cubicBezTo>
                      <a:cubicBezTo>
                        <a:pt x="10002" y="11802"/>
                        <a:pt x="9163" y="11693"/>
                        <a:pt x="9163" y="10421"/>
                      </a:cubicBezTo>
                      <a:cubicBezTo>
                        <a:pt x="9163" y="8717"/>
                        <a:pt x="10253" y="8513"/>
                        <a:pt x="10776" y="8513"/>
                      </a:cubicBezTo>
                      <a:cubicBezTo>
                        <a:pt x="10942" y="8513"/>
                        <a:pt x="11050" y="8533"/>
                        <a:pt x="11050" y="8533"/>
                      </a:cubicBezTo>
                      <a:lnTo>
                        <a:pt x="11050" y="5702"/>
                      </a:lnTo>
                      <a:cubicBezTo>
                        <a:pt x="11758" y="4877"/>
                        <a:pt x="12348" y="3854"/>
                        <a:pt x="12348" y="3854"/>
                      </a:cubicBezTo>
                      <a:cubicBezTo>
                        <a:pt x="12348" y="1141"/>
                        <a:pt x="9281" y="0"/>
                        <a:pt x="65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-2115425" y="-1738450"/>
                  <a:ext cx="346775" cy="8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1" h="3344" extrusionOk="0">
                      <a:moveTo>
                        <a:pt x="1111" y="1"/>
                      </a:moveTo>
                      <a:cubicBezTo>
                        <a:pt x="905" y="1"/>
                        <a:pt x="724" y="252"/>
                        <a:pt x="603" y="636"/>
                      </a:cubicBezTo>
                      <a:lnTo>
                        <a:pt x="380" y="636"/>
                      </a:lnTo>
                      <a:cubicBezTo>
                        <a:pt x="170" y="636"/>
                        <a:pt x="0" y="805"/>
                        <a:pt x="0" y="1015"/>
                      </a:cubicBezTo>
                      <a:lnTo>
                        <a:pt x="0" y="2329"/>
                      </a:lnTo>
                      <a:cubicBezTo>
                        <a:pt x="0" y="2539"/>
                        <a:pt x="170" y="2709"/>
                        <a:pt x="380" y="2709"/>
                      </a:cubicBezTo>
                      <a:lnTo>
                        <a:pt x="603" y="2709"/>
                      </a:lnTo>
                      <a:cubicBezTo>
                        <a:pt x="724" y="3092"/>
                        <a:pt x="905" y="3343"/>
                        <a:pt x="1111" y="3343"/>
                      </a:cubicBezTo>
                      <a:lnTo>
                        <a:pt x="13218" y="3343"/>
                      </a:lnTo>
                      <a:cubicBezTo>
                        <a:pt x="13578" y="3343"/>
                        <a:pt x="13870" y="2595"/>
                        <a:pt x="13870" y="1673"/>
                      </a:cubicBezTo>
                      <a:cubicBezTo>
                        <a:pt x="13870" y="749"/>
                        <a:pt x="13578" y="1"/>
                        <a:pt x="1321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-2039575" y="-1758800"/>
                  <a:ext cx="178725" cy="20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9" h="8209" extrusionOk="0">
                      <a:moveTo>
                        <a:pt x="4505" y="1"/>
                      </a:moveTo>
                      <a:cubicBezTo>
                        <a:pt x="4504" y="1"/>
                        <a:pt x="4503" y="1"/>
                        <a:pt x="4502" y="1"/>
                      </a:cubicBezTo>
                      <a:lnTo>
                        <a:pt x="2054" y="1"/>
                      </a:lnTo>
                      <a:cubicBezTo>
                        <a:pt x="2053" y="1"/>
                        <a:pt x="2052" y="1"/>
                        <a:pt x="2052" y="1"/>
                      </a:cubicBezTo>
                      <a:cubicBezTo>
                        <a:pt x="1717" y="1"/>
                        <a:pt x="1446" y="272"/>
                        <a:pt x="1446" y="607"/>
                      </a:cubicBezTo>
                      <a:lnTo>
                        <a:pt x="1446" y="4157"/>
                      </a:lnTo>
                      <a:lnTo>
                        <a:pt x="1" y="4157"/>
                      </a:lnTo>
                      <a:lnTo>
                        <a:pt x="4003" y="8208"/>
                      </a:lnTo>
                      <a:lnTo>
                        <a:pt x="7148" y="7421"/>
                      </a:lnTo>
                      <a:lnTo>
                        <a:pt x="5084" y="435"/>
                      </a:lnTo>
                      <a:cubicBezTo>
                        <a:pt x="5008" y="178"/>
                        <a:pt x="4773" y="1"/>
                        <a:pt x="4505" y="1"/>
                      </a:cubicBez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-2497925" y="-208750"/>
                  <a:ext cx="464050" cy="16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2" h="64807" extrusionOk="0">
                      <a:moveTo>
                        <a:pt x="1" y="1"/>
                      </a:moveTo>
                      <a:lnTo>
                        <a:pt x="2820" y="63641"/>
                      </a:lnTo>
                      <a:cubicBezTo>
                        <a:pt x="2849" y="64293"/>
                        <a:pt x="3386" y="64807"/>
                        <a:pt x="4039" y="64807"/>
                      </a:cubicBezTo>
                      <a:lnTo>
                        <a:pt x="4441" y="64807"/>
                      </a:lnTo>
                      <a:cubicBezTo>
                        <a:pt x="5086" y="64807"/>
                        <a:pt x="5620" y="64304"/>
                        <a:pt x="5659" y="63659"/>
                      </a:cubicBezTo>
                      <a:lnTo>
                        <a:pt x="8920" y="9368"/>
                      </a:lnTo>
                      <a:lnTo>
                        <a:pt x="13557" y="63690"/>
                      </a:lnTo>
                      <a:cubicBezTo>
                        <a:pt x="13611" y="64321"/>
                        <a:pt x="14139" y="64807"/>
                        <a:pt x="14773" y="64807"/>
                      </a:cubicBezTo>
                      <a:lnTo>
                        <a:pt x="15982" y="64807"/>
                      </a:lnTo>
                      <a:cubicBezTo>
                        <a:pt x="16645" y="64807"/>
                        <a:pt x="17187" y="64276"/>
                        <a:pt x="17202" y="63612"/>
                      </a:cubicBezTo>
                      <a:lnTo>
                        <a:pt x="185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19" name="Google Shape;819;p42"/>
          <p:cNvGrpSpPr/>
          <p:nvPr/>
        </p:nvGrpSpPr>
        <p:grpSpPr>
          <a:xfrm>
            <a:off x="502400" y="1726875"/>
            <a:ext cx="1703750" cy="3416625"/>
            <a:chOff x="502400" y="1726875"/>
            <a:chExt cx="1703750" cy="3416625"/>
          </a:xfrm>
        </p:grpSpPr>
        <p:sp>
          <p:nvSpPr>
            <p:cNvPr id="820" name="Google Shape;820;p42"/>
            <p:cNvSpPr/>
            <p:nvPr/>
          </p:nvSpPr>
          <p:spPr>
            <a:xfrm>
              <a:off x="937675" y="4980300"/>
              <a:ext cx="557100" cy="163200"/>
            </a:xfrm>
            <a:prstGeom prst="ellipse">
              <a:avLst/>
            </a:pr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1" name="Google Shape;821;p42"/>
            <p:cNvGrpSpPr/>
            <p:nvPr/>
          </p:nvGrpSpPr>
          <p:grpSpPr>
            <a:xfrm>
              <a:off x="502400" y="1726875"/>
              <a:ext cx="1703750" cy="3321500"/>
              <a:chOff x="502400" y="1726875"/>
              <a:chExt cx="1703750" cy="3321500"/>
            </a:xfrm>
          </p:grpSpPr>
          <p:grpSp>
            <p:nvGrpSpPr>
              <p:cNvPr id="822" name="Google Shape;822;p42"/>
              <p:cNvGrpSpPr/>
              <p:nvPr/>
            </p:nvGrpSpPr>
            <p:grpSpPr>
              <a:xfrm>
                <a:off x="1016925" y="4981450"/>
                <a:ext cx="402000" cy="66925"/>
                <a:chOff x="-4063450" y="2214825"/>
                <a:chExt cx="402000" cy="66925"/>
              </a:xfrm>
            </p:grpSpPr>
            <p:sp>
              <p:nvSpPr>
                <p:cNvPr id="823" name="Google Shape;823;p42"/>
                <p:cNvSpPr/>
                <p:nvPr/>
              </p:nvSpPr>
              <p:spPr>
                <a:xfrm>
                  <a:off x="-4063450" y="2214825"/>
                  <a:ext cx="11760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2677" extrusionOk="0">
                      <a:moveTo>
                        <a:pt x="1681" y="0"/>
                      </a:moveTo>
                      <a:lnTo>
                        <a:pt x="472" y="442"/>
                      </a:lnTo>
                      <a:cubicBezTo>
                        <a:pt x="472" y="442"/>
                        <a:pt x="1" y="2182"/>
                        <a:pt x="266" y="2447"/>
                      </a:cubicBezTo>
                      <a:cubicBezTo>
                        <a:pt x="373" y="2555"/>
                        <a:pt x="889" y="2676"/>
                        <a:pt x="1529" y="2676"/>
                      </a:cubicBezTo>
                      <a:cubicBezTo>
                        <a:pt x="2473" y="2676"/>
                        <a:pt x="3685" y="2412"/>
                        <a:pt x="4248" y="1445"/>
                      </a:cubicBezTo>
                      <a:cubicBezTo>
                        <a:pt x="4703" y="662"/>
                        <a:pt x="4080" y="601"/>
                        <a:pt x="3333" y="601"/>
                      </a:cubicBezTo>
                      <a:cubicBezTo>
                        <a:pt x="3194" y="601"/>
                        <a:pt x="3050" y="603"/>
                        <a:pt x="2909" y="603"/>
                      </a:cubicBezTo>
                      <a:cubicBezTo>
                        <a:pt x="2236" y="603"/>
                        <a:pt x="1606" y="555"/>
                        <a:pt x="16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-3779050" y="2214825"/>
                  <a:ext cx="11760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2677" extrusionOk="0">
                      <a:moveTo>
                        <a:pt x="1683" y="0"/>
                      </a:moveTo>
                      <a:lnTo>
                        <a:pt x="473" y="442"/>
                      </a:lnTo>
                      <a:cubicBezTo>
                        <a:pt x="473" y="442"/>
                        <a:pt x="1" y="2182"/>
                        <a:pt x="266" y="2447"/>
                      </a:cubicBezTo>
                      <a:cubicBezTo>
                        <a:pt x="373" y="2555"/>
                        <a:pt x="890" y="2676"/>
                        <a:pt x="1530" y="2676"/>
                      </a:cubicBezTo>
                      <a:cubicBezTo>
                        <a:pt x="2473" y="2676"/>
                        <a:pt x="3686" y="2412"/>
                        <a:pt x="4248" y="1445"/>
                      </a:cubicBezTo>
                      <a:cubicBezTo>
                        <a:pt x="4704" y="662"/>
                        <a:pt x="4080" y="601"/>
                        <a:pt x="3333" y="601"/>
                      </a:cubicBezTo>
                      <a:cubicBezTo>
                        <a:pt x="3194" y="601"/>
                        <a:pt x="3051" y="603"/>
                        <a:pt x="2909" y="603"/>
                      </a:cubicBezTo>
                      <a:cubicBezTo>
                        <a:pt x="2237" y="603"/>
                        <a:pt x="1607" y="555"/>
                        <a:pt x="1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5" name="Google Shape;825;p42"/>
              <p:cNvGrpSpPr/>
              <p:nvPr/>
            </p:nvGrpSpPr>
            <p:grpSpPr>
              <a:xfrm>
                <a:off x="502400" y="1726875"/>
                <a:ext cx="1703750" cy="3279650"/>
                <a:chOff x="-4577975" y="-1039750"/>
                <a:chExt cx="1703750" cy="3279650"/>
              </a:xfrm>
            </p:grpSpPr>
            <p:sp>
              <p:nvSpPr>
                <p:cNvPr id="826" name="Google Shape;826;p42"/>
                <p:cNvSpPr/>
                <p:nvPr/>
              </p:nvSpPr>
              <p:spPr>
                <a:xfrm>
                  <a:off x="-4577975" y="-362675"/>
                  <a:ext cx="409475" cy="84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79" h="33933" extrusionOk="0">
                      <a:moveTo>
                        <a:pt x="12212" y="1"/>
                      </a:moveTo>
                      <a:lnTo>
                        <a:pt x="1" y="19374"/>
                      </a:lnTo>
                      <a:lnTo>
                        <a:pt x="14561" y="33932"/>
                      </a:lnTo>
                      <a:lnTo>
                        <a:pt x="16379" y="30520"/>
                      </a:lnTo>
                      <a:lnTo>
                        <a:pt x="6641" y="17825"/>
                      </a:lnTo>
                      <a:cubicBezTo>
                        <a:pt x="6641" y="17825"/>
                        <a:pt x="11253" y="13741"/>
                        <a:pt x="15892" y="7048"/>
                      </a:cubicBezTo>
                      <a:lnTo>
                        <a:pt x="122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-4139625" y="-518250"/>
                  <a:ext cx="388525" cy="1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1" h="6694" extrusionOk="0">
                      <a:moveTo>
                        <a:pt x="4540" y="1"/>
                      </a:moveTo>
                      <a:lnTo>
                        <a:pt x="0" y="3920"/>
                      </a:lnTo>
                      <a:lnTo>
                        <a:pt x="5714" y="6693"/>
                      </a:lnTo>
                      <a:lnTo>
                        <a:pt x="15541" y="3920"/>
                      </a:lnTo>
                      <a:lnTo>
                        <a:pt x="1181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-4059400" y="-943850"/>
                  <a:ext cx="256375" cy="4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5" h="17025" extrusionOk="0">
                      <a:moveTo>
                        <a:pt x="9785" y="1"/>
                      </a:moveTo>
                      <a:lnTo>
                        <a:pt x="1" y="6106"/>
                      </a:lnTo>
                      <a:cubicBezTo>
                        <a:pt x="1" y="6106"/>
                        <a:pt x="2270" y="14007"/>
                        <a:pt x="2270" y="17025"/>
                      </a:cubicBezTo>
                      <a:lnTo>
                        <a:pt x="7592" y="17025"/>
                      </a:lnTo>
                      <a:cubicBezTo>
                        <a:pt x="7592" y="17025"/>
                        <a:pt x="7827" y="12525"/>
                        <a:pt x="8688" y="12055"/>
                      </a:cubicBezTo>
                      <a:cubicBezTo>
                        <a:pt x="9550" y="11586"/>
                        <a:pt x="10254" y="10489"/>
                        <a:pt x="10254" y="7046"/>
                      </a:cubicBezTo>
                      <a:cubicBezTo>
                        <a:pt x="10254" y="3601"/>
                        <a:pt x="9785" y="1"/>
                        <a:pt x="9785" y="1"/>
                      </a:cubicBez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-4122025" y="-1039750"/>
                  <a:ext cx="307250" cy="42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16987" extrusionOk="0">
                      <a:moveTo>
                        <a:pt x="6497" y="1"/>
                      </a:moveTo>
                      <a:cubicBezTo>
                        <a:pt x="3757" y="1"/>
                        <a:pt x="0" y="2115"/>
                        <a:pt x="0" y="6968"/>
                      </a:cubicBezTo>
                      <a:cubicBezTo>
                        <a:pt x="0" y="11821"/>
                        <a:pt x="4248" y="16987"/>
                        <a:pt x="4248" y="16987"/>
                      </a:cubicBezTo>
                      <a:lnTo>
                        <a:pt x="8532" y="16987"/>
                      </a:lnTo>
                      <a:cubicBezTo>
                        <a:pt x="10880" y="15813"/>
                        <a:pt x="10332" y="11743"/>
                        <a:pt x="10332" y="11742"/>
                      </a:cubicBezTo>
                      <a:lnTo>
                        <a:pt x="10332" y="11742"/>
                      </a:lnTo>
                      <a:cubicBezTo>
                        <a:pt x="10332" y="11742"/>
                        <a:pt x="10297" y="11747"/>
                        <a:pt x="10239" y="11747"/>
                      </a:cubicBezTo>
                      <a:cubicBezTo>
                        <a:pt x="9954" y="11747"/>
                        <a:pt x="9119" y="11639"/>
                        <a:pt x="9119" y="10372"/>
                      </a:cubicBezTo>
                      <a:cubicBezTo>
                        <a:pt x="9119" y="8678"/>
                        <a:pt x="10203" y="8474"/>
                        <a:pt x="10725" y="8474"/>
                      </a:cubicBezTo>
                      <a:cubicBezTo>
                        <a:pt x="10890" y="8474"/>
                        <a:pt x="10998" y="8494"/>
                        <a:pt x="10998" y="8494"/>
                      </a:cubicBezTo>
                      <a:lnTo>
                        <a:pt x="10998" y="5676"/>
                      </a:lnTo>
                      <a:cubicBezTo>
                        <a:pt x="11702" y="4854"/>
                        <a:pt x="12290" y="3837"/>
                        <a:pt x="12290" y="3837"/>
                      </a:cubicBezTo>
                      <a:cubicBezTo>
                        <a:pt x="12290" y="1136"/>
                        <a:pt x="9237" y="1"/>
                        <a:pt x="64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-4272700" y="-472275"/>
                  <a:ext cx="640350" cy="108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4" h="43365" extrusionOk="0">
                      <a:moveTo>
                        <a:pt x="12417" y="0"/>
                      </a:moveTo>
                      <a:cubicBezTo>
                        <a:pt x="4828" y="0"/>
                        <a:pt x="1" y="4385"/>
                        <a:pt x="1" y="4385"/>
                      </a:cubicBezTo>
                      <a:lnTo>
                        <a:pt x="5323" y="43364"/>
                      </a:lnTo>
                      <a:lnTo>
                        <a:pt x="23796" y="43364"/>
                      </a:lnTo>
                      <a:lnTo>
                        <a:pt x="25614" y="4385"/>
                      </a:lnTo>
                      <a:cubicBezTo>
                        <a:pt x="20696" y="1097"/>
                        <a:pt x="16212" y="0"/>
                        <a:pt x="124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-4214000" y="400300"/>
                  <a:ext cx="66625" cy="15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" h="6191" extrusionOk="0">
                      <a:moveTo>
                        <a:pt x="1820" y="1"/>
                      </a:moveTo>
                      <a:lnTo>
                        <a:pt x="0" y="3413"/>
                      </a:lnTo>
                      <a:lnTo>
                        <a:pt x="2664" y="6191"/>
                      </a:lnTo>
                      <a:lnTo>
                        <a:pt x="1820" y="1"/>
                      </a:ln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42"/>
                <p:cNvSpPr/>
                <p:nvPr/>
              </p:nvSpPr>
              <p:spPr>
                <a:xfrm>
                  <a:off x="-3827450" y="-362675"/>
                  <a:ext cx="821900" cy="4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76" h="19019" extrusionOk="0">
                      <a:moveTo>
                        <a:pt x="7858" y="1"/>
                      </a:moveTo>
                      <a:lnTo>
                        <a:pt x="1" y="1211"/>
                      </a:lnTo>
                      <a:lnTo>
                        <a:pt x="14397" y="19019"/>
                      </a:lnTo>
                      <a:lnTo>
                        <a:pt x="32876" y="9936"/>
                      </a:lnTo>
                      <a:lnTo>
                        <a:pt x="30232" y="7113"/>
                      </a:lnTo>
                      <a:lnTo>
                        <a:pt x="15073" y="12233"/>
                      </a:lnTo>
                      <a:cubicBezTo>
                        <a:pt x="15073" y="12233"/>
                        <a:pt x="12696" y="6550"/>
                        <a:pt x="78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42"/>
                <p:cNvSpPr/>
                <p:nvPr/>
              </p:nvSpPr>
              <p:spPr>
                <a:xfrm>
                  <a:off x="-3071675" y="-300650"/>
                  <a:ext cx="197450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8" h="7455" extrusionOk="0">
                      <a:moveTo>
                        <a:pt x="1623" y="0"/>
                      </a:moveTo>
                      <a:lnTo>
                        <a:pt x="559" y="337"/>
                      </a:lnTo>
                      <a:lnTo>
                        <a:pt x="1" y="4632"/>
                      </a:lnTo>
                      <a:lnTo>
                        <a:pt x="2643" y="7455"/>
                      </a:lnTo>
                      <a:lnTo>
                        <a:pt x="7898" y="3025"/>
                      </a:lnTo>
                      <a:lnTo>
                        <a:pt x="5828" y="332"/>
                      </a:lnTo>
                      <a:lnTo>
                        <a:pt x="1902" y="3277"/>
                      </a:lnTo>
                      <a:lnTo>
                        <a:pt x="1623" y="0"/>
                      </a:ln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42"/>
                <p:cNvSpPr/>
                <p:nvPr/>
              </p:nvSpPr>
              <p:spPr>
                <a:xfrm>
                  <a:off x="-4139625" y="611825"/>
                  <a:ext cx="461825" cy="16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3" h="65123" extrusionOk="0">
                      <a:moveTo>
                        <a:pt x="0" y="0"/>
                      </a:moveTo>
                      <a:lnTo>
                        <a:pt x="2957" y="63957"/>
                      </a:lnTo>
                      <a:cubicBezTo>
                        <a:pt x="2985" y="64609"/>
                        <a:pt x="3523" y="65123"/>
                        <a:pt x="4176" y="65123"/>
                      </a:cubicBezTo>
                      <a:lnTo>
                        <a:pt x="4579" y="65123"/>
                      </a:lnTo>
                      <a:cubicBezTo>
                        <a:pt x="5224" y="65123"/>
                        <a:pt x="5757" y="64620"/>
                        <a:pt x="5797" y="63975"/>
                      </a:cubicBezTo>
                      <a:lnTo>
                        <a:pt x="9057" y="9683"/>
                      </a:lnTo>
                      <a:lnTo>
                        <a:pt x="13695" y="64006"/>
                      </a:lnTo>
                      <a:cubicBezTo>
                        <a:pt x="13748" y="64637"/>
                        <a:pt x="14276" y="65123"/>
                        <a:pt x="14910" y="65123"/>
                      </a:cubicBezTo>
                      <a:lnTo>
                        <a:pt x="16119" y="65123"/>
                      </a:lnTo>
                      <a:cubicBezTo>
                        <a:pt x="16783" y="65123"/>
                        <a:pt x="17325" y="64592"/>
                        <a:pt x="17339" y="63928"/>
                      </a:cubicBezTo>
                      <a:lnTo>
                        <a:pt x="1847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43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 Process</a:t>
            </a:r>
            <a:endParaRPr/>
          </a:p>
        </p:txBody>
      </p:sp>
      <p:grpSp>
        <p:nvGrpSpPr>
          <p:cNvPr id="840" name="Google Shape;840;p43"/>
          <p:cNvGrpSpPr/>
          <p:nvPr/>
        </p:nvGrpSpPr>
        <p:grpSpPr>
          <a:xfrm>
            <a:off x="2858294" y="2653200"/>
            <a:ext cx="1269900" cy="930900"/>
            <a:chOff x="3048794" y="2653200"/>
            <a:chExt cx="1269900" cy="930900"/>
          </a:xfrm>
        </p:grpSpPr>
        <p:cxnSp>
          <p:nvCxnSpPr>
            <p:cNvPr id="841" name="Google Shape;841;p43"/>
            <p:cNvCxnSpPr/>
            <p:nvPr/>
          </p:nvCxnSpPr>
          <p:spPr>
            <a:xfrm>
              <a:off x="3683750" y="2653200"/>
              <a:ext cx="0" cy="930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842" name="Google Shape;842;p43"/>
            <p:cNvSpPr/>
            <p:nvPr/>
          </p:nvSpPr>
          <p:spPr>
            <a:xfrm>
              <a:off x="3048794" y="2917793"/>
              <a:ext cx="1269900" cy="4017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Week 2</a:t>
              </a:r>
              <a:endParaRPr/>
            </a:p>
          </p:txBody>
        </p:sp>
      </p:grpSp>
      <p:grpSp>
        <p:nvGrpSpPr>
          <p:cNvPr id="843" name="Google Shape;843;p43"/>
          <p:cNvGrpSpPr/>
          <p:nvPr/>
        </p:nvGrpSpPr>
        <p:grpSpPr>
          <a:xfrm>
            <a:off x="4920267" y="2653200"/>
            <a:ext cx="1269900" cy="930900"/>
            <a:chOff x="4729767" y="2653200"/>
            <a:chExt cx="1269900" cy="930900"/>
          </a:xfrm>
        </p:grpSpPr>
        <p:cxnSp>
          <p:nvCxnSpPr>
            <p:cNvPr id="844" name="Google Shape;844;p43"/>
            <p:cNvCxnSpPr/>
            <p:nvPr/>
          </p:nvCxnSpPr>
          <p:spPr>
            <a:xfrm>
              <a:off x="5353600" y="2653200"/>
              <a:ext cx="0" cy="930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845" name="Google Shape;845;p43"/>
            <p:cNvSpPr/>
            <p:nvPr/>
          </p:nvSpPr>
          <p:spPr>
            <a:xfrm>
              <a:off x="4729767" y="2917793"/>
              <a:ext cx="1269900" cy="4017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Week 3</a:t>
              </a:r>
              <a:endParaRPr/>
            </a:p>
          </p:txBody>
        </p:sp>
      </p:grpSp>
      <p:grpSp>
        <p:nvGrpSpPr>
          <p:cNvPr id="846" name="Google Shape;846;p43"/>
          <p:cNvGrpSpPr/>
          <p:nvPr/>
        </p:nvGrpSpPr>
        <p:grpSpPr>
          <a:xfrm>
            <a:off x="6982239" y="2653200"/>
            <a:ext cx="1269900" cy="930900"/>
            <a:chOff x="6410739" y="2653200"/>
            <a:chExt cx="1269900" cy="930900"/>
          </a:xfrm>
        </p:grpSpPr>
        <p:cxnSp>
          <p:nvCxnSpPr>
            <p:cNvPr id="847" name="Google Shape;847;p43"/>
            <p:cNvCxnSpPr/>
            <p:nvPr/>
          </p:nvCxnSpPr>
          <p:spPr>
            <a:xfrm>
              <a:off x="7045700" y="2653200"/>
              <a:ext cx="0" cy="930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848" name="Google Shape;848;p43"/>
            <p:cNvSpPr/>
            <p:nvPr/>
          </p:nvSpPr>
          <p:spPr>
            <a:xfrm>
              <a:off x="6410739" y="2917793"/>
              <a:ext cx="1269900" cy="4017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Week 4</a:t>
              </a:r>
              <a:endParaRPr/>
            </a:p>
          </p:txBody>
        </p:sp>
      </p:grpSp>
      <p:grpSp>
        <p:nvGrpSpPr>
          <p:cNvPr id="849" name="Google Shape;849;p43"/>
          <p:cNvGrpSpPr/>
          <p:nvPr/>
        </p:nvGrpSpPr>
        <p:grpSpPr>
          <a:xfrm>
            <a:off x="796321" y="2653200"/>
            <a:ext cx="1269900" cy="930900"/>
            <a:chOff x="1367821" y="2653200"/>
            <a:chExt cx="1269900" cy="930900"/>
          </a:xfrm>
        </p:grpSpPr>
        <p:cxnSp>
          <p:nvCxnSpPr>
            <p:cNvPr id="850" name="Google Shape;850;p43"/>
            <p:cNvCxnSpPr/>
            <p:nvPr/>
          </p:nvCxnSpPr>
          <p:spPr>
            <a:xfrm>
              <a:off x="2002775" y="2653200"/>
              <a:ext cx="0" cy="930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851" name="Google Shape;851;p43"/>
            <p:cNvSpPr/>
            <p:nvPr/>
          </p:nvSpPr>
          <p:spPr>
            <a:xfrm>
              <a:off x="1367821" y="2917793"/>
              <a:ext cx="1269900" cy="4017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Week 1</a:t>
              </a:r>
              <a:endPara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sp>
        <p:nvSpPr>
          <p:cNvPr id="852" name="Google Shape;852;p43"/>
          <p:cNvSpPr/>
          <p:nvPr/>
        </p:nvSpPr>
        <p:spPr>
          <a:xfrm>
            <a:off x="1067813" y="1562125"/>
            <a:ext cx="726900" cy="72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43"/>
          <p:cNvSpPr/>
          <p:nvPr/>
        </p:nvSpPr>
        <p:spPr>
          <a:xfrm>
            <a:off x="5191763" y="1562125"/>
            <a:ext cx="726900" cy="72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43"/>
          <p:cNvSpPr/>
          <p:nvPr/>
        </p:nvSpPr>
        <p:spPr>
          <a:xfrm>
            <a:off x="3129788" y="3864525"/>
            <a:ext cx="726900" cy="72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43"/>
          <p:cNvSpPr/>
          <p:nvPr/>
        </p:nvSpPr>
        <p:spPr>
          <a:xfrm>
            <a:off x="7253738" y="3864525"/>
            <a:ext cx="726900" cy="72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43"/>
          <p:cNvSpPr txBox="1">
            <a:spLocks noGrp="1"/>
          </p:cNvSpPr>
          <p:nvPr>
            <p:ph type="subTitle" idx="4294967295"/>
          </p:nvPr>
        </p:nvSpPr>
        <p:spPr>
          <a:xfrm>
            <a:off x="700763" y="3700157"/>
            <a:ext cx="1461000" cy="9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Mercury is the smallest planet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857" name="Google Shape;857;p43"/>
          <p:cNvSpPr txBox="1">
            <a:spLocks noGrp="1"/>
          </p:cNvSpPr>
          <p:nvPr>
            <p:ph type="subTitle" idx="4294967295"/>
          </p:nvPr>
        </p:nvSpPr>
        <p:spPr>
          <a:xfrm>
            <a:off x="2762738" y="1514725"/>
            <a:ext cx="1461000" cy="9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Saturn is the ringed planet</a:t>
            </a:r>
            <a:endParaRPr sz="16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858" name="Google Shape;858;p43"/>
          <p:cNvSpPr txBox="1">
            <a:spLocks noGrp="1"/>
          </p:cNvSpPr>
          <p:nvPr>
            <p:ph type="subTitle" idx="4294967295"/>
          </p:nvPr>
        </p:nvSpPr>
        <p:spPr>
          <a:xfrm>
            <a:off x="4824713" y="3700157"/>
            <a:ext cx="1461000" cy="9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Mars is red and a cold place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859" name="Google Shape;859;p43"/>
          <p:cNvSpPr txBox="1">
            <a:spLocks noGrp="1"/>
          </p:cNvSpPr>
          <p:nvPr>
            <p:ph type="subTitle" idx="4294967295"/>
          </p:nvPr>
        </p:nvSpPr>
        <p:spPr>
          <a:xfrm>
            <a:off x="6982238" y="1514725"/>
            <a:ext cx="1461000" cy="9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Venus has a nice name, but it’s hot</a:t>
            </a:r>
            <a:endParaRPr sz="16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grpSp>
        <p:nvGrpSpPr>
          <p:cNvPr id="860" name="Google Shape;860;p43"/>
          <p:cNvGrpSpPr/>
          <p:nvPr/>
        </p:nvGrpSpPr>
        <p:grpSpPr>
          <a:xfrm>
            <a:off x="7410911" y="4022217"/>
            <a:ext cx="412592" cy="411498"/>
            <a:chOff x="-30345325" y="3184750"/>
            <a:chExt cx="292225" cy="291450"/>
          </a:xfrm>
        </p:grpSpPr>
        <p:sp>
          <p:nvSpPr>
            <p:cNvPr id="861" name="Google Shape;861;p43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3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3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3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3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" name="Google Shape;866;p43"/>
          <p:cNvGrpSpPr/>
          <p:nvPr/>
        </p:nvGrpSpPr>
        <p:grpSpPr>
          <a:xfrm>
            <a:off x="5338340" y="1718711"/>
            <a:ext cx="411498" cy="413722"/>
            <a:chOff x="-33286325" y="3944800"/>
            <a:chExt cx="291450" cy="293025"/>
          </a:xfrm>
        </p:grpSpPr>
        <p:sp>
          <p:nvSpPr>
            <p:cNvPr id="867" name="Google Shape;867;p43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3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3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3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43"/>
          <p:cNvGrpSpPr/>
          <p:nvPr/>
        </p:nvGrpSpPr>
        <p:grpSpPr>
          <a:xfrm>
            <a:off x="3286950" y="4022227"/>
            <a:ext cx="412592" cy="411498"/>
            <a:chOff x="-32569575" y="3586425"/>
            <a:chExt cx="292225" cy="291450"/>
          </a:xfrm>
        </p:grpSpPr>
        <p:sp>
          <p:nvSpPr>
            <p:cNvPr id="872" name="Google Shape;872;p43"/>
            <p:cNvSpPr/>
            <p:nvPr/>
          </p:nvSpPr>
          <p:spPr>
            <a:xfrm>
              <a:off x="-32569575" y="3672275"/>
              <a:ext cx="292225" cy="205600"/>
            </a:xfrm>
            <a:custGeom>
              <a:avLst/>
              <a:gdLst/>
              <a:ahLst/>
              <a:cxnLst/>
              <a:rect l="l" t="t" r="r" b="b"/>
              <a:pathLst>
                <a:path w="11689" h="8224" extrusionOk="0">
                  <a:moveTo>
                    <a:pt x="5860" y="1"/>
                  </a:moveTo>
                  <a:cubicBezTo>
                    <a:pt x="4506" y="1"/>
                    <a:pt x="3340" y="1040"/>
                    <a:pt x="3151" y="2332"/>
                  </a:cubicBezTo>
                  <a:cubicBezTo>
                    <a:pt x="3119" y="2521"/>
                    <a:pt x="3277" y="2710"/>
                    <a:pt x="3497" y="2710"/>
                  </a:cubicBezTo>
                  <a:lnTo>
                    <a:pt x="5514" y="2710"/>
                  </a:lnTo>
                  <a:lnTo>
                    <a:pt x="5514" y="3435"/>
                  </a:lnTo>
                  <a:lnTo>
                    <a:pt x="2395" y="3435"/>
                  </a:lnTo>
                  <a:cubicBezTo>
                    <a:pt x="1859" y="3435"/>
                    <a:pt x="1387" y="3907"/>
                    <a:pt x="1387" y="4443"/>
                  </a:cubicBezTo>
                  <a:lnTo>
                    <a:pt x="1387" y="4852"/>
                  </a:lnTo>
                  <a:cubicBezTo>
                    <a:pt x="599" y="5010"/>
                    <a:pt x="0" y="5703"/>
                    <a:pt x="0" y="6554"/>
                  </a:cubicBezTo>
                  <a:cubicBezTo>
                    <a:pt x="0" y="7499"/>
                    <a:pt x="757" y="8223"/>
                    <a:pt x="1702" y="8223"/>
                  </a:cubicBezTo>
                  <a:cubicBezTo>
                    <a:pt x="2647" y="8223"/>
                    <a:pt x="3403" y="7499"/>
                    <a:pt x="3403" y="6554"/>
                  </a:cubicBezTo>
                  <a:cubicBezTo>
                    <a:pt x="3403" y="5703"/>
                    <a:pt x="2804" y="5041"/>
                    <a:pt x="2017" y="4852"/>
                  </a:cubicBezTo>
                  <a:lnTo>
                    <a:pt x="2017" y="4443"/>
                  </a:lnTo>
                  <a:cubicBezTo>
                    <a:pt x="2017" y="4254"/>
                    <a:pt x="2174" y="4096"/>
                    <a:pt x="2363" y="4096"/>
                  </a:cubicBezTo>
                  <a:lnTo>
                    <a:pt x="5482" y="4096"/>
                  </a:lnTo>
                  <a:lnTo>
                    <a:pt x="5482" y="4821"/>
                  </a:lnTo>
                  <a:cubicBezTo>
                    <a:pt x="4695" y="4978"/>
                    <a:pt x="4096" y="5672"/>
                    <a:pt x="4096" y="6491"/>
                  </a:cubicBezTo>
                  <a:cubicBezTo>
                    <a:pt x="4096" y="7436"/>
                    <a:pt x="4852" y="8192"/>
                    <a:pt x="5797" y="8192"/>
                  </a:cubicBezTo>
                  <a:cubicBezTo>
                    <a:pt x="6742" y="8192"/>
                    <a:pt x="7499" y="7436"/>
                    <a:pt x="7499" y="6491"/>
                  </a:cubicBezTo>
                  <a:cubicBezTo>
                    <a:pt x="7499" y="5672"/>
                    <a:pt x="6900" y="5010"/>
                    <a:pt x="6112" y="4821"/>
                  </a:cubicBezTo>
                  <a:lnTo>
                    <a:pt x="6112" y="4096"/>
                  </a:lnTo>
                  <a:lnTo>
                    <a:pt x="9231" y="4096"/>
                  </a:lnTo>
                  <a:cubicBezTo>
                    <a:pt x="9420" y="4096"/>
                    <a:pt x="9578" y="4254"/>
                    <a:pt x="9578" y="4443"/>
                  </a:cubicBezTo>
                  <a:lnTo>
                    <a:pt x="9578" y="4852"/>
                  </a:lnTo>
                  <a:cubicBezTo>
                    <a:pt x="8790" y="5010"/>
                    <a:pt x="8192" y="5703"/>
                    <a:pt x="8192" y="6554"/>
                  </a:cubicBezTo>
                  <a:cubicBezTo>
                    <a:pt x="8192" y="7499"/>
                    <a:pt x="8948" y="8223"/>
                    <a:pt x="9893" y="8223"/>
                  </a:cubicBezTo>
                  <a:cubicBezTo>
                    <a:pt x="10838" y="8223"/>
                    <a:pt x="11594" y="7499"/>
                    <a:pt x="11594" y="6554"/>
                  </a:cubicBezTo>
                  <a:cubicBezTo>
                    <a:pt x="11689" y="5703"/>
                    <a:pt x="11153" y="5010"/>
                    <a:pt x="10366" y="4852"/>
                  </a:cubicBezTo>
                  <a:lnTo>
                    <a:pt x="10366" y="4443"/>
                  </a:lnTo>
                  <a:cubicBezTo>
                    <a:pt x="10366" y="3907"/>
                    <a:pt x="9893" y="3435"/>
                    <a:pt x="9326" y="3435"/>
                  </a:cubicBezTo>
                  <a:lnTo>
                    <a:pt x="6238" y="3435"/>
                  </a:lnTo>
                  <a:lnTo>
                    <a:pt x="6238" y="2710"/>
                  </a:lnTo>
                  <a:lnTo>
                    <a:pt x="8223" y="2710"/>
                  </a:lnTo>
                  <a:cubicBezTo>
                    <a:pt x="8444" y="2710"/>
                    <a:pt x="8601" y="2521"/>
                    <a:pt x="8601" y="2332"/>
                  </a:cubicBezTo>
                  <a:cubicBezTo>
                    <a:pt x="8381" y="977"/>
                    <a:pt x="7247" y="1"/>
                    <a:pt x="58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3"/>
            <p:cNvSpPr/>
            <p:nvPr/>
          </p:nvSpPr>
          <p:spPr>
            <a:xfrm>
              <a:off x="-32456950" y="358642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43"/>
          <p:cNvGrpSpPr/>
          <p:nvPr/>
        </p:nvGrpSpPr>
        <p:grpSpPr>
          <a:xfrm>
            <a:off x="1214403" y="1719420"/>
            <a:ext cx="433736" cy="412310"/>
            <a:chOff x="-32576675" y="3944600"/>
            <a:chExt cx="307200" cy="292025"/>
          </a:xfrm>
        </p:grpSpPr>
        <p:sp>
          <p:nvSpPr>
            <p:cNvPr id="875" name="Google Shape;875;p43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3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4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Multimedia Content</a:t>
            </a:r>
            <a:endParaRPr/>
          </a:p>
        </p:txBody>
      </p:sp>
      <p:sp>
        <p:nvSpPr>
          <p:cNvPr id="882" name="Google Shape;882;p44"/>
          <p:cNvSpPr txBox="1">
            <a:spLocks noGrp="1"/>
          </p:cNvSpPr>
          <p:nvPr>
            <p:ph type="title" idx="2"/>
          </p:nvPr>
        </p:nvSpPr>
        <p:spPr>
          <a:xfrm>
            <a:off x="6254976" y="2513150"/>
            <a:ext cx="2028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 Online</a:t>
            </a:r>
            <a:endParaRPr/>
          </a:p>
        </p:txBody>
      </p:sp>
      <p:sp>
        <p:nvSpPr>
          <p:cNvPr id="883" name="Google Shape;883;p44"/>
          <p:cNvSpPr txBox="1">
            <a:spLocks noGrp="1"/>
          </p:cNvSpPr>
          <p:nvPr>
            <p:ph type="subTitle" idx="1"/>
          </p:nvPr>
        </p:nvSpPr>
        <p:spPr>
          <a:xfrm>
            <a:off x="6254974" y="2824169"/>
            <a:ext cx="2028600" cy="13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these screens with your own ones</a:t>
            </a:r>
            <a:endParaRPr/>
          </a:p>
        </p:txBody>
      </p:sp>
      <p:grpSp>
        <p:nvGrpSpPr>
          <p:cNvPr id="884" name="Google Shape;884;p44"/>
          <p:cNvGrpSpPr/>
          <p:nvPr/>
        </p:nvGrpSpPr>
        <p:grpSpPr>
          <a:xfrm>
            <a:off x="1211154" y="2978587"/>
            <a:ext cx="2582339" cy="1602585"/>
            <a:chOff x="1171205" y="2978587"/>
            <a:chExt cx="2582339" cy="1602585"/>
          </a:xfrm>
        </p:grpSpPr>
        <p:sp>
          <p:nvSpPr>
            <p:cNvPr id="885" name="Google Shape;885;p44"/>
            <p:cNvSpPr/>
            <p:nvPr/>
          </p:nvSpPr>
          <p:spPr>
            <a:xfrm>
              <a:off x="1264749" y="2978587"/>
              <a:ext cx="2395266" cy="1430379"/>
            </a:xfrm>
            <a:custGeom>
              <a:avLst/>
              <a:gdLst/>
              <a:ahLst/>
              <a:cxnLst/>
              <a:rect l="l" t="t" r="r" b="b"/>
              <a:pathLst>
                <a:path w="154658" h="92357" extrusionOk="0">
                  <a:moveTo>
                    <a:pt x="3687" y="0"/>
                  </a:moveTo>
                  <a:cubicBezTo>
                    <a:pt x="1651" y="0"/>
                    <a:pt x="1" y="1651"/>
                    <a:pt x="1" y="3686"/>
                  </a:cubicBezTo>
                  <a:lnTo>
                    <a:pt x="1" y="88670"/>
                  </a:lnTo>
                  <a:cubicBezTo>
                    <a:pt x="1" y="90706"/>
                    <a:pt x="1650" y="92356"/>
                    <a:pt x="3687" y="92356"/>
                  </a:cubicBezTo>
                  <a:lnTo>
                    <a:pt x="150972" y="92356"/>
                  </a:lnTo>
                  <a:cubicBezTo>
                    <a:pt x="153007" y="92356"/>
                    <a:pt x="154658" y="90706"/>
                    <a:pt x="154658" y="88670"/>
                  </a:cubicBezTo>
                  <a:lnTo>
                    <a:pt x="154658" y="3686"/>
                  </a:lnTo>
                  <a:cubicBezTo>
                    <a:pt x="154658" y="1651"/>
                    <a:pt x="153007" y="0"/>
                    <a:pt x="1509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4"/>
            <p:cNvSpPr/>
            <p:nvPr/>
          </p:nvSpPr>
          <p:spPr>
            <a:xfrm>
              <a:off x="1347081" y="3059401"/>
              <a:ext cx="2221279" cy="1247224"/>
            </a:xfrm>
            <a:custGeom>
              <a:avLst/>
              <a:gdLst/>
              <a:ahLst/>
              <a:cxnLst/>
              <a:rect l="l" t="t" r="r" b="b"/>
              <a:pathLst>
                <a:path w="143424" h="80531" extrusionOk="0">
                  <a:moveTo>
                    <a:pt x="0" y="0"/>
                  </a:moveTo>
                  <a:lnTo>
                    <a:pt x="0" y="80531"/>
                  </a:lnTo>
                  <a:lnTo>
                    <a:pt x="143424" y="80531"/>
                  </a:lnTo>
                  <a:lnTo>
                    <a:pt x="1434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1171205" y="4383365"/>
              <a:ext cx="2582339" cy="197806"/>
            </a:xfrm>
            <a:custGeom>
              <a:avLst/>
              <a:gdLst/>
              <a:ahLst/>
              <a:cxnLst/>
              <a:rect l="l" t="t" r="r" b="b"/>
              <a:pathLst>
                <a:path w="166737" h="12772" extrusionOk="0">
                  <a:moveTo>
                    <a:pt x="0" y="1"/>
                  </a:moveTo>
                  <a:lnTo>
                    <a:pt x="0" y="12772"/>
                  </a:lnTo>
                  <a:lnTo>
                    <a:pt x="166737" y="12772"/>
                  </a:lnTo>
                  <a:lnTo>
                    <a:pt x="1667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4"/>
            <p:cNvSpPr/>
            <p:nvPr/>
          </p:nvSpPr>
          <p:spPr>
            <a:xfrm>
              <a:off x="1171205" y="4383365"/>
              <a:ext cx="2582339" cy="47624"/>
            </a:xfrm>
            <a:custGeom>
              <a:avLst/>
              <a:gdLst/>
              <a:ahLst/>
              <a:cxnLst/>
              <a:rect l="l" t="t" r="r" b="b"/>
              <a:pathLst>
                <a:path w="166737" h="3075" extrusionOk="0">
                  <a:moveTo>
                    <a:pt x="0" y="1"/>
                  </a:moveTo>
                  <a:lnTo>
                    <a:pt x="0" y="3075"/>
                  </a:lnTo>
                  <a:lnTo>
                    <a:pt x="166737" y="3075"/>
                  </a:lnTo>
                  <a:lnTo>
                    <a:pt x="1667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44"/>
          <p:cNvGrpSpPr/>
          <p:nvPr/>
        </p:nvGrpSpPr>
        <p:grpSpPr>
          <a:xfrm>
            <a:off x="4184304" y="1577898"/>
            <a:ext cx="1100526" cy="1989338"/>
            <a:chOff x="4144355" y="1577898"/>
            <a:chExt cx="1100526" cy="1989338"/>
          </a:xfrm>
        </p:grpSpPr>
        <p:sp>
          <p:nvSpPr>
            <p:cNvPr id="890" name="Google Shape;890;p44"/>
            <p:cNvSpPr/>
            <p:nvPr/>
          </p:nvSpPr>
          <p:spPr>
            <a:xfrm>
              <a:off x="4144355" y="1577898"/>
              <a:ext cx="1100526" cy="1989338"/>
            </a:xfrm>
            <a:custGeom>
              <a:avLst/>
              <a:gdLst/>
              <a:ahLst/>
              <a:cxnLst/>
              <a:rect l="l" t="t" r="r" b="b"/>
              <a:pathLst>
                <a:path w="71059" h="128448" extrusionOk="0">
                  <a:moveTo>
                    <a:pt x="7375" y="0"/>
                  </a:moveTo>
                  <a:cubicBezTo>
                    <a:pt x="3289" y="0"/>
                    <a:pt x="1" y="3289"/>
                    <a:pt x="1" y="7375"/>
                  </a:cubicBezTo>
                  <a:lnTo>
                    <a:pt x="1" y="121073"/>
                  </a:lnTo>
                  <a:cubicBezTo>
                    <a:pt x="1" y="125159"/>
                    <a:pt x="3289" y="128448"/>
                    <a:pt x="7375" y="128448"/>
                  </a:cubicBezTo>
                  <a:lnTo>
                    <a:pt x="63683" y="128448"/>
                  </a:lnTo>
                  <a:cubicBezTo>
                    <a:pt x="67769" y="128448"/>
                    <a:pt x="71058" y="125159"/>
                    <a:pt x="71058" y="121073"/>
                  </a:cubicBezTo>
                  <a:lnTo>
                    <a:pt x="71058" y="7375"/>
                  </a:lnTo>
                  <a:cubicBezTo>
                    <a:pt x="71058" y="3289"/>
                    <a:pt x="67769" y="0"/>
                    <a:pt x="63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4"/>
            <p:cNvSpPr/>
            <p:nvPr/>
          </p:nvSpPr>
          <p:spPr>
            <a:xfrm>
              <a:off x="4189672" y="1659811"/>
              <a:ext cx="1009893" cy="1725973"/>
            </a:xfrm>
            <a:custGeom>
              <a:avLst/>
              <a:gdLst/>
              <a:ahLst/>
              <a:cxnLst/>
              <a:rect l="l" t="t" r="r" b="b"/>
              <a:pathLst>
                <a:path w="65207" h="111443" extrusionOk="0">
                  <a:moveTo>
                    <a:pt x="0" y="1"/>
                  </a:moveTo>
                  <a:lnTo>
                    <a:pt x="0" y="111443"/>
                  </a:lnTo>
                  <a:lnTo>
                    <a:pt x="65206" y="111443"/>
                  </a:lnTo>
                  <a:lnTo>
                    <a:pt x="652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4"/>
            <p:cNvSpPr/>
            <p:nvPr/>
          </p:nvSpPr>
          <p:spPr>
            <a:xfrm>
              <a:off x="4624298" y="3408210"/>
              <a:ext cx="140611" cy="128113"/>
            </a:xfrm>
            <a:custGeom>
              <a:avLst/>
              <a:gdLst/>
              <a:ahLst/>
              <a:cxnLst/>
              <a:rect l="l" t="t" r="r" b="b"/>
              <a:pathLst>
                <a:path w="9079" h="8272" extrusionOk="0">
                  <a:moveTo>
                    <a:pt x="4540" y="1"/>
                  </a:moveTo>
                  <a:cubicBezTo>
                    <a:pt x="3482" y="1"/>
                    <a:pt x="2424" y="405"/>
                    <a:pt x="1617" y="1212"/>
                  </a:cubicBezTo>
                  <a:cubicBezTo>
                    <a:pt x="1" y="2827"/>
                    <a:pt x="1" y="5446"/>
                    <a:pt x="1617" y="7060"/>
                  </a:cubicBezTo>
                  <a:cubicBezTo>
                    <a:pt x="2424" y="7868"/>
                    <a:pt x="3482" y="8272"/>
                    <a:pt x="4540" y="8272"/>
                  </a:cubicBezTo>
                  <a:cubicBezTo>
                    <a:pt x="5599" y="8272"/>
                    <a:pt x="6657" y="7868"/>
                    <a:pt x="7464" y="7060"/>
                  </a:cubicBezTo>
                  <a:cubicBezTo>
                    <a:pt x="9078" y="5446"/>
                    <a:pt x="9078" y="2827"/>
                    <a:pt x="7464" y="1212"/>
                  </a:cubicBezTo>
                  <a:cubicBezTo>
                    <a:pt x="6657" y="405"/>
                    <a:pt x="5599" y="1"/>
                    <a:pt x="4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44"/>
          <p:cNvGrpSpPr/>
          <p:nvPr/>
        </p:nvGrpSpPr>
        <p:grpSpPr>
          <a:xfrm>
            <a:off x="1612559" y="1556773"/>
            <a:ext cx="2138127" cy="1235825"/>
            <a:chOff x="1572610" y="1556773"/>
            <a:chExt cx="2138127" cy="1235825"/>
          </a:xfrm>
        </p:grpSpPr>
        <p:sp>
          <p:nvSpPr>
            <p:cNvPr id="894" name="Google Shape;894;p44"/>
            <p:cNvSpPr/>
            <p:nvPr/>
          </p:nvSpPr>
          <p:spPr>
            <a:xfrm>
              <a:off x="1572610" y="1556773"/>
              <a:ext cx="2138127" cy="1235825"/>
            </a:xfrm>
            <a:custGeom>
              <a:avLst/>
              <a:gdLst/>
              <a:ahLst/>
              <a:cxnLst/>
              <a:rect l="l" t="t" r="r" b="b"/>
              <a:pathLst>
                <a:path w="138055" h="79795" extrusionOk="0">
                  <a:moveTo>
                    <a:pt x="7843" y="0"/>
                  </a:moveTo>
                  <a:cubicBezTo>
                    <a:pt x="3497" y="0"/>
                    <a:pt x="0" y="3497"/>
                    <a:pt x="0" y="7842"/>
                  </a:cubicBezTo>
                  <a:lnTo>
                    <a:pt x="0" y="71952"/>
                  </a:lnTo>
                  <a:cubicBezTo>
                    <a:pt x="0" y="76296"/>
                    <a:pt x="3497" y="79795"/>
                    <a:pt x="7843" y="79795"/>
                  </a:cubicBezTo>
                  <a:lnTo>
                    <a:pt x="130212" y="79795"/>
                  </a:lnTo>
                  <a:cubicBezTo>
                    <a:pt x="134558" y="79795"/>
                    <a:pt x="138055" y="76296"/>
                    <a:pt x="138055" y="71952"/>
                  </a:cubicBezTo>
                  <a:lnTo>
                    <a:pt x="138055" y="7842"/>
                  </a:lnTo>
                  <a:cubicBezTo>
                    <a:pt x="138055" y="3497"/>
                    <a:pt x="134558" y="0"/>
                    <a:pt x="13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4"/>
            <p:cNvSpPr/>
            <p:nvPr/>
          </p:nvSpPr>
          <p:spPr>
            <a:xfrm>
              <a:off x="1664094" y="1625104"/>
              <a:ext cx="1955127" cy="1039769"/>
            </a:xfrm>
            <a:custGeom>
              <a:avLst/>
              <a:gdLst/>
              <a:ahLst/>
              <a:cxnLst/>
              <a:rect l="l" t="t" r="r" b="b"/>
              <a:pathLst>
                <a:path w="126239" h="67136" extrusionOk="0">
                  <a:moveTo>
                    <a:pt x="1" y="1"/>
                  </a:moveTo>
                  <a:lnTo>
                    <a:pt x="1" y="67136"/>
                  </a:lnTo>
                  <a:lnTo>
                    <a:pt x="126239" y="67136"/>
                  </a:lnTo>
                  <a:lnTo>
                    <a:pt x="126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4"/>
            <p:cNvSpPr/>
            <p:nvPr/>
          </p:nvSpPr>
          <p:spPr>
            <a:xfrm>
              <a:off x="2598842" y="2679384"/>
              <a:ext cx="89022" cy="85677"/>
            </a:xfrm>
            <a:custGeom>
              <a:avLst/>
              <a:gdLst/>
              <a:ahLst/>
              <a:cxnLst/>
              <a:rect l="l" t="t" r="r" b="b"/>
              <a:pathLst>
                <a:path w="5748" h="5532" extrusionOk="0">
                  <a:moveTo>
                    <a:pt x="2766" y="1"/>
                  </a:moveTo>
                  <a:cubicBezTo>
                    <a:pt x="1239" y="1"/>
                    <a:pt x="1" y="1239"/>
                    <a:pt x="1" y="2767"/>
                  </a:cubicBezTo>
                  <a:cubicBezTo>
                    <a:pt x="1" y="3885"/>
                    <a:pt x="674" y="4892"/>
                    <a:pt x="1707" y="5321"/>
                  </a:cubicBezTo>
                  <a:cubicBezTo>
                    <a:pt x="2049" y="5462"/>
                    <a:pt x="2409" y="5531"/>
                    <a:pt x="2765" y="5531"/>
                  </a:cubicBezTo>
                  <a:cubicBezTo>
                    <a:pt x="3484" y="5531"/>
                    <a:pt x="4191" y="5250"/>
                    <a:pt x="4719" y="4721"/>
                  </a:cubicBezTo>
                  <a:cubicBezTo>
                    <a:pt x="5511" y="3931"/>
                    <a:pt x="5748" y="2741"/>
                    <a:pt x="5320" y="1708"/>
                  </a:cubicBezTo>
                  <a:cubicBezTo>
                    <a:pt x="4892" y="675"/>
                    <a:pt x="3885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44"/>
          <p:cNvGrpSpPr/>
          <p:nvPr/>
        </p:nvGrpSpPr>
        <p:grpSpPr>
          <a:xfrm>
            <a:off x="3867631" y="4039434"/>
            <a:ext cx="1146276" cy="415050"/>
            <a:chOff x="3827683" y="4039434"/>
            <a:chExt cx="1146276" cy="415050"/>
          </a:xfrm>
        </p:grpSpPr>
        <p:sp>
          <p:nvSpPr>
            <p:cNvPr id="898" name="Google Shape;898;p44"/>
            <p:cNvSpPr/>
            <p:nvPr/>
          </p:nvSpPr>
          <p:spPr>
            <a:xfrm>
              <a:off x="3961835" y="4039434"/>
              <a:ext cx="1012124" cy="415050"/>
            </a:xfrm>
            <a:custGeom>
              <a:avLst/>
              <a:gdLst/>
              <a:ahLst/>
              <a:cxnLst/>
              <a:rect l="l" t="t" r="r" b="b"/>
              <a:pathLst>
                <a:path w="65351" h="26799" extrusionOk="0">
                  <a:moveTo>
                    <a:pt x="3981" y="1"/>
                  </a:moveTo>
                  <a:cubicBezTo>
                    <a:pt x="1776" y="1"/>
                    <a:pt x="1" y="1777"/>
                    <a:pt x="1" y="3982"/>
                  </a:cubicBezTo>
                  <a:lnTo>
                    <a:pt x="1" y="22819"/>
                  </a:lnTo>
                  <a:cubicBezTo>
                    <a:pt x="1" y="25024"/>
                    <a:pt x="1776" y="26799"/>
                    <a:pt x="3981" y="26799"/>
                  </a:cubicBezTo>
                  <a:lnTo>
                    <a:pt x="61369" y="26799"/>
                  </a:lnTo>
                  <a:cubicBezTo>
                    <a:pt x="63574" y="26799"/>
                    <a:pt x="65350" y="25024"/>
                    <a:pt x="65350" y="22819"/>
                  </a:cubicBezTo>
                  <a:lnTo>
                    <a:pt x="65350" y="3982"/>
                  </a:lnTo>
                  <a:cubicBezTo>
                    <a:pt x="65350" y="1777"/>
                    <a:pt x="63574" y="1"/>
                    <a:pt x="6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4"/>
            <p:cNvSpPr/>
            <p:nvPr/>
          </p:nvSpPr>
          <p:spPr>
            <a:xfrm>
              <a:off x="3827683" y="4196772"/>
              <a:ext cx="167807" cy="161751"/>
            </a:xfrm>
            <a:custGeom>
              <a:avLst/>
              <a:gdLst/>
              <a:ahLst/>
              <a:cxnLst/>
              <a:rect l="l" t="t" r="r" b="b"/>
              <a:pathLst>
                <a:path w="10835" h="10444" extrusionOk="0">
                  <a:moveTo>
                    <a:pt x="0" y="0"/>
                  </a:moveTo>
                  <a:lnTo>
                    <a:pt x="10132" y="10443"/>
                  </a:lnTo>
                  <a:lnTo>
                    <a:pt x="10835" y="1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4"/>
            <p:cNvSpPr/>
            <p:nvPr/>
          </p:nvSpPr>
          <p:spPr>
            <a:xfrm>
              <a:off x="4046165" y="4161708"/>
              <a:ext cx="870382" cy="29380"/>
            </a:xfrm>
            <a:custGeom>
              <a:avLst/>
              <a:gdLst/>
              <a:ahLst/>
              <a:cxnLst/>
              <a:rect l="l" t="t" r="r" b="b"/>
              <a:pathLst>
                <a:path w="56199" h="1897" extrusionOk="0">
                  <a:moveTo>
                    <a:pt x="0" y="1"/>
                  </a:moveTo>
                  <a:lnTo>
                    <a:pt x="0" y="1897"/>
                  </a:lnTo>
                  <a:lnTo>
                    <a:pt x="56198" y="1897"/>
                  </a:lnTo>
                  <a:lnTo>
                    <a:pt x="561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4"/>
            <p:cNvSpPr/>
            <p:nvPr/>
          </p:nvSpPr>
          <p:spPr>
            <a:xfrm>
              <a:off x="4046165" y="4238743"/>
              <a:ext cx="870382" cy="29395"/>
            </a:xfrm>
            <a:custGeom>
              <a:avLst/>
              <a:gdLst/>
              <a:ahLst/>
              <a:cxnLst/>
              <a:rect l="l" t="t" r="r" b="b"/>
              <a:pathLst>
                <a:path w="56199" h="1898" extrusionOk="0">
                  <a:moveTo>
                    <a:pt x="0" y="0"/>
                  </a:moveTo>
                  <a:lnTo>
                    <a:pt x="0" y="1898"/>
                  </a:lnTo>
                  <a:lnTo>
                    <a:pt x="56198" y="1898"/>
                  </a:lnTo>
                  <a:lnTo>
                    <a:pt x="561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4"/>
            <p:cNvSpPr/>
            <p:nvPr/>
          </p:nvSpPr>
          <p:spPr>
            <a:xfrm>
              <a:off x="4046165" y="4315793"/>
              <a:ext cx="870382" cy="29395"/>
            </a:xfrm>
            <a:custGeom>
              <a:avLst/>
              <a:gdLst/>
              <a:ahLst/>
              <a:cxnLst/>
              <a:rect l="l" t="t" r="r" b="b"/>
              <a:pathLst>
                <a:path w="56199" h="1898" extrusionOk="0">
                  <a:moveTo>
                    <a:pt x="0" y="0"/>
                  </a:moveTo>
                  <a:lnTo>
                    <a:pt x="0" y="1898"/>
                  </a:lnTo>
                  <a:lnTo>
                    <a:pt x="56198" y="1898"/>
                  </a:lnTo>
                  <a:lnTo>
                    <a:pt x="561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44"/>
          <p:cNvGrpSpPr/>
          <p:nvPr/>
        </p:nvGrpSpPr>
        <p:grpSpPr>
          <a:xfrm>
            <a:off x="860424" y="1764119"/>
            <a:ext cx="701491" cy="404983"/>
            <a:chOff x="820475" y="1764119"/>
            <a:chExt cx="701491" cy="404983"/>
          </a:xfrm>
        </p:grpSpPr>
        <p:sp>
          <p:nvSpPr>
            <p:cNvPr id="904" name="Google Shape;904;p44"/>
            <p:cNvSpPr/>
            <p:nvPr/>
          </p:nvSpPr>
          <p:spPr>
            <a:xfrm>
              <a:off x="820475" y="1764119"/>
              <a:ext cx="599552" cy="404983"/>
            </a:xfrm>
            <a:custGeom>
              <a:avLst/>
              <a:gdLst/>
              <a:ahLst/>
              <a:cxnLst/>
              <a:rect l="l" t="t" r="r" b="b"/>
              <a:pathLst>
                <a:path w="38712" h="26149" extrusionOk="0">
                  <a:moveTo>
                    <a:pt x="3026" y="1"/>
                  </a:moveTo>
                  <a:cubicBezTo>
                    <a:pt x="1349" y="1"/>
                    <a:pt x="0" y="1351"/>
                    <a:pt x="0" y="3027"/>
                  </a:cubicBezTo>
                  <a:lnTo>
                    <a:pt x="0" y="23122"/>
                  </a:lnTo>
                  <a:cubicBezTo>
                    <a:pt x="0" y="24799"/>
                    <a:pt x="1349" y="26148"/>
                    <a:pt x="3026" y="26148"/>
                  </a:cubicBezTo>
                  <a:lnTo>
                    <a:pt x="35685" y="26148"/>
                  </a:lnTo>
                  <a:cubicBezTo>
                    <a:pt x="37361" y="26148"/>
                    <a:pt x="38712" y="24799"/>
                    <a:pt x="38712" y="23122"/>
                  </a:cubicBezTo>
                  <a:lnTo>
                    <a:pt x="38712" y="3027"/>
                  </a:lnTo>
                  <a:cubicBezTo>
                    <a:pt x="38712" y="1351"/>
                    <a:pt x="37361" y="1"/>
                    <a:pt x="35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1291759" y="1908773"/>
              <a:ext cx="230206" cy="135841"/>
            </a:xfrm>
            <a:custGeom>
              <a:avLst/>
              <a:gdLst/>
              <a:ahLst/>
              <a:cxnLst/>
              <a:rect l="l" t="t" r="r" b="b"/>
              <a:pathLst>
                <a:path w="14864" h="8771" extrusionOk="0">
                  <a:moveTo>
                    <a:pt x="2308" y="1"/>
                  </a:moveTo>
                  <a:lnTo>
                    <a:pt x="0" y="8771"/>
                  </a:lnTo>
                  <a:lnTo>
                    <a:pt x="14864" y="3349"/>
                  </a:lnTo>
                  <a:lnTo>
                    <a:pt x="23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929398" y="1841572"/>
              <a:ext cx="187631" cy="270257"/>
            </a:xfrm>
            <a:custGeom>
              <a:avLst/>
              <a:gdLst/>
              <a:ahLst/>
              <a:cxnLst/>
              <a:rect l="l" t="t" r="r" b="b"/>
              <a:pathLst>
                <a:path w="12115" h="17450" extrusionOk="0">
                  <a:moveTo>
                    <a:pt x="6910" y="0"/>
                  </a:moveTo>
                  <a:cubicBezTo>
                    <a:pt x="5881" y="0"/>
                    <a:pt x="4775" y="475"/>
                    <a:pt x="3663" y="1758"/>
                  </a:cubicBezTo>
                  <a:cubicBezTo>
                    <a:pt x="0" y="5988"/>
                    <a:pt x="11206" y="17449"/>
                    <a:pt x="11206" y="17449"/>
                  </a:cubicBezTo>
                  <a:lnTo>
                    <a:pt x="12115" y="3806"/>
                  </a:lnTo>
                  <a:cubicBezTo>
                    <a:pt x="12115" y="3806"/>
                    <a:pt x="9824" y="0"/>
                    <a:pt x="69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1102951" y="1852290"/>
              <a:ext cx="195545" cy="259540"/>
            </a:xfrm>
            <a:custGeom>
              <a:avLst/>
              <a:gdLst/>
              <a:ahLst/>
              <a:cxnLst/>
              <a:rect l="l" t="t" r="r" b="b"/>
              <a:pathLst>
                <a:path w="12626" h="16758" extrusionOk="0">
                  <a:moveTo>
                    <a:pt x="6115" y="0"/>
                  </a:moveTo>
                  <a:cubicBezTo>
                    <a:pt x="3397" y="0"/>
                    <a:pt x="907" y="3114"/>
                    <a:pt x="907" y="3114"/>
                  </a:cubicBezTo>
                  <a:lnTo>
                    <a:pt x="0" y="16757"/>
                  </a:lnTo>
                  <a:cubicBezTo>
                    <a:pt x="0" y="16757"/>
                    <a:pt x="12626" y="6881"/>
                    <a:pt x="9554" y="2203"/>
                  </a:cubicBezTo>
                  <a:cubicBezTo>
                    <a:pt x="8484" y="571"/>
                    <a:pt x="7278" y="0"/>
                    <a:pt x="611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08" name="Google Shape;908;p44"/>
          <p:cNvPicPr preferRelativeResize="0"/>
          <p:nvPr/>
        </p:nvPicPr>
        <p:blipFill rotWithShape="1">
          <a:blip r:embed="rId3">
            <a:alphaModFix/>
          </a:blip>
          <a:srcRect r="2419"/>
          <a:stretch/>
        </p:blipFill>
        <p:spPr>
          <a:xfrm>
            <a:off x="1391886" y="3051475"/>
            <a:ext cx="2220872" cy="126464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09" name="Google Shape;909;p44"/>
          <p:cNvPicPr preferRelativeResize="0"/>
          <p:nvPr/>
        </p:nvPicPr>
        <p:blipFill rotWithShape="1">
          <a:blip r:embed="rId4">
            <a:alphaModFix/>
          </a:blip>
          <a:srcRect l="15949" r="5557"/>
          <a:stretch/>
        </p:blipFill>
        <p:spPr>
          <a:xfrm>
            <a:off x="4225561" y="1652075"/>
            <a:ext cx="1018012" cy="173325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0" name="Google Shape;91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5561" y="1617600"/>
            <a:ext cx="1972099" cy="104380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45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Exercise</a:t>
            </a:r>
            <a:endParaRPr/>
          </a:p>
        </p:txBody>
      </p:sp>
      <p:sp>
        <p:nvSpPr>
          <p:cNvPr id="916" name="Google Shape;916;p45"/>
          <p:cNvSpPr/>
          <p:nvPr/>
        </p:nvSpPr>
        <p:spPr>
          <a:xfrm>
            <a:off x="2351700" y="1517607"/>
            <a:ext cx="4440600" cy="114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45"/>
          <p:cNvSpPr txBox="1">
            <a:spLocks noGrp="1"/>
          </p:cNvSpPr>
          <p:nvPr>
            <p:ph type="subTitle" idx="4294967295"/>
          </p:nvPr>
        </p:nvSpPr>
        <p:spPr>
          <a:xfrm>
            <a:off x="2903700" y="1660557"/>
            <a:ext cx="3336600" cy="8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Mercury is the closest planet to the Sun and the smallest one in the Solar System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918" name="Google Shape;918;p45"/>
          <p:cNvSpPr/>
          <p:nvPr/>
        </p:nvSpPr>
        <p:spPr>
          <a:xfrm>
            <a:off x="3331886" y="4093761"/>
            <a:ext cx="2480100" cy="31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Jupiter</a:t>
            </a:r>
            <a:endParaRPr/>
          </a:p>
        </p:txBody>
      </p:sp>
      <p:sp>
        <p:nvSpPr>
          <p:cNvPr id="919" name="Google Shape;919;p45"/>
          <p:cNvSpPr/>
          <p:nvPr/>
        </p:nvSpPr>
        <p:spPr>
          <a:xfrm>
            <a:off x="3659540" y="3642894"/>
            <a:ext cx="1824900" cy="3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20" name="Google Shape;920;p45"/>
          <p:cNvSpPr/>
          <p:nvPr/>
        </p:nvSpPr>
        <p:spPr>
          <a:xfrm>
            <a:off x="4024416" y="3155431"/>
            <a:ext cx="1095300" cy="31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Venus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21" name="Google Shape;921;p45"/>
          <p:cNvSpPr txBox="1">
            <a:spLocks noGrp="1"/>
          </p:cNvSpPr>
          <p:nvPr>
            <p:ph type="title"/>
          </p:nvPr>
        </p:nvSpPr>
        <p:spPr>
          <a:xfrm>
            <a:off x="6318451" y="3155431"/>
            <a:ext cx="473700" cy="3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?</a:t>
            </a:r>
            <a:endParaRPr sz="1600"/>
          </a:p>
        </p:txBody>
      </p:sp>
      <p:sp>
        <p:nvSpPr>
          <p:cNvPr id="922" name="Google Shape;922;p45"/>
          <p:cNvSpPr txBox="1">
            <a:spLocks noGrp="1"/>
          </p:cNvSpPr>
          <p:nvPr>
            <p:ph type="title"/>
          </p:nvPr>
        </p:nvSpPr>
        <p:spPr>
          <a:xfrm>
            <a:off x="2351700" y="3642894"/>
            <a:ext cx="473700" cy="3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?</a:t>
            </a:r>
            <a:endParaRPr sz="1600"/>
          </a:p>
        </p:txBody>
      </p:sp>
      <p:sp>
        <p:nvSpPr>
          <p:cNvPr id="923" name="Google Shape;923;p45"/>
          <p:cNvSpPr txBox="1">
            <a:spLocks noGrp="1"/>
          </p:cNvSpPr>
          <p:nvPr>
            <p:ph type="title"/>
          </p:nvPr>
        </p:nvSpPr>
        <p:spPr>
          <a:xfrm>
            <a:off x="6318451" y="4093761"/>
            <a:ext cx="473700" cy="3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?</a:t>
            </a:r>
            <a:endParaRPr sz="1600"/>
          </a:p>
        </p:txBody>
      </p:sp>
      <p:cxnSp>
        <p:nvCxnSpPr>
          <p:cNvPr id="924" name="Google Shape;924;p45"/>
          <p:cNvCxnSpPr>
            <a:stCxn id="920" idx="3"/>
            <a:endCxn id="921" idx="1"/>
          </p:cNvCxnSpPr>
          <p:nvPr/>
        </p:nvCxnSpPr>
        <p:spPr>
          <a:xfrm>
            <a:off x="5119716" y="3313981"/>
            <a:ext cx="1198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5" name="Google Shape;925;p45"/>
          <p:cNvCxnSpPr>
            <a:stCxn id="919" idx="1"/>
            <a:endCxn id="922" idx="3"/>
          </p:cNvCxnSpPr>
          <p:nvPr/>
        </p:nvCxnSpPr>
        <p:spPr>
          <a:xfrm rot="10800000">
            <a:off x="2825540" y="3801444"/>
            <a:ext cx="83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6" name="Google Shape;926;p45"/>
          <p:cNvCxnSpPr>
            <a:stCxn id="918" idx="3"/>
            <a:endCxn id="923" idx="1"/>
          </p:cNvCxnSpPr>
          <p:nvPr/>
        </p:nvCxnSpPr>
        <p:spPr>
          <a:xfrm>
            <a:off x="5811986" y="4252311"/>
            <a:ext cx="50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46"/>
          <p:cNvSpPr txBox="1">
            <a:spLocks noGrp="1"/>
          </p:cNvSpPr>
          <p:nvPr>
            <p:ph type="title"/>
          </p:nvPr>
        </p:nvSpPr>
        <p:spPr>
          <a:xfrm>
            <a:off x="2789100" y="831463"/>
            <a:ext cx="3565800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932" name="Google Shape;932;p46"/>
          <p:cNvSpPr txBox="1">
            <a:spLocks noGrp="1"/>
          </p:cNvSpPr>
          <p:nvPr>
            <p:ph type="subTitle" idx="1"/>
          </p:nvPr>
        </p:nvSpPr>
        <p:spPr>
          <a:xfrm>
            <a:off x="2906100" y="1442263"/>
            <a:ext cx="3448800" cy="13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question? youremail@greatppt.com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+00 000 000 000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www.greatppt.com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3" name="Google Shape;933;p46"/>
          <p:cNvSpPr txBox="1"/>
          <p:nvPr/>
        </p:nvSpPr>
        <p:spPr>
          <a:xfrm>
            <a:off x="3072000" y="3959838"/>
            <a:ext cx="30000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Free Template from GreatPPT.com</a:t>
            </a:r>
            <a:endParaRPr sz="12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grpSp>
        <p:nvGrpSpPr>
          <p:cNvPr id="934" name="Google Shape;934;p46"/>
          <p:cNvGrpSpPr/>
          <p:nvPr/>
        </p:nvGrpSpPr>
        <p:grpSpPr>
          <a:xfrm>
            <a:off x="4820595" y="2745622"/>
            <a:ext cx="285762" cy="285762"/>
            <a:chOff x="1379798" y="1723250"/>
            <a:chExt cx="397887" cy="397887"/>
          </a:xfrm>
        </p:grpSpPr>
        <p:sp>
          <p:nvSpPr>
            <p:cNvPr id="935" name="Google Shape;935;p46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6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46"/>
          <p:cNvGrpSpPr/>
          <p:nvPr/>
        </p:nvGrpSpPr>
        <p:grpSpPr>
          <a:xfrm>
            <a:off x="4037658" y="2745622"/>
            <a:ext cx="285777" cy="285762"/>
            <a:chOff x="266768" y="1721375"/>
            <a:chExt cx="397907" cy="397887"/>
          </a:xfrm>
        </p:grpSpPr>
        <p:sp>
          <p:nvSpPr>
            <p:cNvPr id="940" name="Google Shape;940;p46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46"/>
          <p:cNvGrpSpPr/>
          <p:nvPr/>
        </p:nvGrpSpPr>
        <p:grpSpPr>
          <a:xfrm>
            <a:off x="4429143" y="2745622"/>
            <a:ext cx="285747" cy="285762"/>
            <a:chOff x="864491" y="1723250"/>
            <a:chExt cx="397866" cy="397887"/>
          </a:xfrm>
        </p:grpSpPr>
        <p:sp>
          <p:nvSpPr>
            <p:cNvPr id="943" name="Google Shape;943;p46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9"/>
          <p:cNvSpPr txBox="1">
            <a:spLocks noGrp="1"/>
          </p:cNvSpPr>
          <p:nvPr>
            <p:ph type="title" idx="2"/>
          </p:nvPr>
        </p:nvSpPr>
        <p:spPr>
          <a:xfrm>
            <a:off x="2829828" y="650240"/>
            <a:ext cx="14229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grpSp>
        <p:nvGrpSpPr>
          <p:cNvPr id="489" name="Google Shape;489;p29"/>
          <p:cNvGrpSpPr/>
          <p:nvPr/>
        </p:nvGrpSpPr>
        <p:grpSpPr>
          <a:xfrm>
            <a:off x="-591557" y="654108"/>
            <a:ext cx="3811574" cy="4111502"/>
            <a:chOff x="-591557" y="654108"/>
            <a:chExt cx="3811574" cy="4111502"/>
          </a:xfrm>
        </p:grpSpPr>
        <p:sp>
          <p:nvSpPr>
            <p:cNvPr id="490" name="Google Shape;490;p29"/>
            <p:cNvSpPr/>
            <p:nvPr/>
          </p:nvSpPr>
          <p:spPr>
            <a:xfrm>
              <a:off x="567347" y="1677931"/>
              <a:ext cx="907159" cy="109204"/>
            </a:xfrm>
            <a:custGeom>
              <a:avLst/>
              <a:gdLst/>
              <a:ahLst/>
              <a:cxnLst/>
              <a:rect l="l" t="t" r="r" b="b"/>
              <a:pathLst>
                <a:path w="43296" h="5212" extrusionOk="0">
                  <a:moveTo>
                    <a:pt x="0" y="1"/>
                  </a:moveTo>
                  <a:lnTo>
                    <a:pt x="8916" y="5211"/>
                  </a:lnTo>
                  <a:lnTo>
                    <a:pt x="43296" y="20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730211" y="1721805"/>
              <a:ext cx="744296" cy="248685"/>
            </a:xfrm>
            <a:custGeom>
              <a:avLst/>
              <a:gdLst/>
              <a:ahLst/>
              <a:cxnLst/>
              <a:rect l="l" t="t" r="r" b="b"/>
              <a:pathLst>
                <a:path w="35523" h="11869" extrusionOk="0">
                  <a:moveTo>
                    <a:pt x="35523" y="0"/>
                  </a:moveTo>
                  <a:lnTo>
                    <a:pt x="1143" y="3117"/>
                  </a:lnTo>
                  <a:lnTo>
                    <a:pt x="0" y="11868"/>
                  </a:lnTo>
                  <a:lnTo>
                    <a:pt x="4032" y="6874"/>
                  </a:lnTo>
                  <a:lnTo>
                    <a:pt x="35523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730211" y="1865833"/>
              <a:ext cx="121545" cy="104658"/>
            </a:xfrm>
            <a:custGeom>
              <a:avLst/>
              <a:gdLst/>
              <a:ahLst/>
              <a:cxnLst/>
              <a:rect l="l" t="t" r="r" b="b"/>
              <a:pathLst>
                <a:path w="5801" h="4995" extrusionOk="0">
                  <a:moveTo>
                    <a:pt x="4032" y="0"/>
                  </a:moveTo>
                  <a:lnTo>
                    <a:pt x="0" y="4994"/>
                  </a:lnTo>
                  <a:lnTo>
                    <a:pt x="0" y="4994"/>
                  </a:lnTo>
                  <a:lnTo>
                    <a:pt x="5801" y="3205"/>
                  </a:lnTo>
                  <a:lnTo>
                    <a:pt x="4032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814691" y="1721805"/>
              <a:ext cx="659815" cy="402518"/>
            </a:xfrm>
            <a:custGeom>
              <a:avLst/>
              <a:gdLst/>
              <a:ahLst/>
              <a:cxnLst/>
              <a:rect l="l" t="t" r="r" b="b"/>
              <a:pathLst>
                <a:path w="31491" h="19211" extrusionOk="0">
                  <a:moveTo>
                    <a:pt x="31491" y="0"/>
                  </a:moveTo>
                  <a:lnTo>
                    <a:pt x="0" y="6874"/>
                  </a:lnTo>
                  <a:lnTo>
                    <a:pt x="2409" y="19211"/>
                  </a:lnTo>
                  <a:lnTo>
                    <a:pt x="3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1055058" y="1975896"/>
              <a:ext cx="793241" cy="442370"/>
            </a:xfrm>
            <a:custGeom>
              <a:avLst/>
              <a:gdLst/>
              <a:ahLst/>
              <a:cxnLst/>
              <a:rect l="l" t="t" r="r" b="b"/>
              <a:pathLst>
                <a:path w="37859" h="21113" extrusionOk="0">
                  <a:moveTo>
                    <a:pt x="37858" y="1"/>
                  </a:moveTo>
                  <a:lnTo>
                    <a:pt x="1" y="21112"/>
                  </a:lnTo>
                  <a:lnTo>
                    <a:pt x="10323" y="20820"/>
                  </a:lnTo>
                  <a:lnTo>
                    <a:pt x="37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1271351" y="1975896"/>
              <a:ext cx="576948" cy="604563"/>
            </a:xfrm>
            <a:custGeom>
              <a:avLst/>
              <a:gdLst/>
              <a:ahLst/>
              <a:cxnLst/>
              <a:rect l="l" t="t" r="r" b="b"/>
              <a:pathLst>
                <a:path w="27536" h="28854" extrusionOk="0">
                  <a:moveTo>
                    <a:pt x="27535" y="1"/>
                  </a:moveTo>
                  <a:lnTo>
                    <a:pt x="0" y="20820"/>
                  </a:lnTo>
                  <a:lnTo>
                    <a:pt x="3656" y="28854"/>
                  </a:lnTo>
                  <a:lnTo>
                    <a:pt x="4439" y="22483"/>
                  </a:lnTo>
                  <a:lnTo>
                    <a:pt x="27535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1347953" y="2446971"/>
              <a:ext cx="83349" cy="133488"/>
            </a:xfrm>
            <a:custGeom>
              <a:avLst/>
              <a:gdLst/>
              <a:ahLst/>
              <a:cxnLst/>
              <a:rect l="l" t="t" r="r" b="b"/>
              <a:pathLst>
                <a:path w="3978" h="6371" extrusionOk="0">
                  <a:moveTo>
                    <a:pt x="783" y="0"/>
                  </a:moveTo>
                  <a:lnTo>
                    <a:pt x="0" y="6371"/>
                  </a:lnTo>
                  <a:lnTo>
                    <a:pt x="3978" y="1784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1364338" y="1975896"/>
              <a:ext cx="483961" cy="663817"/>
            </a:xfrm>
            <a:custGeom>
              <a:avLst/>
              <a:gdLst/>
              <a:ahLst/>
              <a:cxnLst/>
              <a:rect l="l" t="t" r="r" b="b"/>
              <a:pathLst>
                <a:path w="23098" h="31682" extrusionOk="0">
                  <a:moveTo>
                    <a:pt x="23097" y="1"/>
                  </a:moveTo>
                  <a:lnTo>
                    <a:pt x="1" y="22483"/>
                  </a:lnTo>
                  <a:lnTo>
                    <a:pt x="8567" y="31682"/>
                  </a:lnTo>
                  <a:lnTo>
                    <a:pt x="230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1105952" y="2941555"/>
              <a:ext cx="548809" cy="551721"/>
            </a:xfrm>
            <a:custGeom>
              <a:avLst/>
              <a:gdLst/>
              <a:ahLst/>
              <a:cxnLst/>
              <a:rect l="l" t="t" r="r" b="b"/>
              <a:pathLst>
                <a:path w="26193" h="26332" extrusionOk="0">
                  <a:moveTo>
                    <a:pt x="26192" y="0"/>
                  </a:moveTo>
                  <a:lnTo>
                    <a:pt x="1" y="26331"/>
                  </a:lnTo>
                  <a:lnTo>
                    <a:pt x="10109" y="24218"/>
                  </a:lnTo>
                  <a:lnTo>
                    <a:pt x="261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1317761" y="2941555"/>
              <a:ext cx="337000" cy="670417"/>
            </a:xfrm>
            <a:custGeom>
              <a:avLst/>
              <a:gdLst/>
              <a:ahLst/>
              <a:cxnLst/>
              <a:rect l="l" t="t" r="r" b="b"/>
              <a:pathLst>
                <a:path w="16084" h="31997" extrusionOk="0">
                  <a:moveTo>
                    <a:pt x="16083" y="0"/>
                  </a:moveTo>
                  <a:lnTo>
                    <a:pt x="0" y="24218"/>
                  </a:lnTo>
                  <a:lnTo>
                    <a:pt x="3272" y="31996"/>
                  </a:lnTo>
                  <a:lnTo>
                    <a:pt x="4663" y="25068"/>
                  </a:lnTo>
                  <a:lnTo>
                    <a:pt x="16083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1386296" y="3466792"/>
              <a:ext cx="101703" cy="145180"/>
            </a:xfrm>
            <a:custGeom>
              <a:avLst/>
              <a:gdLst/>
              <a:ahLst/>
              <a:cxnLst/>
              <a:rect l="l" t="t" r="r" b="b"/>
              <a:pathLst>
                <a:path w="4854" h="6929" extrusionOk="0">
                  <a:moveTo>
                    <a:pt x="1392" y="0"/>
                  </a:moveTo>
                  <a:lnTo>
                    <a:pt x="1" y="6928"/>
                  </a:lnTo>
                  <a:lnTo>
                    <a:pt x="4853" y="1192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415462" y="2941555"/>
              <a:ext cx="258428" cy="658600"/>
            </a:xfrm>
            <a:custGeom>
              <a:avLst/>
              <a:gdLst/>
              <a:ahLst/>
              <a:cxnLst/>
              <a:rect l="l" t="t" r="r" b="b"/>
              <a:pathLst>
                <a:path w="12334" h="31433" extrusionOk="0">
                  <a:moveTo>
                    <a:pt x="11420" y="0"/>
                  </a:moveTo>
                  <a:lnTo>
                    <a:pt x="0" y="25068"/>
                  </a:lnTo>
                  <a:lnTo>
                    <a:pt x="12334" y="31432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-154928" y="2219385"/>
              <a:ext cx="778197" cy="119450"/>
            </a:xfrm>
            <a:custGeom>
              <a:avLst/>
              <a:gdLst/>
              <a:ahLst/>
              <a:cxnLst/>
              <a:rect l="l" t="t" r="r" b="b"/>
              <a:pathLst>
                <a:path w="37141" h="5701" extrusionOk="0">
                  <a:moveTo>
                    <a:pt x="1" y="0"/>
                  </a:moveTo>
                  <a:lnTo>
                    <a:pt x="8612" y="5700"/>
                  </a:lnTo>
                  <a:lnTo>
                    <a:pt x="37140" y="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-42161" y="2221543"/>
              <a:ext cx="665430" cy="280659"/>
            </a:xfrm>
            <a:custGeom>
              <a:avLst/>
              <a:gdLst/>
              <a:ahLst/>
              <a:cxnLst/>
              <a:rect l="l" t="t" r="r" b="b"/>
              <a:pathLst>
                <a:path w="31759" h="13395" extrusionOk="0">
                  <a:moveTo>
                    <a:pt x="31758" y="0"/>
                  </a:moveTo>
                  <a:lnTo>
                    <a:pt x="3230" y="5597"/>
                  </a:lnTo>
                  <a:lnTo>
                    <a:pt x="0" y="13394"/>
                  </a:lnTo>
                  <a:lnTo>
                    <a:pt x="5904" y="9511"/>
                  </a:lnTo>
                  <a:lnTo>
                    <a:pt x="31758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-42161" y="2420801"/>
              <a:ext cx="156955" cy="81400"/>
            </a:xfrm>
            <a:custGeom>
              <a:avLst/>
              <a:gdLst/>
              <a:ahLst/>
              <a:cxnLst/>
              <a:rect l="l" t="t" r="r" b="b"/>
              <a:pathLst>
                <a:path w="7491" h="3885" extrusionOk="0">
                  <a:moveTo>
                    <a:pt x="5904" y="1"/>
                  </a:moveTo>
                  <a:lnTo>
                    <a:pt x="0" y="3884"/>
                  </a:lnTo>
                  <a:lnTo>
                    <a:pt x="7490" y="330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81542" y="2221543"/>
              <a:ext cx="541727" cy="476774"/>
            </a:xfrm>
            <a:custGeom>
              <a:avLst/>
              <a:gdLst/>
              <a:ahLst/>
              <a:cxnLst/>
              <a:rect l="l" t="t" r="r" b="b"/>
              <a:pathLst>
                <a:path w="25855" h="22755" extrusionOk="0">
                  <a:moveTo>
                    <a:pt x="25854" y="0"/>
                  </a:moveTo>
                  <a:lnTo>
                    <a:pt x="0" y="9511"/>
                  </a:lnTo>
                  <a:lnTo>
                    <a:pt x="4150" y="22755"/>
                  </a:lnTo>
                  <a:lnTo>
                    <a:pt x="258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-4184" y="3570374"/>
              <a:ext cx="725438" cy="327110"/>
            </a:xfrm>
            <a:custGeom>
              <a:avLst/>
              <a:gdLst/>
              <a:ahLst/>
              <a:cxnLst/>
              <a:rect l="l" t="t" r="r" b="b"/>
              <a:pathLst>
                <a:path w="34623" h="15612" extrusionOk="0">
                  <a:moveTo>
                    <a:pt x="34622" y="1"/>
                  </a:moveTo>
                  <a:lnTo>
                    <a:pt x="0" y="13441"/>
                  </a:lnTo>
                  <a:lnTo>
                    <a:pt x="10097" y="15612"/>
                  </a:lnTo>
                  <a:lnTo>
                    <a:pt x="346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203916" y="3570374"/>
              <a:ext cx="517338" cy="503887"/>
            </a:xfrm>
            <a:custGeom>
              <a:avLst/>
              <a:gdLst/>
              <a:ahLst/>
              <a:cxnLst/>
              <a:rect l="l" t="t" r="r" b="b"/>
              <a:pathLst>
                <a:path w="24691" h="24049" extrusionOk="0">
                  <a:moveTo>
                    <a:pt x="24690" y="1"/>
                  </a:moveTo>
                  <a:lnTo>
                    <a:pt x="165" y="15612"/>
                  </a:lnTo>
                  <a:lnTo>
                    <a:pt x="1" y="24049"/>
                  </a:lnTo>
                  <a:lnTo>
                    <a:pt x="1" y="24049"/>
                  </a:lnTo>
                  <a:lnTo>
                    <a:pt x="4083" y="18280"/>
                  </a:lnTo>
                  <a:lnTo>
                    <a:pt x="24690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203916" y="3953365"/>
              <a:ext cx="141702" cy="120896"/>
            </a:xfrm>
            <a:custGeom>
              <a:avLst/>
              <a:gdLst/>
              <a:ahLst/>
              <a:cxnLst/>
              <a:rect l="l" t="t" r="r" b="b"/>
              <a:pathLst>
                <a:path w="6763" h="5770" extrusionOk="0">
                  <a:moveTo>
                    <a:pt x="4083" y="1"/>
                  </a:moveTo>
                  <a:lnTo>
                    <a:pt x="1" y="5770"/>
                  </a:lnTo>
                  <a:lnTo>
                    <a:pt x="6762" y="2494"/>
                  </a:lnTo>
                  <a:lnTo>
                    <a:pt x="4083" y="1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289445" y="3570374"/>
              <a:ext cx="431810" cy="609718"/>
            </a:xfrm>
            <a:custGeom>
              <a:avLst/>
              <a:gdLst/>
              <a:ahLst/>
              <a:cxnLst/>
              <a:rect l="l" t="t" r="r" b="b"/>
              <a:pathLst>
                <a:path w="20609" h="29100" extrusionOk="0">
                  <a:moveTo>
                    <a:pt x="20608" y="1"/>
                  </a:moveTo>
                  <a:lnTo>
                    <a:pt x="1" y="18280"/>
                  </a:lnTo>
                  <a:lnTo>
                    <a:pt x="8692" y="29100"/>
                  </a:lnTo>
                  <a:lnTo>
                    <a:pt x="206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730201" y="4069968"/>
              <a:ext cx="669370" cy="407002"/>
            </a:xfrm>
            <a:custGeom>
              <a:avLst/>
              <a:gdLst/>
              <a:ahLst/>
              <a:cxnLst/>
              <a:rect l="l" t="t" r="r" b="b"/>
              <a:pathLst>
                <a:path w="31947" h="19425" extrusionOk="0">
                  <a:moveTo>
                    <a:pt x="31947" y="1"/>
                  </a:moveTo>
                  <a:lnTo>
                    <a:pt x="1" y="18942"/>
                  </a:lnTo>
                  <a:lnTo>
                    <a:pt x="10318" y="19424"/>
                  </a:lnTo>
                  <a:lnTo>
                    <a:pt x="319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946389" y="4069968"/>
              <a:ext cx="453182" cy="581956"/>
            </a:xfrm>
            <a:custGeom>
              <a:avLst/>
              <a:gdLst/>
              <a:ahLst/>
              <a:cxnLst/>
              <a:rect l="l" t="t" r="r" b="b"/>
              <a:pathLst>
                <a:path w="21629" h="27775" extrusionOk="0">
                  <a:moveTo>
                    <a:pt x="21629" y="1"/>
                  </a:moveTo>
                  <a:lnTo>
                    <a:pt x="0" y="19424"/>
                  </a:lnTo>
                  <a:lnTo>
                    <a:pt x="1222" y="27774"/>
                  </a:lnTo>
                  <a:lnTo>
                    <a:pt x="4301" y="21415"/>
                  </a:lnTo>
                  <a:lnTo>
                    <a:pt x="21629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971972" y="4518645"/>
              <a:ext cx="128502" cy="133279"/>
            </a:xfrm>
            <a:custGeom>
              <a:avLst/>
              <a:gdLst/>
              <a:ahLst/>
              <a:cxnLst/>
              <a:rect l="l" t="t" r="r" b="b"/>
              <a:pathLst>
                <a:path w="6133" h="6361" extrusionOk="0">
                  <a:moveTo>
                    <a:pt x="3080" y="1"/>
                  </a:moveTo>
                  <a:lnTo>
                    <a:pt x="1" y="6360"/>
                  </a:lnTo>
                  <a:lnTo>
                    <a:pt x="1" y="6360"/>
                  </a:lnTo>
                  <a:lnTo>
                    <a:pt x="6132" y="2020"/>
                  </a:lnTo>
                  <a:lnTo>
                    <a:pt x="3080" y="1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1036506" y="4069968"/>
              <a:ext cx="363065" cy="642425"/>
            </a:xfrm>
            <a:custGeom>
              <a:avLst/>
              <a:gdLst/>
              <a:ahLst/>
              <a:cxnLst/>
              <a:rect l="l" t="t" r="r" b="b"/>
              <a:pathLst>
                <a:path w="17328" h="30661" extrusionOk="0">
                  <a:moveTo>
                    <a:pt x="17328" y="1"/>
                  </a:moveTo>
                  <a:lnTo>
                    <a:pt x="0" y="21415"/>
                  </a:lnTo>
                  <a:lnTo>
                    <a:pt x="10350" y="30661"/>
                  </a:lnTo>
                  <a:lnTo>
                    <a:pt x="173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369825" y="837308"/>
              <a:ext cx="858152" cy="297421"/>
            </a:xfrm>
            <a:custGeom>
              <a:avLst/>
              <a:gdLst/>
              <a:ahLst/>
              <a:cxnLst/>
              <a:rect l="l" t="t" r="r" b="b"/>
              <a:pathLst>
                <a:path w="40957" h="14195" extrusionOk="0">
                  <a:moveTo>
                    <a:pt x="0" y="1"/>
                  </a:moveTo>
                  <a:lnTo>
                    <a:pt x="7090" y="7509"/>
                  </a:lnTo>
                  <a:lnTo>
                    <a:pt x="40956" y="141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443788" y="994640"/>
              <a:ext cx="784189" cy="169233"/>
            </a:xfrm>
            <a:custGeom>
              <a:avLst/>
              <a:gdLst/>
              <a:ahLst/>
              <a:cxnLst/>
              <a:rect l="l" t="t" r="r" b="b"/>
              <a:pathLst>
                <a:path w="37427" h="8077" extrusionOk="0">
                  <a:moveTo>
                    <a:pt x="3560" y="0"/>
                  </a:moveTo>
                  <a:lnTo>
                    <a:pt x="0" y="8077"/>
                  </a:lnTo>
                  <a:lnTo>
                    <a:pt x="5275" y="4420"/>
                  </a:lnTo>
                  <a:lnTo>
                    <a:pt x="37426" y="6686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443788" y="1087229"/>
              <a:ext cx="127182" cy="76644"/>
            </a:xfrm>
            <a:custGeom>
              <a:avLst/>
              <a:gdLst/>
              <a:ahLst/>
              <a:cxnLst/>
              <a:rect l="l" t="t" r="r" b="b"/>
              <a:pathLst>
                <a:path w="6070" h="3658" extrusionOk="0">
                  <a:moveTo>
                    <a:pt x="5275" y="1"/>
                  </a:moveTo>
                  <a:lnTo>
                    <a:pt x="0" y="3658"/>
                  </a:lnTo>
                  <a:lnTo>
                    <a:pt x="6070" y="3573"/>
                  </a:lnTo>
                  <a:lnTo>
                    <a:pt x="5275" y="1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529986" y="1087229"/>
              <a:ext cx="697991" cy="262262"/>
            </a:xfrm>
            <a:custGeom>
              <a:avLst/>
              <a:gdLst/>
              <a:ahLst/>
              <a:cxnLst/>
              <a:rect l="l" t="t" r="r" b="b"/>
              <a:pathLst>
                <a:path w="33313" h="12517" extrusionOk="0">
                  <a:moveTo>
                    <a:pt x="1161" y="1"/>
                  </a:moveTo>
                  <a:lnTo>
                    <a:pt x="0" y="12517"/>
                  </a:lnTo>
                  <a:lnTo>
                    <a:pt x="33312" y="2267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 rot="-580686">
              <a:off x="2429180" y="2942347"/>
              <a:ext cx="198490" cy="743483"/>
            </a:xfrm>
            <a:custGeom>
              <a:avLst/>
              <a:gdLst/>
              <a:ahLst/>
              <a:cxnLst/>
              <a:rect l="l" t="t" r="r" b="b"/>
              <a:pathLst>
                <a:path w="9473" h="35483" extrusionOk="0">
                  <a:moveTo>
                    <a:pt x="0" y="0"/>
                  </a:moveTo>
                  <a:lnTo>
                    <a:pt x="3565" y="29029"/>
                  </a:lnTo>
                  <a:lnTo>
                    <a:pt x="9473" y="35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 rot="-580686">
              <a:off x="2350763" y="2959461"/>
              <a:ext cx="147573" cy="660885"/>
            </a:xfrm>
            <a:custGeom>
              <a:avLst/>
              <a:gdLst/>
              <a:ahLst/>
              <a:cxnLst/>
              <a:rect l="l" t="t" r="r" b="b"/>
              <a:pathLst>
                <a:path w="7043" h="31541" extrusionOk="0">
                  <a:moveTo>
                    <a:pt x="3478" y="0"/>
                  </a:moveTo>
                  <a:lnTo>
                    <a:pt x="3415" y="27308"/>
                  </a:lnTo>
                  <a:lnTo>
                    <a:pt x="0" y="31541"/>
                  </a:lnTo>
                  <a:lnTo>
                    <a:pt x="7043" y="29029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 rot="-580686">
              <a:off x="2397800" y="3515420"/>
              <a:ext cx="71555" cy="107364"/>
            </a:xfrm>
            <a:custGeom>
              <a:avLst/>
              <a:gdLst/>
              <a:ahLst/>
              <a:cxnLst/>
              <a:rect l="l" t="t" r="r" b="b"/>
              <a:pathLst>
                <a:path w="3415" h="5124" extrusionOk="0">
                  <a:moveTo>
                    <a:pt x="445" y="1"/>
                  </a:moveTo>
                  <a:lnTo>
                    <a:pt x="0" y="5124"/>
                  </a:lnTo>
                  <a:lnTo>
                    <a:pt x="3415" y="89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 rot="-580686">
              <a:off x="2193739" y="2979069"/>
              <a:ext cx="224451" cy="576611"/>
            </a:xfrm>
            <a:custGeom>
              <a:avLst/>
              <a:gdLst/>
              <a:ahLst/>
              <a:cxnLst/>
              <a:rect l="l" t="t" r="r" b="b"/>
              <a:pathLst>
                <a:path w="10712" h="27519" extrusionOk="0">
                  <a:moveTo>
                    <a:pt x="10711" y="0"/>
                  </a:moveTo>
                  <a:lnTo>
                    <a:pt x="0" y="27519"/>
                  </a:lnTo>
                  <a:lnTo>
                    <a:pt x="0" y="27519"/>
                  </a:lnTo>
                  <a:lnTo>
                    <a:pt x="10648" y="27308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2756485" y="1103644"/>
              <a:ext cx="25855" cy="37484"/>
            </a:xfrm>
            <a:custGeom>
              <a:avLst/>
              <a:gdLst/>
              <a:ahLst/>
              <a:cxnLst/>
              <a:rect l="l" t="t" r="r" b="b"/>
              <a:pathLst>
                <a:path w="1234" h="1789" extrusionOk="0">
                  <a:moveTo>
                    <a:pt x="957" y="0"/>
                  </a:moveTo>
                  <a:cubicBezTo>
                    <a:pt x="866" y="0"/>
                    <a:pt x="778" y="51"/>
                    <a:pt x="737" y="138"/>
                  </a:cubicBezTo>
                  <a:cubicBezTo>
                    <a:pt x="734" y="143"/>
                    <a:pt x="509" y="616"/>
                    <a:pt x="84" y="1433"/>
                  </a:cubicBezTo>
                  <a:cubicBezTo>
                    <a:pt x="0" y="1595"/>
                    <a:pt x="117" y="1789"/>
                    <a:pt x="300" y="1789"/>
                  </a:cubicBezTo>
                  <a:cubicBezTo>
                    <a:pt x="391" y="1789"/>
                    <a:pt x="474" y="1739"/>
                    <a:pt x="516" y="1659"/>
                  </a:cubicBezTo>
                  <a:cubicBezTo>
                    <a:pt x="945" y="833"/>
                    <a:pt x="1174" y="352"/>
                    <a:pt x="1176" y="348"/>
                  </a:cubicBezTo>
                  <a:cubicBezTo>
                    <a:pt x="1234" y="227"/>
                    <a:pt x="1183" y="82"/>
                    <a:pt x="1062" y="24"/>
                  </a:cubicBezTo>
                  <a:cubicBezTo>
                    <a:pt x="1028" y="8"/>
                    <a:pt x="992" y="0"/>
                    <a:pt x="957" y="0"/>
                  </a:cubicBezTo>
                  <a:close/>
                </a:path>
              </a:pathLst>
            </a:custGeom>
            <a:solidFill>
              <a:srgbClr val="FFF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-499575" y="1184876"/>
              <a:ext cx="3238963" cy="2420559"/>
            </a:xfrm>
            <a:custGeom>
              <a:avLst/>
              <a:gdLst/>
              <a:ahLst/>
              <a:cxnLst/>
              <a:rect l="l" t="t" r="r" b="b"/>
              <a:pathLst>
                <a:path w="154586" h="115526" extrusionOk="0">
                  <a:moveTo>
                    <a:pt x="154307" y="1"/>
                  </a:moveTo>
                  <a:cubicBezTo>
                    <a:pt x="154222" y="1"/>
                    <a:pt x="154139" y="45"/>
                    <a:pt x="154095" y="125"/>
                  </a:cubicBezTo>
                  <a:cubicBezTo>
                    <a:pt x="153625" y="961"/>
                    <a:pt x="153129" y="1813"/>
                    <a:pt x="152623" y="2656"/>
                  </a:cubicBezTo>
                  <a:cubicBezTo>
                    <a:pt x="152526" y="2818"/>
                    <a:pt x="152642" y="3023"/>
                    <a:pt x="152831" y="3024"/>
                  </a:cubicBezTo>
                  <a:cubicBezTo>
                    <a:pt x="152916" y="3024"/>
                    <a:pt x="152996" y="2980"/>
                    <a:pt x="153040" y="2906"/>
                  </a:cubicBezTo>
                  <a:cubicBezTo>
                    <a:pt x="153549" y="2060"/>
                    <a:pt x="154046" y="1203"/>
                    <a:pt x="154520" y="364"/>
                  </a:cubicBezTo>
                  <a:cubicBezTo>
                    <a:pt x="154585" y="246"/>
                    <a:pt x="154543" y="97"/>
                    <a:pt x="154426" y="32"/>
                  </a:cubicBezTo>
                  <a:cubicBezTo>
                    <a:pt x="154388" y="11"/>
                    <a:pt x="154347" y="1"/>
                    <a:pt x="154307" y="1"/>
                  </a:cubicBezTo>
                  <a:close/>
                  <a:moveTo>
                    <a:pt x="151282" y="5035"/>
                  </a:moveTo>
                  <a:cubicBezTo>
                    <a:pt x="151204" y="5035"/>
                    <a:pt x="151127" y="5073"/>
                    <a:pt x="151080" y="5143"/>
                  </a:cubicBezTo>
                  <a:cubicBezTo>
                    <a:pt x="150553" y="5966"/>
                    <a:pt x="150010" y="6788"/>
                    <a:pt x="149468" y="7584"/>
                  </a:cubicBezTo>
                  <a:cubicBezTo>
                    <a:pt x="149358" y="7745"/>
                    <a:pt x="149473" y="7965"/>
                    <a:pt x="149668" y="7965"/>
                  </a:cubicBezTo>
                  <a:lnTo>
                    <a:pt x="149669" y="7965"/>
                  </a:lnTo>
                  <a:cubicBezTo>
                    <a:pt x="149750" y="7965"/>
                    <a:pt x="149825" y="7925"/>
                    <a:pt x="149870" y="7858"/>
                  </a:cubicBezTo>
                  <a:cubicBezTo>
                    <a:pt x="150415" y="7057"/>
                    <a:pt x="150961" y="6232"/>
                    <a:pt x="151490" y="5404"/>
                  </a:cubicBezTo>
                  <a:cubicBezTo>
                    <a:pt x="151559" y="5292"/>
                    <a:pt x="151524" y="5145"/>
                    <a:pt x="151413" y="5073"/>
                  </a:cubicBezTo>
                  <a:cubicBezTo>
                    <a:pt x="151373" y="5047"/>
                    <a:pt x="151327" y="5035"/>
                    <a:pt x="151282" y="5035"/>
                  </a:cubicBezTo>
                  <a:close/>
                  <a:moveTo>
                    <a:pt x="112655" y="8948"/>
                  </a:moveTo>
                  <a:cubicBezTo>
                    <a:pt x="112436" y="8950"/>
                    <a:pt x="112208" y="8958"/>
                    <a:pt x="111986" y="8979"/>
                  </a:cubicBezTo>
                  <a:cubicBezTo>
                    <a:pt x="111852" y="8990"/>
                    <a:pt x="111754" y="9109"/>
                    <a:pt x="111766" y="9243"/>
                  </a:cubicBezTo>
                  <a:cubicBezTo>
                    <a:pt x="111778" y="9368"/>
                    <a:pt x="111885" y="9464"/>
                    <a:pt x="112005" y="9464"/>
                  </a:cubicBezTo>
                  <a:cubicBezTo>
                    <a:pt x="112013" y="9464"/>
                    <a:pt x="112022" y="9463"/>
                    <a:pt x="112030" y="9462"/>
                  </a:cubicBezTo>
                  <a:cubicBezTo>
                    <a:pt x="112234" y="9444"/>
                    <a:pt x="112443" y="9434"/>
                    <a:pt x="112647" y="9434"/>
                  </a:cubicBezTo>
                  <a:lnTo>
                    <a:pt x="112655" y="9434"/>
                  </a:lnTo>
                  <a:cubicBezTo>
                    <a:pt x="113392" y="9436"/>
                    <a:pt x="114125" y="9550"/>
                    <a:pt x="114828" y="9772"/>
                  </a:cubicBezTo>
                  <a:cubicBezTo>
                    <a:pt x="114851" y="9780"/>
                    <a:pt x="114875" y="9783"/>
                    <a:pt x="114900" y="9783"/>
                  </a:cubicBezTo>
                  <a:cubicBezTo>
                    <a:pt x="115021" y="9783"/>
                    <a:pt x="115123" y="9695"/>
                    <a:pt x="115141" y="9576"/>
                  </a:cubicBezTo>
                  <a:cubicBezTo>
                    <a:pt x="115160" y="9458"/>
                    <a:pt x="115088" y="9344"/>
                    <a:pt x="114974" y="9307"/>
                  </a:cubicBezTo>
                  <a:cubicBezTo>
                    <a:pt x="114223" y="9072"/>
                    <a:pt x="113441" y="8950"/>
                    <a:pt x="112655" y="8948"/>
                  </a:cubicBezTo>
                  <a:close/>
                  <a:moveTo>
                    <a:pt x="109216" y="9798"/>
                  </a:moveTo>
                  <a:cubicBezTo>
                    <a:pt x="109179" y="9798"/>
                    <a:pt x="109141" y="9807"/>
                    <a:pt x="109105" y="9825"/>
                  </a:cubicBezTo>
                  <a:cubicBezTo>
                    <a:pt x="108234" y="10274"/>
                    <a:pt x="107427" y="10879"/>
                    <a:pt x="106709" y="11624"/>
                  </a:cubicBezTo>
                  <a:cubicBezTo>
                    <a:pt x="106560" y="11778"/>
                    <a:pt x="106670" y="12037"/>
                    <a:pt x="106884" y="12037"/>
                  </a:cubicBezTo>
                  <a:cubicBezTo>
                    <a:pt x="106950" y="12035"/>
                    <a:pt x="107014" y="12009"/>
                    <a:pt x="107059" y="11962"/>
                  </a:cubicBezTo>
                  <a:cubicBezTo>
                    <a:pt x="107741" y="11255"/>
                    <a:pt x="108503" y="10682"/>
                    <a:pt x="109328" y="10258"/>
                  </a:cubicBezTo>
                  <a:cubicBezTo>
                    <a:pt x="109447" y="10197"/>
                    <a:pt x="109495" y="10050"/>
                    <a:pt x="109432" y="9930"/>
                  </a:cubicBezTo>
                  <a:cubicBezTo>
                    <a:pt x="109389" y="9847"/>
                    <a:pt x="109304" y="9798"/>
                    <a:pt x="109216" y="9798"/>
                  </a:cubicBezTo>
                  <a:close/>
                  <a:moveTo>
                    <a:pt x="147981" y="9876"/>
                  </a:moveTo>
                  <a:cubicBezTo>
                    <a:pt x="147906" y="9876"/>
                    <a:pt x="147832" y="9910"/>
                    <a:pt x="147784" y="9976"/>
                  </a:cubicBezTo>
                  <a:cubicBezTo>
                    <a:pt x="147205" y="10771"/>
                    <a:pt x="146613" y="11557"/>
                    <a:pt x="146024" y="12312"/>
                  </a:cubicBezTo>
                  <a:cubicBezTo>
                    <a:pt x="145900" y="12472"/>
                    <a:pt x="146013" y="12704"/>
                    <a:pt x="146215" y="12705"/>
                  </a:cubicBezTo>
                  <a:cubicBezTo>
                    <a:pt x="146291" y="12705"/>
                    <a:pt x="146361" y="12670"/>
                    <a:pt x="146408" y="12611"/>
                  </a:cubicBezTo>
                  <a:cubicBezTo>
                    <a:pt x="147000" y="11852"/>
                    <a:pt x="147595" y="11061"/>
                    <a:pt x="148177" y="10262"/>
                  </a:cubicBezTo>
                  <a:cubicBezTo>
                    <a:pt x="148255" y="10154"/>
                    <a:pt x="148232" y="10002"/>
                    <a:pt x="148124" y="9922"/>
                  </a:cubicBezTo>
                  <a:cubicBezTo>
                    <a:pt x="148081" y="9891"/>
                    <a:pt x="148031" y="9876"/>
                    <a:pt x="147981" y="9876"/>
                  </a:cubicBezTo>
                  <a:close/>
                  <a:moveTo>
                    <a:pt x="117495" y="10606"/>
                  </a:moveTo>
                  <a:cubicBezTo>
                    <a:pt x="117419" y="10606"/>
                    <a:pt x="117344" y="10641"/>
                    <a:pt x="117296" y="10709"/>
                  </a:cubicBezTo>
                  <a:cubicBezTo>
                    <a:pt x="117216" y="10821"/>
                    <a:pt x="117245" y="10978"/>
                    <a:pt x="117362" y="11053"/>
                  </a:cubicBezTo>
                  <a:cubicBezTo>
                    <a:pt x="118094" y="11572"/>
                    <a:pt x="118810" y="12218"/>
                    <a:pt x="119493" y="12975"/>
                  </a:cubicBezTo>
                  <a:cubicBezTo>
                    <a:pt x="119540" y="13026"/>
                    <a:pt x="119605" y="13055"/>
                    <a:pt x="119674" y="13055"/>
                  </a:cubicBezTo>
                  <a:cubicBezTo>
                    <a:pt x="119885" y="13055"/>
                    <a:pt x="119996" y="12806"/>
                    <a:pt x="119855" y="12650"/>
                  </a:cubicBezTo>
                  <a:cubicBezTo>
                    <a:pt x="119148" y="11867"/>
                    <a:pt x="118403" y="11196"/>
                    <a:pt x="117643" y="10657"/>
                  </a:cubicBezTo>
                  <a:cubicBezTo>
                    <a:pt x="117599" y="10622"/>
                    <a:pt x="117547" y="10606"/>
                    <a:pt x="117495" y="10606"/>
                  </a:cubicBezTo>
                  <a:close/>
                  <a:moveTo>
                    <a:pt x="105187" y="13926"/>
                  </a:moveTo>
                  <a:cubicBezTo>
                    <a:pt x="105099" y="13926"/>
                    <a:pt x="105014" y="13974"/>
                    <a:pt x="104971" y="14058"/>
                  </a:cubicBezTo>
                  <a:cubicBezTo>
                    <a:pt x="104511" y="14947"/>
                    <a:pt x="104181" y="15900"/>
                    <a:pt x="103994" y="16883"/>
                  </a:cubicBezTo>
                  <a:cubicBezTo>
                    <a:pt x="103965" y="17034"/>
                    <a:pt x="104080" y="17172"/>
                    <a:pt x="104233" y="17172"/>
                  </a:cubicBezTo>
                  <a:cubicBezTo>
                    <a:pt x="104350" y="17172"/>
                    <a:pt x="104451" y="17088"/>
                    <a:pt x="104472" y="16974"/>
                  </a:cubicBezTo>
                  <a:cubicBezTo>
                    <a:pt x="104651" y="16036"/>
                    <a:pt x="104965" y="15130"/>
                    <a:pt x="105404" y="14281"/>
                  </a:cubicBezTo>
                  <a:cubicBezTo>
                    <a:pt x="105465" y="14162"/>
                    <a:pt x="105418" y="14015"/>
                    <a:pt x="105299" y="13954"/>
                  </a:cubicBezTo>
                  <a:cubicBezTo>
                    <a:pt x="105264" y="13935"/>
                    <a:pt x="105225" y="13926"/>
                    <a:pt x="105187" y="13926"/>
                  </a:cubicBezTo>
                  <a:close/>
                  <a:moveTo>
                    <a:pt x="144375" y="14493"/>
                  </a:moveTo>
                  <a:cubicBezTo>
                    <a:pt x="144304" y="14493"/>
                    <a:pt x="144233" y="14525"/>
                    <a:pt x="144185" y="14585"/>
                  </a:cubicBezTo>
                  <a:cubicBezTo>
                    <a:pt x="143548" y="15341"/>
                    <a:pt x="142900" y="16081"/>
                    <a:pt x="142259" y="16783"/>
                  </a:cubicBezTo>
                  <a:cubicBezTo>
                    <a:pt x="142116" y="16939"/>
                    <a:pt x="142227" y="17190"/>
                    <a:pt x="142439" y="17190"/>
                  </a:cubicBezTo>
                  <a:lnTo>
                    <a:pt x="142439" y="17189"/>
                  </a:lnTo>
                  <a:cubicBezTo>
                    <a:pt x="142440" y="17189"/>
                    <a:pt x="142441" y="17189"/>
                    <a:pt x="142443" y="17189"/>
                  </a:cubicBezTo>
                  <a:cubicBezTo>
                    <a:pt x="142509" y="17189"/>
                    <a:pt x="142573" y="17160"/>
                    <a:pt x="142619" y="17111"/>
                  </a:cubicBezTo>
                  <a:cubicBezTo>
                    <a:pt x="143264" y="16404"/>
                    <a:pt x="143916" y="15660"/>
                    <a:pt x="144558" y="14897"/>
                  </a:cubicBezTo>
                  <a:cubicBezTo>
                    <a:pt x="144647" y="14795"/>
                    <a:pt x="144636" y="14639"/>
                    <a:pt x="144531" y="14551"/>
                  </a:cubicBezTo>
                  <a:cubicBezTo>
                    <a:pt x="144486" y="14512"/>
                    <a:pt x="144431" y="14493"/>
                    <a:pt x="144375" y="14493"/>
                  </a:cubicBezTo>
                  <a:close/>
                  <a:moveTo>
                    <a:pt x="121453" y="14891"/>
                  </a:moveTo>
                  <a:cubicBezTo>
                    <a:pt x="121407" y="14891"/>
                    <a:pt x="121361" y="14904"/>
                    <a:pt x="121319" y="14931"/>
                  </a:cubicBezTo>
                  <a:cubicBezTo>
                    <a:pt x="121207" y="15005"/>
                    <a:pt x="121176" y="15156"/>
                    <a:pt x="121250" y="15268"/>
                  </a:cubicBezTo>
                  <a:cubicBezTo>
                    <a:pt x="121752" y="16031"/>
                    <a:pt x="122239" y="16877"/>
                    <a:pt x="122702" y="17780"/>
                  </a:cubicBezTo>
                  <a:cubicBezTo>
                    <a:pt x="122742" y="17861"/>
                    <a:pt x="122826" y="17912"/>
                    <a:pt x="122918" y="17912"/>
                  </a:cubicBezTo>
                  <a:lnTo>
                    <a:pt x="122918" y="17913"/>
                  </a:lnTo>
                  <a:cubicBezTo>
                    <a:pt x="123099" y="17912"/>
                    <a:pt x="123217" y="17721"/>
                    <a:pt x="123134" y="17559"/>
                  </a:cubicBezTo>
                  <a:cubicBezTo>
                    <a:pt x="122665" y="16640"/>
                    <a:pt x="122168" y="15779"/>
                    <a:pt x="121657" y="15000"/>
                  </a:cubicBezTo>
                  <a:cubicBezTo>
                    <a:pt x="121610" y="14930"/>
                    <a:pt x="121532" y="14891"/>
                    <a:pt x="121453" y="14891"/>
                  </a:cubicBezTo>
                  <a:close/>
                  <a:moveTo>
                    <a:pt x="140413" y="18822"/>
                  </a:moveTo>
                  <a:cubicBezTo>
                    <a:pt x="140350" y="18822"/>
                    <a:pt x="140288" y="18845"/>
                    <a:pt x="140241" y="18892"/>
                  </a:cubicBezTo>
                  <a:cubicBezTo>
                    <a:pt x="139541" y="19591"/>
                    <a:pt x="138827" y="20266"/>
                    <a:pt x="138122" y="20900"/>
                  </a:cubicBezTo>
                  <a:cubicBezTo>
                    <a:pt x="137956" y="21049"/>
                    <a:pt x="138061" y="21325"/>
                    <a:pt x="138285" y="21325"/>
                  </a:cubicBezTo>
                  <a:cubicBezTo>
                    <a:pt x="138344" y="21325"/>
                    <a:pt x="138403" y="21302"/>
                    <a:pt x="138447" y="21262"/>
                  </a:cubicBezTo>
                  <a:cubicBezTo>
                    <a:pt x="139159" y="20623"/>
                    <a:pt x="139878" y="19942"/>
                    <a:pt x="140584" y="19237"/>
                  </a:cubicBezTo>
                  <a:cubicBezTo>
                    <a:pt x="140679" y="19141"/>
                    <a:pt x="140679" y="18987"/>
                    <a:pt x="140585" y="18893"/>
                  </a:cubicBezTo>
                  <a:cubicBezTo>
                    <a:pt x="140538" y="18846"/>
                    <a:pt x="140475" y="18822"/>
                    <a:pt x="140413" y="18822"/>
                  </a:cubicBezTo>
                  <a:close/>
                  <a:moveTo>
                    <a:pt x="104135" y="19603"/>
                  </a:moveTo>
                  <a:cubicBezTo>
                    <a:pt x="104125" y="19603"/>
                    <a:pt x="104115" y="19604"/>
                    <a:pt x="104105" y="19605"/>
                  </a:cubicBezTo>
                  <a:cubicBezTo>
                    <a:pt x="103973" y="19622"/>
                    <a:pt x="103878" y="19742"/>
                    <a:pt x="103893" y="19876"/>
                  </a:cubicBezTo>
                  <a:cubicBezTo>
                    <a:pt x="104018" y="20873"/>
                    <a:pt x="104308" y="21843"/>
                    <a:pt x="104750" y="22746"/>
                  </a:cubicBezTo>
                  <a:cubicBezTo>
                    <a:pt x="104791" y="22830"/>
                    <a:pt x="104876" y="22882"/>
                    <a:pt x="104969" y="22882"/>
                  </a:cubicBezTo>
                  <a:lnTo>
                    <a:pt x="104970" y="22882"/>
                  </a:lnTo>
                  <a:cubicBezTo>
                    <a:pt x="105149" y="22882"/>
                    <a:pt x="105267" y="22694"/>
                    <a:pt x="105187" y="22532"/>
                  </a:cubicBezTo>
                  <a:cubicBezTo>
                    <a:pt x="104768" y="21677"/>
                    <a:pt x="104495" y="20759"/>
                    <a:pt x="104376" y="19814"/>
                  </a:cubicBezTo>
                  <a:cubicBezTo>
                    <a:pt x="104360" y="19692"/>
                    <a:pt x="104255" y="19603"/>
                    <a:pt x="104135" y="19603"/>
                  </a:cubicBezTo>
                  <a:close/>
                  <a:moveTo>
                    <a:pt x="124053" y="20122"/>
                  </a:moveTo>
                  <a:cubicBezTo>
                    <a:pt x="124030" y="20122"/>
                    <a:pt x="124006" y="20125"/>
                    <a:pt x="123982" y="20133"/>
                  </a:cubicBezTo>
                  <a:cubicBezTo>
                    <a:pt x="123853" y="20171"/>
                    <a:pt x="123780" y="20307"/>
                    <a:pt x="123820" y="20436"/>
                  </a:cubicBezTo>
                  <a:cubicBezTo>
                    <a:pt x="124083" y="21302"/>
                    <a:pt x="124278" y="22251"/>
                    <a:pt x="124400" y="23261"/>
                  </a:cubicBezTo>
                  <a:cubicBezTo>
                    <a:pt x="124415" y="23382"/>
                    <a:pt x="124518" y="23474"/>
                    <a:pt x="124641" y="23475"/>
                  </a:cubicBezTo>
                  <a:cubicBezTo>
                    <a:pt x="124650" y="23475"/>
                    <a:pt x="124661" y="23474"/>
                    <a:pt x="124671" y="23473"/>
                  </a:cubicBezTo>
                  <a:cubicBezTo>
                    <a:pt x="124804" y="23457"/>
                    <a:pt x="124900" y="23336"/>
                    <a:pt x="124884" y="23202"/>
                  </a:cubicBezTo>
                  <a:cubicBezTo>
                    <a:pt x="124758" y="22165"/>
                    <a:pt x="124556" y="21187"/>
                    <a:pt x="124286" y="20295"/>
                  </a:cubicBezTo>
                  <a:cubicBezTo>
                    <a:pt x="124253" y="20189"/>
                    <a:pt x="124157" y="20122"/>
                    <a:pt x="124053" y="20122"/>
                  </a:cubicBezTo>
                  <a:close/>
                  <a:moveTo>
                    <a:pt x="136046" y="22731"/>
                  </a:moveTo>
                  <a:cubicBezTo>
                    <a:pt x="135993" y="22731"/>
                    <a:pt x="135940" y="22748"/>
                    <a:pt x="135895" y="22784"/>
                  </a:cubicBezTo>
                  <a:cubicBezTo>
                    <a:pt x="135117" y="23401"/>
                    <a:pt x="134327" y="23984"/>
                    <a:pt x="133551" y="24514"/>
                  </a:cubicBezTo>
                  <a:cubicBezTo>
                    <a:pt x="133354" y="24650"/>
                    <a:pt x="133450" y="24958"/>
                    <a:pt x="133688" y="24958"/>
                  </a:cubicBezTo>
                  <a:lnTo>
                    <a:pt x="133689" y="24959"/>
                  </a:lnTo>
                  <a:cubicBezTo>
                    <a:pt x="133738" y="24959"/>
                    <a:pt x="133785" y="24943"/>
                    <a:pt x="133826" y="24916"/>
                  </a:cubicBezTo>
                  <a:cubicBezTo>
                    <a:pt x="134611" y="24378"/>
                    <a:pt x="135409" y="23789"/>
                    <a:pt x="136196" y="23165"/>
                  </a:cubicBezTo>
                  <a:cubicBezTo>
                    <a:pt x="136302" y="23081"/>
                    <a:pt x="136320" y="22928"/>
                    <a:pt x="136236" y="22823"/>
                  </a:cubicBezTo>
                  <a:cubicBezTo>
                    <a:pt x="136188" y="22763"/>
                    <a:pt x="136117" y="22731"/>
                    <a:pt x="136046" y="22731"/>
                  </a:cubicBezTo>
                  <a:close/>
                  <a:moveTo>
                    <a:pt x="106644" y="24783"/>
                  </a:moveTo>
                  <a:cubicBezTo>
                    <a:pt x="106584" y="24783"/>
                    <a:pt x="106524" y="24805"/>
                    <a:pt x="106477" y="24849"/>
                  </a:cubicBezTo>
                  <a:cubicBezTo>
                    <a:pt x="106379" y="24942"/>
                    <a:pt x="106375" y="25096"/>
                    <a:pt x="106468" y="25194"/>
                  </a:cubicBezTo>
                  <a:cubicBezTo>
                    <a:pt x="107125" y="25884"/>
                    <a:pt x="107903" y="26515"/>
                    <a:pt x="108783" y="27071"/>
                  </a:cubicBezTo>
                  <a:cubicBezTo>
                    <a:pt x="108822" y="27096"/>
                    <a:pt x="108867" y="27108"/>
                    <a:pt x="108912" y="27108"/>
                  </a:cubicBezTo>
                  <a:cubicBezTo>
                    <a:pt x="109021" y="27108"/>
                    <a:pt x="109116" y="27037"/>
                    <a:pt x="109147" y="26933"/>
                  </a:cubicBezTo>
                  <a:cubicBezTo>
                    <a:pt x="109176" y="26828"/>
                    <a:pt x="109135" y="26717"/>
                    <a:pt x="109043" y="26660"/>
                  </a:cubicBezTo>
                  <a:cubicBezTo>
                    <a:pt x="108196" y="26125"/>
                    <a:pt x="107449" y="25519"/>
                    <a:pt x="106821" y="24858"/>
                  </a:cubicBezTo>
                  <a:cubicBezTo>
                    <a:pt x="106773" y="24808"/>
                    <a:pt x="106709" y="24783"/>
                    <a:pt x="106644" y="24783"/>
                  </a:cubicBezTo>
                  <a:close/>
                  <a:moveTo>
                    <a:pt x="131205" y="26027"/>
                  </a:moveTo>
                  <a:cubicBezTo>
                    <a:pt x="131164" y="26027"/>
                    <a:pt x="131123" y="26037"/>
                    <a:pt x="131086" y="26058"/>
                  </a:cubicBezTo>
                  <a:cubicBezTo>
                    <a:pt x="130226" y="26548"/>
                    <a:pt x="129354" y="26991"/>
                    <a:pt x="128496" y="27373"/>
                  </a:cubicBezTo>
                  <a:cubicBezTo>
                    <a:pt x="128391" y="27421"/>
                    <a:pt x="128334" y="27534"/>
                    <a:pt x="128357" y="27646"/>
                  </a:cubicBezTo>
                  <a:cubicBezTo>
                    <a:pt x="128381" y="27759"/>
                    <a:pt x="128481" y="27838"/>
                    <a:pt x="128595" y="27839"/>
                  </a:cubicBezTo>
                  <a:cubicBezTo>
                    <a:pt x="128629" y="27839"/>
                    <a:pt x="128663" y="27832"/>
                    <a:pt x="128695" y="27818"/>
                  </a:cubicBezTo>
                  <a:cubicBezTo>
                    <a:pt x="129567" y="27428"/>
                    <a:pt x="130452" y="26978"/>
                    <a:pt x="131327" y="26482"/>
                  </a:cubicBezTo>
                  <a:cubicBezTo>
                    <a:pt x="131444" y="26415"/>
                    <a:pt x="131484" y="26267"/>
                    <a:pt x="131417" y="26150"/>
                  </a:cubicBezTo>
                  <a:cubicBezTo>
                    <a:pt x="131373" y="26071"/>
                    <a:pt x="131290" y="26027"/>
                    <a:pt x="131205" y="26027"/>
                  </a:cubicBezTo>
                  <a:close/>
                  <a:moveTo>
                    <a:pt x="111520" y="27937"/>
                  </a:moveTo>
                  <a:cubicBezTo>
                    <a:pt x="111424" y="27937"/>
                    <a:pt x="111332" y="27994"/>
                    <a:pt x="111294" y="28089"/>
                  </a:cubicBezTo>
                  <a:cubicBezTo>
                    <a:pt x="111244" y="28216"/>
                    <a:pt x="111306" y="28359"/>
                    <a:pt x="111434" y="28408"/>
                  </a:cubicBezTo>
                  <a:cubicBezTo>
                    <a:pt x="112305" y="28755"/>
                    <a:pt x="113253" y="29057"/>
                    <a:pt x="114254" y="29305"/>
                  </a:cubicBezTo>
                  <a:cubicBezTo>
                    <a:pt x="114274" y="29310"/>
                    <a:pt x="114293" y="29312"/>
                    <a:pt x="114313" y="29312"/>
                  </a:cubicBezTo>
                  <a:cubicBezTo>
                    <a:pt x="114436" y="29312"/>
                    <a:pt x="114540" y="29220"/>
                    <a:pt x="114555" y="29098"/>
                  </a:cubicBezTo>
                  <a:cubicBezTo>
                    <a:pt x="114569" y="28977"/>
                    <a:pt x="114490" y="28862"/>
                    <a:pt x="114371" y="28833"/>
                  </a:cubicBezTo>
                  <a:cubicBezTo>
                    <a:pt x="113391" y="28590"/>
                    <a:pt x="112463" y="28295"/>
                    <a:pt x="111613" y="27956"/>
                  </a:cubicBezTo>
                  <a:cubicBezTo>
                    <a:pt x="111583" y="27943"/>
                    <a:pt x="111551" y="27937"/>
                    <a:pt x="111520" y="27937"/>
                  </a:cubicBezTo>
                  <a:close/>
                  <a:moveTo>
                    <a:pt x="124802" y="25911"/>
                  </a:moveTo>
                  <a:cubicBezTo>
                    <a:pt x="124668" y="25911"/>
                    <a:pt x="124560" y="26018"/>
                    <a:pt x="124559" y="26153"/>
                  </a:cubicBezTo>
                  <a:cubicBezTo>
                    <a:pt x="124554" y="26997"/>
                    <a:pt x="124509" y="27887"/>
                    <a:pt x="124424" y="28798"/>
                  </a:cubicBezTo>
                  <a:cubicBezTo>
                    <a:pt x="123941" y="28920"/>
                    <a:pt x="123458" y="29024"/>
                    <a:pt x="122982" y="29111"/>
                  </a:cubicBezTo>
                  <a:cubicBezTo>
                    <a:pt x="122858" y="29134"/>
                    <a:pt x="122772" y="29247"/>
                    <a:pt x="122783" y="29372"/>
                  </a:cubicBezTo>
                  <a:cubicBezTo>
                    <a:pt x="122795" y="29498"/>
                    <a:pt x="122899" y="29593"/>
                    <a:pt x="123025" y="29594"/>
                  </a:cubicBezTo>
                  <a:lnTo>
                    <a:pt x="123025" y="29595"/>
                  </a:lnTo>
                  <a:cubicBezTo>
                    <a:pt x="123038" y="29594"/>
                    <a:pt x="123053" y="29593"/>
                    <a:pt x="123066" y="29591"/>
                  </a:cubicBezTo>
                  <a:cubicBezTo>
                    <a:pt x="123542" y="29503"/>
                    <a:pt x="124023" y="29399"/>
                    <a:pt x="124503" y="29279"/>
                  </a:cubicBezTo>
                  <a:cubicBezTo>
                    <a:pt x="124545" y="29308"/>
                    <a:pt x="124593" y="29321"/>
                    <a:pt x="124640" y="29321"/>
                  </a:cubicBezTo>
                  <a:cubicBezTo>
                    <a:pt x="124728" y="29321"/>
                    <a:pt x="124814" y="29273"/>
                    <a:pt x="124857" y="29188"/>
                  </a:cubicBezTo>
                  <a:cubicBezTo>
                    <a:pt x="125217" y="29092"/>
                    <a:pt x="125577" y="28986"/>
                    <a:pt x="125935" y="28872"/>
                  </a:cubicBezTo>
                  <a:cubicBezTo>
                    <a:pt x="126062" y="28832"/>
                    <a:pt x="126131" y="28696"/>
                    <a:pt x="126091" y="28568"/>
                  </a:cubicBezTo>
                  <a:cubicBezTo>
                    <a:pt x="126058" y="28464"/>
                    <a:pt x="125962" y="28398"/>
                    <a:pt x="125859" y="28398"/>
                  </a:cubicBezTo>
                  <a:cubicBezTo>
                    <a:pt x="125836" y="28398"/>
                    <a:pt x="125812" y="28402"/>
                    <a:pt x="125788" y="28409"/>
                  </a:cubicBezTo>
                  <a:cubicBezTo>
                    <a:pt x="125500" y="28501"/>
                    <a:pt x="125212" y="28586"/>
                    <a:pt x="124923" y="28666"/>
                  </a:cubicBezTo>
                  <a:cubicBezTo>
                    <a:pt x="124999" y="27802"/>
                    <a:pt x="125040" y="26960"/>
                    <a:pt x="125045" y="26156"/>
                  </a:cubicBezTo>
                  <a:cubicBezTo>
                    <a:pt x="125045" y="26021"/>
                    <a:pt x="124937" y="25912"/>
                    <a:pt x="124802" y="25911"/>
                  </a:cubicBezTo>
                  <a:close/>
                  <a:moveTo>
                    <a:pt x="117192" y="29339"/>
                  </a:moveTo>
                  <a:cubicBezTo>
                    <a:pt x="117069" y="29339"/>
                    <a:pt x="116964" y="29432"/>
                    <a:pt x="116953" y="29557"/>
                  </a:cubicBezTo>
                  <a:cubicBezTo>
                    <a:pt x="116938" y="29690"/>
                    <a:pt x="117036" y="29810"/>
                    <a:pt x="117169" y="29824"/>
                  </a:cubicBezTo>
                  <a:cubicBezTo>
                    <a:pt x="117875" y="29898"/>
                    <a:pt x="118586" y="29935"/>
                    <a:pt x="119296" y="29935"/>
                  </a:cubicBezTo>
                  <a:lnTo>
                    <a:pt x="119296" y="29936"/>
                  </a:lnTo>
                  <a:cubicBezTo>
                    <a:pt x="119571" y="29936"/>
                    <a:pt x="119852" y="29931"/>
                    <a:pt x="120130" y="29918"/>
                  </a:cubicBezTo>
                  <a:cubicBezTo>
                    <a:pt x="120265" y="29912"/>
                    <a:pt x="120369" y="29799"/>
                    <a:pt x="120363" y="29665"/>
                  </a:cubicBezTo>
                  <a:cubicBezTo>
                    <a:pt x="120358" y="29539"/>
                    <a:pt x="120250" y="29431"/>
                    <a:pt x="120130" y="29431"/>
                  </a:cubicBezTo>
                  <a:cubicBezTo>
                    <a:pt x="120123" y="29431"/>
                    <a:pt x="120116" y="29431"/>
                    <a:pt x="120109" y="29432"/>
                  </a:cubicBezTo>
                  <a:cubicBezTo>
                    <a:pt x="119837" y="29443"/>
                    <a:pt x="119565" y="29449"/>
                    <a:pt x="119293" y="29449"/>
                  </a:cubicBezTo>
                  <a:cubicBezTo>
                    <a:pt x="118601" y="29449"/>
                    <a:pt x="117909" y="29413"/>
                    <a:pt x="117220" y="29340"/>
                  </a:cubicBezTo>
                  <a:cubicBezTo>
                    <a:pt x="117211" y="29339"/>
                    <a:pt x="117201" y="29339"/>
                    <a:pt x="117192" y="29339"/>
                  </a:cubicBezTo>
                  <a:close/>
                  <a:moveTo>
                    <a:pt x="124230" y="31736"/>
                  </a:moveTo>
                  <a:cubicBezTo>
                    <a:pt x="124115" y="31736"/>
                    <a:pt x="124013" y="31819"/>
                    <a:pt x="123993" y="31937"/>
                  </a:cubicBezTo>
                  <a:cubicBezTo>
                    <a:pt x="123829" y="32864"/>
                    <a:pt x="123625" y="33823"/>
                    <a:pt x="123389" y="34790"/>
                  </a:cubicBezTo>
                  <a:cubicBezTo>
                    <a:pt x="123358" y="34920"/>
                    <a:pt x="123438" y="35052"/>
                    <a:pt x="123568" y="35083"/>
                  </a:cubicBezTo>
                  <a:cubicBezTo>
                    <a:pt x="123588" y="35088"/>
                    <a:pt x="123607" y="35090"/>
                    <a:pt x="123626" y="35090"/>
                  </a:cubicBezTo>
                  <a:cubicBezTo>
                    <a:pt x="123738" y="35090"/>
                    <a:pt x="123836" y="35013"/>
                    <a:pt x="123862" y="34904"/>
                  </a:cubicBezTo>
                  <a:cubicBezTo>
                    <a:pt x="124101" y="33928"/>
                    <a:pt x="124305" y="32958"/>
                    <a:pt x="124472" y="32022"/>
                  </a:cubicBezTo>
                  <a:cubicBezTo>
                    <a:pt x="124495" y="31891"/>
                    <a:pt x="124408" y="31764"/>
                    <a:pt x="124275" y="31740"/>
                  </a:cubicBezTo>
                  <a:cubicBezTo>
                    <a:pt x="124260" y="31737"/>
                    <a:pt x="124245" y="31736"/>
                    <a:pt x="124230" y="31736"/>
                  </a:cubicBezTo>
                  <a:close/>
                  <a:moveTo>
                    <a:pt x="122856" y="37432"/>
                  </a:moveTo>
                  <a:cubicBezTo>
                    <a:pt x="122751" y="37432"/>
                    <a:pt x="122654" y="37500"/>
                    <a:pt x="122622" y="37605"/>
                  </a:cubicBezTo>
                  <a:cubicBezTo>
                    <a:pt x="122349" y="38515"/>
                    <a:pt x="122045" y="39449"/>
                    <a:pt x="121716" y="40381"/>
                  </a:cubicBezTo>
                  <a:cubicBezTo>
                    <a:pt x="121672" y="40508"/>
                    <a:pt x="121738" y="40646"/>
                    <a:pt x="121864" y="40691"/>
                  </a:cubicBezTo>
                  <a:cubicBezTo>
                    <a:pt x="121890" y="40700"/>
                    <a:pt x="121918" y="40705"/>
                    <a:pt x="121946" y="40706"/>
                  </a:cubicBezTo>
                  <a:lnTo>
                    <a:pt x="121946" y="40705"/>
                  </a:lnTo>
                  <a:cubicBezTo>
                    <a:pt x="122049" y="40705"/>
                    <a:pt x="122141" y="40639"/>
                    <a:pt x="122175" y="40543"/>
                  </a:cubicBezTo>
                  <a:cubicBezTo>
                    <a:pt x="122506" y="39604"/>
                    <a:pt x="122813" y="38662"/>
                    <a:pt x="123088" y="37746"/>
                  </a:cubicBezTo>
                  <a:cubicBezTo>
                    <a:pt x="123128" y="37617"/>
                    <a:pt x="123054" y="37481"/>
                    <a:pt x="122926" y="37442"/>
                  </a:cubicBezTo>
                  <a:cubicBezTo>
                    <a:pt x="122903" y="37435"/>
                    <a:pt x="122879" y="37432"/>
                    <a:pt x="122856" y="37432"/>
                  </a:cubicBezTo>
                  <a:close/>
                  <a:moveTo>
                    <a:pt x="120913" y="42964"/>
                  </a:moveTo>
                  <a:cubicBezTo>
                    <a:pt x="120817" y="42964"/>
                    <a:pt x="120726" y="43021"/>
                    <a:pt x="120688" y="43116"/>
                  </a:cubicBezTo>
                  <a:cubicBezTo>
                    <a:pt x="120335" y="44001"/>
                    <a:pt x="119953" y="44907"/>
                    <a:pt x="119553" y="45809"/>
                  </a:cubicBezTo>
                  <a:cubicBezTo>
                    <a:pt x="119499" y="45931"/>
                    <a:pt x="119554" y="46075"/>
                    <a:pt x="119677" y="46130"/>
                  </a:cubicBezTo>
                  <a:cubicBezTo>
                    <a:pt x="119708" y="46144"/>
                    <a:pt x="119741" y="46151"/>
                    <a:pt x="119776" y="46151"/>
                  </a:cubicBezTo>
                  <a:lnTo>
                    <a:pt x="119776" y="46150"/>
                  </a:lnTo>
                  <a:cubicBezTo>
                    <a:pt x="119872" y="46150"/>
                    <a:pt x="119959" y="46093"/>
                    <a:pt x="119997" y="46006"/>
                  </a:cubicBezTo>
                  <a:cubicBezTo>
                    <a:pt x="120401" y="45099"/>
                    <a:pt x="120785" y="44187"/>
                    <a:pt x="121139" y="43296"/>
                  </a:cubicBezTo>
                  <a:cubicBezTo>
                    <a:pt x="121189" y="43171"/>
                    <a:pt x="121128" y="43031"/>
                    <a:pt x="121003" y="42981"/>
                  </a:cubicBezTo>
                  <a:cubicBezTo>
                    <a:pt x="120974" y="42969"/>
                    <a:pt x="120943" y="42964"/>
                    <a:pt x="120913" y="42964"/>
                  </a:cubicBezTo>
                  <a:close/>
                  <a:moveTo>
                    <a:pt x="118542" y="48321"/>
                  </a:moveTo>
                  <a:cubicBezTo>
                    <a:pt x="118451" y="48321"/>
                    <a:pt x="118364" y="48372"/>
                    <a:pt x="118322" y="48460"/>
                  </a:cubicBezTo>
                  <a:cubicBezTo>
                    <a:pt x="117902" y="49322"/>
                    <a:pt x="117459" y="50200"/>
                    <a:pt x="117002" y="51069"/>
                  </a:cubicBezTo>
                  <a:cubicBezTo>
                    <a:pt x="116917" y="51230"/>
                    <a:pt x="117035" y="51425"/>
                    <a:pt x="117217" y="51425"/>
                  </a:cubicBezTo>
                  <a:cubicBezTo>
                    <a:pt x="117308" y="51425"/>
                    <a:pt x="117390" y="51375"/>
                    <a:pt x="117432" y="51296"/>
                  </a:cubicBezTo>
                  <a:cubicBezTo>
                    <a:pt x="117892" y="50422"/>
                    <a:pt x="118339" y="49540"/>
                    <a:pt x="118759" y="48672"/>
                  </a:cubicBezTo>
                  <a:cubicBezTo>
                    <a:pt x="118819" y="48552"/>
                    <a:pt x="118769" y="48405"/>
                    <a:pt x="118648" y="48346"/>
                  </a:cubicBezTo>
                  <a:cubicBezTo>
                    <a:pt x="118614" y="48329"/>
                    <a:pt x="118578" y="48321"/>
                    <a:pt x="118542" y="48321"/>
                  </a:cubicBezTo>
                  <a:close/>
                  <a:moveTo>
                    <a:pt x="115813" y="53512"/>
                  </a:moveTo>
                  <a:cubicBezTo>
                    <a:pt x="115728" y="53512"/>
                    <a:pt x="115646" y="53556"/>
                    <a:pt x="115601" y="53635"/>
                  </a:cubicBezTo>
                  <a:cubicBezTo>
                    <a:pt x="115129" y="54470"/>
                    <a:pt x="114633" y="55320"/>
                    <a:pt x="114125" y="56160"/>
                  </a:cubicBezTo>
                  <a:cubicBezTo>
                    <a:pt x="114028" y="56322"/>
                    <a:pt x="114144" y="56528"/>
                    <a:pt x="114333" y="56529"/>
                  </a:cubicBezTo>
                  <a:cubicBezTo>
                    <a:pt x="114419" y="56529"/>
                    <a:pt x="114498" y="56484"/>
                    <a:pt x="114541" y="56411"/>
                  </a:cubicBezTo>
                  <a:cubicBezTo>
                    <a:pt x="115051" y="55567"/>
                    <a:pt x="115550" y="54714"/>
                    <a:pt x="116025" y="53875"/>
                  </a:cubicBezTo>
                  <a:cubicBezTo>
                    <a:pt x="116091" y="53758"/>
                    <a:pt x="116050" y="53609"/>
                    <a:pt x="115933" y="53544"/>
                  </a:cubicBezTo>
                  <a:cubicBezTo>
                    <a:pt x="115895" y="53522"/>
                    <a:pt x="115854" y="53512"/>
                    <a:pt x="115813" y="53512"/>
                  </a:cubicBezTo>
                  <a:close/>
                  <a:moveTo>
                    <a:pt x="112782" y="58527"/>
                  </a:moveTo>
                  <a:cubicBezTo>
                    <a:pt x="112702" y="58527"/>
                    <a:pt x="112624" y="58566"/>
                    <a:pt x="112578" y="58639"/>
                  </a:cubicBezTo>
                  <a:cubicBezTo>
                    <a:pt x="112055" y="59451"/>
                    <a:pt x="111513" y="60271"/>
                    <a:pt x="110963" y="61077"/>
                  </a:cubicBezTo>
                  <a:cubicBezTo>
                    <a:pt x="110853" y="61239"/>
                    <a:pt x="110969" y="61457"/>
                    <a:pt x="111165" y="61457"/>
                  </a:cubicBezTo>
                  <a:lnTo>
                    <a:pt x="111165" y="61459"/>
                  </a:lnTo>
                  <a:cubicBezTo>
                    <a:pt x="111245" y="61459"/>
                    <a:pt x="111320" y="61419"/>
                    <a:pt x="111365" y="61352"/>
                  </a:cubicBezTo>
                  <a:cubicBezTo>
                    <a:pt x="111917" y="60542"/>
                    <a:pt x="112462" y="59717"/>
                    <a:pt x="112987" y="58903"/>
                  </a:cubicBezTo>
                  <a:cubicBezTo>
                    <a:pt x="113059" y="58789"/>
                    <a:pt x="113026" y="58639"/>
                    <a:pt x="112914" y="58566"/>
                  </a:cubicBezTo>
                  <a:cubicBezTo>
                    <a:pt x="112873" y="58540"/>
                    <a:pt x="112827" y="58527"/>
                    <a:pt x="112782" y="58527"/>
                  </a:cubicBezTo>
                  <a:close/>
                  <a:moveTo>
                    <a:pt x="109483" y="63373"/>
                  </a:moveTo>
                  <a:cubicBezTo>
                    <a:pt x="109407" y="63373"/>
                    <a:pt x="109332" y="63408"/>
                    <a:pt x="109285" y="63474"/>
                  </a:cubicBezTo>
                  <a:cubicBezTo>
                    <a:pt x="108720" y="64260"/>
                    <a:pt x="108134" y="65052"/>
                    <a:pt x="107546" y="65826"/>
                  </a:cubicBezTo>
                  <a:cubicBezTo>
                    <a:pt x="107425" y="65986"/>
                    <a:pt x="107539" y="66216"/>
                    <a:pt x="107740" y="66216"/>
                  </a:cubicBezTo>
                  <a:cubicBezTo>
                    <a:pt x="107816" y="66216"/>
                    <a:pt x="107888" y="66181"/>
                    <a:pt x="107934" y="66120"/>
                  </a:cubicBezTo>
                  <a:cubicBezTo>
                    <a:pt x="108524" y="65342"/>
                    <a:pt x="109112" y="64548"/>
                    <a:pt x="109681" y="63758"/>
                  </a:cubicBezTo>
                  <a:cubicBezTo>
                    <a:pt x="109759" y="63649"/>
                    <a:pt x="109734" y="63497"/>
                    <a:pt x="109625" y="63419"/>
                  </a:cubicBezTo>
                  <a:cubicBezTo>
                    <a:pt x="109582" y="63388"/>
                    <a:pt x="109532" y="63373"/>
                    <a:pt x="109483" y="63373"/>
                  </a:cubicBezTo>
                  <a:close/>
                  <a:moveTo>
                    <a:pt x="105937" y="68045"/>
                  </a:moveTo>
                  <a:cubicBezTo>
                    <a:pt x="105867" y="68045"/>
                    <a:pt x="105798" y="68075"/>
                    <a:pt x="105749" y="68133"/>
                  </a:cubicBezTo>
                  <a:cubicBezTo>
                    <a:pt x="105144" y="68890"/>
                    <a:pt x="104521" y="69652"/>
                    <a:pt x="103897" y="70396"/>
                  </a:cubicBezTo>
                  <a:cubicBezTo>
                    <a:pt x="103764" y="70554"/>
                    <a:pt x="103876" y="70795"/>
                    <a:pt x="104083" y="70795"/>
                  </a:cubicBezTo>
                  <a:cubicBezTo>
                    <a:pt x="104155" y="70795"/>
                    <a:pt x="104223" y="70764"/>
                    <a:pt x="104270" y="70708"/>
                  </a:cubicBezTo>
                  <a:cubicBezTo>
                    <a:pt x="104896" y="69961"/>
                    <a:pt x="105523" y="69197"/>
                    <a:pt x="106130" y="68436"/>
                  </a:cubicBezTo>
                  <a:cubicBezTo>
                    <a:pt x="106212" y="68331"/>
                    <a:pt x="106192" y="68180"/>
                    <a:pt x="106089" y="68098"/>
                  </a:cubicBezTo>
                  <a:cubicBezTo>
                    <a:pt x="106044" y="68062"/>
                    <a:pt x="105991" y="68045"/>
                    <a:pt x="105937" y="68045"/>
                  </a:cubicBezTo>
                  <a:close/>
                  <a:moveTo>
                    <a:pt x="102171" y="72531"/>
                  </a:moveTo>
                  <a:cubicBezTo>
                    <a:pt x="102104" y="72531"/>
                    <a:pt x="102037" y="72559"/>
                    <a:pt x="101989" y="72614"/>
                  </a:cubicBezTo>
                  <a:cubicBezTo>
                    <a:pt x="101348" y="73341"/>
                    <a:pt x="100688" y="74072"/>
                    <a:pt x="100029" y="74784"/>
                  </a:cubicBezTo>
                  <a:cubicBezTo>
                    <a:pt x="99886" y="74941"/>
                    <a:pt x="99996" y="75193"/>
                    <a:pt x="100209" y="75193"/>
                  </a:cubicBezTo>
                  <a:cubicBezTo>
                    <a:pt x="100276" y="75193"/>
                    <a:pt x="100341" y="75165"/>
                    <a:pt x="100387" y="75115"/>
                  </a:cubicBezTo>
                  <a:cubicBezTo>
                    <a:pt x="101049" y="74400"/>
                    <a:pt x="101711" y="73666"/>
                    <a:pt x="102355" y="72935"/>
                  </a:cubicBezTo>
                  <a:cubicBezTo>
                    <a:pt x="102443" y="72835"/>
                    <a:pt x="102433" y="72681"/>
                    <a:pt x="102332" y="72592"/>
                  </a:cubicBezTo>
                  <a:cubicBezTo>
                    <a:pt x="102286" y="72552"/>
                    <a:pt x="102229" y="72531"/>
                    <a:pt x="102171" y="72531"/>
                  </a:cubicBezTo>
                  <a:close/>
                  <a:moveTo>
                    <a:pt x="98195" y="76836"/>
                  </a:moveTo>
                  <a:cubicBezTo>
                    <a:pt x="98131" y="76836"/>
                    <a:pt x="98067" y="76861"/>
                    <a:pt x="98019" y="76910"/>
                  </a:cubicBezTo>
                  <a:cubicBezTo>
                    <a:pt x="97344" y="77608"/>
                    <a:pt x="96650" y="78308"/>
                    <a:pt x="95961" y="78988"/>
                  </a:cubicBezTo>
                  <a:cubicBezTo>
                    <a:pt x="95805" y="79140"/>
                    <a:pt x="95914" y="79404"/>
                    <a:pt x="96132" y="79404"/>
                  </a:cubicBezTo>
                  <a:lnTo>
                    <a:pt x="96132" y="79402"/>
                  </a:lnTo>
                  <a:cubicBezTo>
                    <a:pt x="96195" y="79402"/>
                    <a:pt x="96256" y="79377"/>
                    <a:pt x="96302" y="79333"/>
                  </a:cubicBezTo>
                  <a:cubicBezTo>
                    <a:pt x="96996" y="78650"/>
                    <a:pt x="97691" y="77949"/>
                    <a:pt x="98369" y="77247"/>
                  </a:cubicBezTo>
                  <a:cubicBezTo>
                    <a:pt x="98463" y="77151"/>
                    <a:pt x="98460" y="76997"/>
                    <a:pt x="98364" y="76904"/>
                  </a:cubicBezTo>
                  <a:cubicBezTo>
                    <a:pt x="98317" y="76858"/>
                    <a:pt x="98256" y="76836"/>
                    <a:pt x="98195" y="76836"/>
                  </a:cubicBezTo>
                  <a:close/>
                  <a:moveTo>
                    <a:pt x="94027" y="80942"/>
                  </a:moveTo>
                  <a:cubicBezTo>
                    <a:pt x="93964" y="80942"/>
                    <a:pt x="93901" y="80967"/>
                    <a:pt x="93853" y="81016"/>
                  </a:cubicBezTo>
                  <a:cubicBezTo>
                    <a:pt x="93145" y="81682"/>
                    <a:pt x="92421" y="82347"/>
                    <a:pt x="91701" y="82995"/>
                  </a:cubicBezTo>
                  <a:cubicBezTo>
                    <a:pt x="91535" y="83143"/>
                    <a:pt x="91641" y="83419"/>
                    <a:pt x="91863" y="83419"/>
                  </a:cubicBezTo>
                  <a:lnTo>
                    <a:pt x="91864" y="83418"/>
                  </a:lnTo>
                  <a:cubicBezTo>
                    <a:pt x="91923" y="83418"/>
                    <a:pt x="91980" y="83396"/>
                    <a:pt x="92025" y="83355"/>
                  </a:cubicBezTo>
                  <a:cubicBezTo>
                    <a:pt x="92749" y="82706"/>
                    <a:pt x="93475" y="82038"/>
                    <a:pt x="94186" y="81369"/>
                  </a:cubicBezTo>
                  <a:cubicBezTo>
                    <a:pt x="94291" y="81279"/>
                    <a:pt x="94298" y="81119"/>
                    <a:pt x="94204" y="81019"/>
                  </a:cubicBezTo>
                  <a:cubicBezTo>
                    <a:pt x="94156" y="80968"/>
                    <a:pt x="94091" y="80942"/>
                    <a:pt x="94027" y="80942"/>
                  </a:cubicBezTo>
                  <a:close/>
                  <a:moveTo>
                    <a:pt x="89660" y="84864"/>
                  </a:moveTo>
                  <a:cubicBezTo>
                    <a:pt x="89604" y="84864"/>
                    <a:pt x="89548" y="84883"/>
                    <a:pt x="89503" y="84922"/>
                  </a:cubicBezTo>
                  <a:cubicBezTo>
                    <a:pt x="88761" y="85558"/>
                    <a:pt x="88007" y="86189"/>
                    <a:pt x="87259" y="86799"/>
                  </a:cubicBezTo>
                  <a:cubicBezTo>
                    <a:pt x="87083" y="86944"/>
                    <a:pt x="87185" y="87232"/>
                    <a:pt x="87415" y="87232"/>
                  </a:cubicBezTo>
                  <a:cubicBezTo>
                    <a:pt x="87470" y="87231"/>
                    <a:pt x="87525" y="87212"/>
                    <a:pt x="87568" y="87176"/>
                  </a:cubicBezTo>
                  <a:cubicBezTo>
                    <a:pt x="88319" y="86564"/>
                    <a:pt x="89076" y="85929"/>
                    <a:pt x="89819" y="85293"/>
                  </a:cubicBezTo>
                  <a:cubicBezTo>
                    <a:pt x="89921" y="85205"/>
                    <a:pt x="89933" y="85051"/>
                    <a:pt x="89845" y="84949"/>
                  </a:cubicBezTo>
                  <a:cubicBezTo>
                    <a:pt x="89797" y="84893"/>
                    <a:pt x="89728" y="84864"/>
                    <a:pt x="89660" y="84864"/>
                  </a:cubicBezTo>
                  <a:close/>
                  <a:moveTo>
                    <a:pt x="85121" y="88577"/>
                  </a:moveTo>
                  <a:cubicBezTo>
                    <a:pt x="85070" y="88577"/>
                    <a:pt x="85019" y="88593"/>
                    <a:pt x="84975" y="88626"/>
                  </a:cubicBezTo>
                  <a:cubicBezTo>
                    <a:pt x="84210" y="89223"/>
                    <a:pt x="83427" y="89819"/>
                    <a:pt x="82649" y="90397"/>
                  </a:cubicBezTo>
                  <a:cubicBezTo>
                    <a:pt x="82461" y="90536"/>
                    <a:pt x="82560" y="90835"/>
                    <a:pt x="82793" y="90835"/>
                  </a:cubicBezTo>
                  <a:cubicBezTo>
                    <a:pt x="82794" y="90835"/>
                    <a:pt x="82794" y="90835"/>
                    <a:pt x="82794" y="90835"/>
                  </a:cubicBezTo>
                  <a:lnTo>
                    <a:pt x="82794" y="90834"/>
                  </a:lnTo>
                  <a:cubicBezTo>
                    <a:pt x="82847" y="90834"/>
                    <a:pt x="82898" y="90817"/>
                    <a:pt x="82939" y="90786"/>
                  </a:cubicBezTo>
                  <a:cubicBezTo>
                    <a:pt x="83719" y="90206"/>
                    <a:pt x="84505" y="89608"/>
                    <a:pt x="85276" y="89010"/>
                  </a:cubicBezTo>
                  <a:cubicBezTo>
                    <a:pt x="85378" y="88926"/>
                    <a:pt x="85396" y="88775"/>
                    <a:pt x="85314" y="88671"/>
                  </a:cubicBezTo>
                  <a:cubicBezTo>
                    <a:pt x="85266" y="88610"/>
                    <a:pt x="85194" y="88577"/>
                    <a:pt x="85121" y="88577"/>
                  </a:cubicBezTo>
                  <a:close/>
                  <a:moveTo>
                    <a:pt x="80415" y="92074"/>
                  </a:moveTo>
                  <a:cubicBezTo>
                    <a:pt x="80370" y="92074"/>
                    <a:pt x="80324" y="92087"/>
                    <a:pt x="80283" y="92114"/>
                  </a:cubicBezTo>
                  <a:cubicBezTo>
                    <a:pt x="79495" y="92672"/>
                    <a:pt x="78685" y="93230"/>
                    <a:pt x="77876" y="93775"/>
                  </a:cubicBezTo>
                  <a:cubicBezTo>
                    <a:pt x="77677" y="93910"/>
                    <a:pt x="77772" y="94220"/>
                    <a:pt x="78012" y="94220"/>
                  </a:cubicBezTo>
                  <a:lnTo>
                    <a:pt x="78012" y="94219"/>
                  </a:lnTo>
                  <a:cubicBezTo>
                    <a:pt x="78061" y="94219"/>
                    <a:pt x="78109" y="94206"/>
                    <a:pt x="78148" y="94178"/>
                  </a:cubicBezTo>
                  <a:cubicBezTo>
                    <a:pt x="78961" y="93631"/>
                    <a:pt x="79773" y="93070"/>
                    <a:pt x="80564" y="92511"/>
                  </a:cubicBezTo>
                  <a:cubicBezTo>
                    <a:pt x="80668" y="92430"/>
                    <a:pt x="80689" y="92283"/>
                    <a:pt x="80614" y="92176"/>
                  </a:cubicBezTo>
                  <a:cubicBezTo>
                    <a:pt x="80566" y="92110"/>
                    <a:pt x="80491" y="92074"/>
                    <a:pt x="80415" y="92074"/>
                  </a:cubicBezTo>
                  <a:close/>
                  <a:moveTo>
                    <a:pt x="75569" y="95338"/>
                  </a:moveTo>
                  <a:cubicBezTo>
                    <a:pt x="75522" y="95338"/>
                    <a:pt x="75474" y="95352"/>
                    <a:pt x="75433" y="95381"/>
                  </a:cubicBezTo>
                  <a:cubicBezTo>
                    <a:pt x="74616" y="95903"/>
                    <a:pt x="73781" y="96423"/>
                    <a:pt x="72951" y="96927"/>
                  </a:cubicBezTo>
                  <a:cubicBezTo>
                    <a:pt x="72858" y="96984"/>
                    <a:pt x="72814" y="97096"/>
                    <a:pt x="72844" y="97201"/>
                  </a:cubicBezTo>
                  <a:cubicBezTo>
                    <a:pt x="72873" y="97305"/>
                    <a:pt x="72969" y="97378"/>
                    <a:pt x="73078" y="97378"/>
                  </a:cubicBezTo>
                  <a:lnTo>
                    <a:pt x="73078" y="97378"/>
                  </a:lnTo>
                  <a:cubicBezTo>
                    <a:pt x="73123" y="97378"/>
                    <a:pt x="73166" y="97366"/>
                    <a:pt x="73204" y="97343"/>
                  </a:cubicBezTo>
                  <a:cubicBezTo>
                    <a:pt x="74037" y="96837"/>
                    <a:pt x="74875" y="96314"/>
                    <a:pt x="75695" y="95790"/>
                  </a:cubicBezTo>
                  <a:cubicBezTo>
                    <a:pt x="75812" y="95719"/>
                    <a:pt x="75847" y="95566"/>
                    <a:pt x="75774" y="95451"/>
                  </a:cubicBezTo>
                  <a:cubicBezTo>
                    <a:pt x="75727" y="95378"/>
                    <a:pt x="75649" y="95338"/>
                    <a:pt x="75569" y="95338"/>
                  </a:cubicBezTo>
                  <a:close/>
                  <a:moveTo>
                    <a:pt x="73078" y="97378"/>
                  </a:moveTo>
                  <a:cubicBezTo>
                    <a:pt x="73077" y="97378"/>
                    <a:pt x="73077" y="97378"/>
                    <a:pt x="73077" y="97378"/>
                  </a:cubicBezTo>
                  <a:lnTo>
                    <a:pt x="73078" y="97378"/>
                  </a:lnTo>
                  <a:cubicBezTo>
                    <a:pt x="73078" y="97378"/>
                    <a:pt x="73078" y="97378"/>
                    <a:pt x="73078" y="97378"/>
                  </a:cubicBezTo>
                  <a:close/>
                  <a:moveTo>
                    <a:pt x="70556" y="98384"/>
                  </a:moveTo>
                  <a:cubicBezTo>
                    <a:pt x="70515" y="98384"/>
                    <a:pt x="70473" y="98395"/>
                    <a:pt x="70435" y="98417"/>
                  </a:cubicBezTo>
                  <a:cubicBezTo>
                    <a:pt x="69591" y="98904"/>
                    <a:pt x="68733" y="99384"/>
                    <a:pt x="67885" y="99847"/>
                  </a:cubicBezTo>
                  <a:cubicBezTo>
                    <a:pt x="67787" y="99900"/>
                    <a:pt x="67739" y="100012"/>
                    <a:pt x="67766" y="100120"/>
                  </a:cubicBezTo>
                  <a:cubicBezTo>
                    <a:pt x="67793" y="100227"/>
                    <a:pt x="67890" y="100303"/>
                    <a:pt x="68001" y="100303"/>
                  </a:cubicBezTo>
                  <a:lnTo>
                    <a:pt x="68000" y="100302"/>
                  </a:lnTo>
                  <a:lnTo>
                    <a:pt x="68000" y="100302"/>
                  </a:lnTo>
                  <a:cubicBezTo>
                    <a:pt x="68002" y="100302"/>
                    <a:pt x="68004" y="100302"/>
                    <a:pt x="68006" y="100302"/>
                  </a:cubicBezTo>
                  <a:cubicBezTo>
                    <a:pt x="68045" y="100302"/>
                    <a:pt x="68084" y="100292"/>
                    <a:pt x="68118" y="100274"/>
                  </a:cubicBezTo>
                  <a:cubicBezTo>
                    <a:pt x="68969" y="99809"/>
                    <a:pt x="69830" y="99327"/>
                    <a:pt x="70679" y="98838"/>
                  </a:cubicBezTo>
                  <a:cubicBezTo>
                    <a:pt x="70794" y="98771"/>
                    <a:pt x="70835" y="98623"/>
                    <a:pt x="70767" y="98506"/>
                  </a:cubicBezTo>
                  <a:cubicBezTo>
                    <a:pt x="70722" y="98428"/>
                    <a:pt x="70641" y="98384"/>
                    <a:pt x="70556" y="98384"/>
                  </a:cubicBezTo>
                  <a:close/>
                  <a:moveTo>
                    <a:pt x="65413" y="101188"/>
                  </a:moveTo>
                  <a:cubicBezTo>
                    <a:pt x="65376" y="101188"/>
                    <a:pt x="65337" y="101197"/>
                    <a:pt x="65302" y="101215"/>
                  </a:cubicBezTo>
                  <a:cubicBezTo>
                    <a:pt x="64438" y="101661"/>
                    <a:pt x="63558" y="102100"/>
                    <a:pt x="62688" y="102523"/>
                  </a:cubicBezTo>
                  <a:cubicBezTo>
                    <a:pt x="62586" y="102573"/>
                    <a:pt x="62530" y="102686"/>
                    <a:pt x="62556" y="102796"/>
                  </a:cubicBezTo>
                  <a:cubicBezTo>
                    <a:pt x="62581" y="102907"/>
                    <a:pt x="62680" y="102985"/>
                    <a:pt x="62793" y="102985"/>
                  </a:cubicBezTo>
                  <a:lnTo>
                    <a:pt x="62793" y="102984"/>
                  </a:lnTo>
                  <a:cubicBezTo>
                    <a:pt x="62796" y="102984"/>
                    <a:pt x="62798" y="102984"/>
                    <a:pt x="62800" y="102984"/>
                  </a:cubicBezTo>
                  <a:cubicBezTo>
                    <a:pt x="62834" y="102984"/>
                    <a:pt x="62869" y="102976"/>
                    <a:pt x="62900" y="102961"/>
                  </a:cubicBezTo>
                  <a:cubicBezTo>
                    <a:pt x="63774" y="102536"/>
                    <a:pt x="64657" y="102094"/>
                    <a:pt x="65525" y="101648"/>
                  </a:cubicBezTo>
                  <a:cubicBezTo>
                    <a:pt x="65644" y="101587"/>
                    <a:pt x="65691" y="101440"/>
                    <a:pt x="65630" y="101321"/>
                  </a:cubicBezTo>
                  <a:cubicBezTo>
                    <a:pt x="65586" y="101236"/>
                    <a:pt x="65501" y="101188"/>
                    <a:pt x="65413" y="101188"/>
                  </a:cubicBezTo>
                  <a:close/>
                  <a:moveTo>
                    <a:pt x="60143" y="103745"/>
                  </a:moveTo>
                  <a:cubicBezTo>
                    <a:pt x="60109" y="103745"/>
                    <a:pt x="60075" y="103752"/>
                    <a:pt x="60042" y="103767"/>
                  </a:cubicBezTo>
                  <a:cubicBezTo>
                    <a:pt x="59156" y="104171"/>
                    <a:pt x="58257" y="104569"/>
                    <a:pt x="57369" y="104949"/>
                  </a:cubicBezTo>
                  <a:cubicBezTo>
                    <a:pt x="57262" y="104995"/>
                    <a:pt x="57202" y="105109"/>
                    <a:pt x="57225" y="105223"/>
                  </a:cubicBezTo>
                  <a:cubicBezTo>
                    <a:pt x="57249" y="105336"/>
                    <a:pt x="57348" y="105417"/>
                    <a:pt x="57465" y="105417"/>
                  </a:cubicBezTo>
                  <a:lnTo>
                    <a:pt x="57464" y="105416"/>
                  </a:lnTo>
                  <a:cubicBezTo>
                    <a:pt x="57497" y="105416"/>
                    <a:pt x="57530" y="105411"/>
                    <a:pt x="57560" y="105397"/>
                  </a:cubicBezTo>
                  <a:cubicBezTo>
                    <a:pt x="58452" y="105015"/>
                    <a:pt x="59356" y="104616"/>
                    <a:pt x="60244" y="104210"/>
                  </a:cubicBezTo>
                  <a:cubicBezTo>
                    <a:pt x="60366" y="104154"/>
                    <a:pt x="60421" y="104010"/>
                    <a:pt x="60364" y="103888"/>
                  </a:cubicBezTo>
                  <a:cubicBezTo>
                    <a:pt x="60323" y="103798"/>
                    <a:pt x="60235" y="103745"/>
                    <a:pt x="60143" y="103745"/>
                  </a:cubicBezTo>
                  <a:close/>
                  <a:moveTo>
                    <a:pt x="54758" y="106051"/>
                  </a:moveTo>
                  <a:cubicBezTo>
                    <a:pt x="54728" y="106051"/>
                    <a:pt x="54697" y="106057"/>
                    <a:pt x="54668" y="106069"/>
                  </a:cubicBezTo>
                  <a:cubicBezTo>
                    <a:pt x="53765" y="106430"/>
                    <a:pt x="52847" y="106786"/>
                    <a:pt x="51942" y="107124"/>
                  </a:cubicBezTo>
                  <a:cubicBezTo>
                    <a:pt x="51831" y="107164"/>
                    <a:pt x="51766" y="107279"/>
                    <a:pt x="51787" y="107394"/>
                  </a:cubicBezTo>
                  <a:cubicBezTo>
                    <a:pt x="51808" y="107511"/>
                    <a:pt x="51909" y="107595"/>
                    <a:pt x="52026" y="107595"/>
                  </a:cubicBezTo>
                  <a:lnTo>
                    <a:pt x="52026" y="107595"/>
                  </a:lnTo>
                  <a:cubicBezTo>
                    <a:pt x="52055" y="107595"/>
                    <a:pt x="52084" y="107589"/>
                    <a:pt x="52112" y="107579"/>
                  </a:cubicBezTo>
                  <a:cubicBezTo>
                    <a:pt x="53020" y="107240"/>
                    <a:pt x="53941" y="106885"/>
                    <a:pt x="54849" y="106521"/>
                  </a:cubicBezTo>
                  <a:cubicBezTo>
                    <a:pt x="54974" y="106471"/>
                    <a:pt x="55035" y="106329"/>
                    <a:pt x="54985" y="106205"/>
                  </a:cubicBezTo>
                  <a:cubicBezTo>
                    <a:pt x="54946" y="106110"/>
                    <a:pt x="54854" y="106051"/>
                    <a:pt x="54758" y="106051"/>
                  </a:cubicBezTo>
                  <a:close/>
                  <a:moveTo>
                    <a:pt x="52026" y="107595"/>
                  </a:moveTo>
                  <a:lnTo>
                    <a:pt x="52026" y="107595"/>
                  </a:lnTo>
                  <a:cubicBezTo>
                    <a:pt x="52026" y="107595"/>
                    <a:pt x="52026" y="107595"/>
                    <a:pt x="52026" y="107595"/>
                  </a:cubicBezTo>
                  <a:lnTo>
                    <a:pt x="52027" y="107595"/>
                  </a:lnTo>
                  <a:cubicBezTo>
                    <a:pt x="52027" y="107595"/>
                    <a:pt x="52026" y="107595"/>
                    <a:pt x="52026" y="107595"/>
                  </a:cubicBezTo>
                  <a:close/>
                  <a:moveTo>
                    <a:pt x="49271" y="108099"/>
                  </a:moveTo>
                  <a:cubicBezTo>
                    <a:pt x="49245" y="108099"/>
                    <a:pt x="49218" y="108103"/>
                    <a:pt x="49191" y="108113"/>
                  </a:cubicBezTo>
                  <a:cubicBezTo>
                    <a:pt x="48277" y="108430"/>
                    <a:pt x="47344" y="108740"/>
                    <a:pt x="46418" y="109036"/>
                  </a:cubicBezTo>
                  <a:cubicBezTo>
                    <a:pt x="46304" y="109073"/>
                    <a:pt x="46234" y="109188"/>
                    <a:pt x="46252" y="109306"/>
                  </a:cubicBezTo>
                  <a:cubicBezTo>
                    <a:pt x="46270" y="109424"/>
                    <a:pt x="46372" y="109511"/>
                    <a:pt x="46492" y="109512"/>
                  </a:cubicBezTo>
                  <a:lnTo>
                    <a:pt x="46491" y="109511"/>
                  </a:lnTo>
                  <a:cubicBezTo>
                    <a:pt x="46517" y="109511"/>
                    <a:pt x="46542" y="109507"/>
                    <a:pt x="46566" y="109499"/>
                  </a:cubicBezTo>
                  <a:cubicBezTo>
                    <a:pt x="47495" y="109203"/>
                    <a:pt x="48432" y="108890"/>
                    <a:pt x="49351" y="108573"/>
                  </a:cubicBezTo>
                  <a:cubicBezTo>
                    <a:pt x="49478" y="108529"/>
                    <a:pt x="49544" y="108389"/>
                    <a:pt x="49500" y="108262"/>
                  </a:cubicBezTo>
                  <a:cubicBezTo>
                    <a:pt x="49466" y="108162"/>
                    <a:pt x="49372" y="108099"/>
                    <a:pt x="49271" y="108099"/>
                  </a:cubicBezTo>
                  <a:close/>
                  <a:moveTo>
                    <a:pt x="43688" y="109886"/>
                  </a:moveTo>
                  <a:cubicBezTo>
                    <a:pt x="43667" y="109886"/>
                    <a:pt x="43645" y="109889"/>
                    <a:pt x="43624" y="109895"/>
                  </a:cubicBezTo>
                  <a:cubicBezTo>
                    <a:pt x="42699" y="110167"/>
                    <a:pt x="41752" y="110433"/>
                    <a:pt x="40811" y="110686"/>
                  </a:cubicBezTo>
                  <a:cubicBezTo>
                    <a:pt x="40693" y="110717"/>
                    <a:pt x="40616" y="110832"/>
                    <a:pt x="40633" y="110953"/>
                  </a:cubicBezTo>
                  <a:cubicBezTo>
                    <a:pt x="40649" y="111073"/>
                    <a:pt x="40750" y="111164"/>
                    <a:pt x="40873" y="111165"/>
                  </a:cubicBezTo>
                  <a:lnTo>
                    <a:pt x="40873" y="111164"/>
                  </a:lnTo>
                  <a:cubicBezTo>
                    <a:pt x="40894" y="111164"/>
                    <a:pt x="40916" y="111162"/>
                    <a:pt x="40936" y="111156"/>
                  </a:cubicBezTo>
                  <a:cubicBezTo>
                    <a:pt x="41882" y="110902"/>
                    <a:pt x="42832" y="110635"/>
                    <a:pt x="43761" y="110362"/>
                  </a:cubicBezTo>
                  <a:cubicBezTo>
                    <a:pt x="43888" y="110321"/>
                    <a:pt x="43958" y="110187"/>
                    <a:pt x="43920" y="110060"/>
                  </a:cubicBezTo>
                  <a:cubicBezTo>
                    <a:pt x="43889" y="109955"/>
                    <a:pt x="43793" y="109886"/>
                    <a:pt x="43688" y="109886"/>
                  </a:cubicBezTo>
                  <a:close/>
                  <a:moveTo>
                    <a:pt x="38036" y="111403"/>
                  </a:moveTo>
                  <a:cubicBezTo>
                    <a:pt x="38017" y="111403"/>
                    <a:pt x="37997" y="111405"/>
                    <a:pt x="37978" y="111410"/>
                  </a:cubicBezTo>
                  <a:cubicBezTo>
                    <a:pt x="37041" y="111638"/>
                    <a:pt x="36083" y="111861"/>
                    <a:pt x="35131" y="112069"/>
                  </a:cubicBezTo>
                  <a:cubicBezTo>
                    <a:pt x="35008" y="112094"/>
                    <a:pt x="34924" y="112208"/>
                    <a:pt x="34937" y="112333"/>
                  </a:cubicBezTo>
                  <a:cubicBezTo>
                    <a:pt x="34950" y="112457"/>
                    <a:pt x="35054" y="112551"/>
                    <a:pt x="35178" y="112551"/>
                  </a:cubicBezTo>
                  <a:cubicBezTo>
                    <a:pt x="35179" y="112551"/>
                    <a:pt x="35181" y="112551"/>
                    <a:pt x="35182" y="112551"/>
                  </a:cubicBezTo>
                  <a:lnTo>
                    <a:pt x="35182" y="112549"/>
                  </a:lnTo>
                  <a:cubicBezTo>
                    <a:pt x="35199" y="112549"/>
                    <a:pt x="35217" y="112548"/>
                    <a:pt x="35234" y="112544"/>
                  </a:cubicBezTo>
                  <a:cubicBezTo>
                    <a:pt x="36191" y="112334"/>
                    <a:pt x="37153" y="112112"/>
                    <a:pt x="38094" y="111883"/>
                  </a:cubicBezTo>
                  <a:cubicBezTo>
                    <a:pt x="38224" y="111851"/>
                    <a:pt x="38304" y="111719"/>
                    <a:pt x="38273" y="111589"/>
                  </a:cubicBezTo>
                  <a:cubicBezTo>
                    <a:pt x="38246" y="111478"/>
                    <a:pt x="38145" y="111403"/>
                    <a:pt x="38036" y="111403"/>
                  </a:cubicBezTo>
                  <a:close/>
                  <a:moveTo>
                    <a:pt x="32312" y="112656"/>
                  </a:moveTo>
                  <a:cubicBezTo>
                    <a:pt x="32297" y="112656"/>
                    <a:pt x="32283" y="112658"/>
                    <a:pt x="32268" y="112660"/>
                  </a:cubicBezTo>
                  <a:cubicBezTo>
                    <a:pt x="31317" y="112846"/>
                    <a:pt x="30350" y="113023"/>
                    <a:pt x="29393" y="113186"/>
                  </a:cubicBezTo>
                  <a:cubicBezTo>
                    <a:pt x="29268" y="113208"/>
                    <a:pt x="29180" y="113321"/>
                    <a:pt x="29191" y="113447"/>
                  </a:cubicBezTo>
                  <a:cubicBezTo>
                    <a:pt x="29201" y="113572"/>
                    <a:pt x="29306" y="113670"/>
                    <a:pt x="29433" y="113670"/>
                  </a:cubicBezTo>
                  <a:cubicBezTo>
                    <a:pt x="29447" y="113669"/>
                    <a:pt x="29461" y="113668"/>
                    <a:pt x="29474" y="113665"/>
                  </a:cubicBezTo>
                  <a:cubicBezTo>
                    <a:pt x="30436" y="113501"/>
                    <a:pt x="31407" y="113324"/>
                    <a:pt x="32362" y="113139"/>
                  </a:cubicBezTo>
                  <a:cubicBezTo>
                    <a:pt x="32491" y="113110"/>
                    <a:pt x="32575" y="112984"/>
                    <a:pt x="32550" y="112853"/>
                  </a:cubicBezTo>
                  <a:cubicBezTo>
                    <a:pt x="32527" y="112737"/>
                    <a:pt x="32426" y="112656"/>
                    <a:pt x="32312" y="112656"/>
                  </a:cubicBezTo>
                  <a:close/>
                  <a:moveTo>
                    <a:pt x="26541" y="113642"/>
                  </a:moveTo>
                  <a:cubicBezTo>
                    <a:pt x="26530" y="113642"/>
                    <a:pt x="26518" y="113643"/>
                    <a:pt x="26506" y="113645"/>
                  </a:cubicBezTo>
                  <a:cubicBezTo>
                    <a:pt x="25542" y="113787"/>
                    <a:pt x="24567" y="113919"/>
                    <a:pt x="23610" y="114038"/>
                  </a:cubicBezTo>
                  <a:cubicBezTo>
                    <a:pt x="23482" y="114053"/>
                    <a:pt x="23388" y="114165"/>
                    <a:pt x="23396" y="114294"/>
                  </a:cubicBezTo>
                  <a:cubicBezTo>
                    <a:pt x="23404" y="114421"/>
                    <a:pt x="23509" y="114522"/>
                    <a:pt x="23637" y="114522"/>
                  </a:cubicBezTo>
                  <a:cubicBezTo>
                    <a:pt x="23638" y="114522"/>
                    <a:pt x="23639" y="114522"/>
                    <a:pt x="23639" y="114522"/>
                  </a:cubicBezTo>
                  <a:lnTo>
                    <a:pt x="23638" y="114522"/>
                  </a:lnTo>
                  <a:cubicBezTo>
                    <a:pt x="23650" y="114522"/>
                    <a:pt x="23660" y="114522"/>
                    <a:pt x="23670" y="114521"/>
                  </a:cubicBezTo>
                  <a:cubicBezTo>
                    <a:pt x="24631" y="114402"/>
                    <a:pt x="25610" y="114269"/>
                    <a:pt x="26577" y="114126"/>
                  </a:cubicBezTo>
                  <a:cubicBezTo>
                    <a:pt x="26710" y="114107"/>
                    <a:pt x="26802" y="113984"/>
                    <a:pt x="26782" y="113850"/>
                  </a:cubicBezTo>
                  <a:cubicBezTo>
                    <a:pt x="26765" y="113729"/>
                    <a:pt x="26661" y="113642"/>
                    <a:pt x="26541" y="113642"/>
                  </a:cubicBezTo>
                  <a:close/>
                  <a:moveTo>
                    <a:pt x="20730" y="114363"/>
                  </a:moveTo>
                  <a:cubicBezTo>
                    <a:pt x="20722" y="114363"/>
                    <a:pt x="20713" y="114364"/>
                    <a:pt x="20705" y="114364"/>
                  </a:cubicBezTo>
                  <a:cubicBezTo>
                    <a:pt x="19745" y="114462"/>
                    <a:pt x="18765" y="114550"/>
                    <a:pt x="17795" y="114626"/>
                  </a:cubicBezTo>
                  <a:cubicBezTo>
                    <a:pt x="17664" y="114636"/>
                    <a:pt x="17566" y="114747"/>
                    <a:pt x="17571" y="114878"/>
                  </a:cubicBezTo>
                  <a:cubicBezTo>
                    <a:pt x="17576" y="115008"/>
                    <a:pt x="17682" y="115111"/>
                    <a:pt x="17813" y="115112"/>
                  </a:cubicBezTo>
                  <a:cubicBezTo>
                    <a:pt x="17818" y="115112"/>
                    <a:pt x="17825" y="115112"/>
                    <a:pt x="17832" y="115111"/>
                  </a:cubicBezTo>
                  <a:cubicBezTo>
                    <a:pt x="18807" y="115035"/>
                    <a:pt x="19791" y="114947"/>
                    <a:pt x="20754" y="114849"/>
                  </a:cubicBezTo>
                  <a:cubicBezTo>
                    <a:pt x="20887" y="114836"/>
                    <a:pt x="20985" y="114716"/>
                    <a:pt x="20971" y="114582"/>
                  </a:cubicBezTo>
                  <a:cubicBezTo>
                    <a:pt x="20960" y="114457"/>
                    <a:pt x="20853" y="114363"/>
                    <a:pt x="20730" y="114363"/>
                  </a:cubicBezTo>
                  <a:close/>
                  <a:moveTo>
                    <a:pt x="14886" y="114823"/>
                  </a:moveTo>
                  <a:cubicBezTo>
                    <a:pt x="14883" y="114823"/>
                    <a:pt x="14880" y="114823"/>
                    <a:pt x="14877" y="114823"/>
                  </a:cubicBezTo>
                  <a:cubicBezTo>
                    <a:pt x="13913" y="114878"/>
                    <a:pt x="12931" y="114923"/>
                    <a:pt x="11956" y="114957"/>
                  </a:cubicBezTo>
                  <a:cubicBezTo>
                    <a:pt x="11823" y="114961"/>
                    <a:pt x="11718" y="115071"/>
                    <a:pt x="11721" y="115204"/>
                  </a:cubicBezTo>
                  <a:cubicBezTo>
                    <a:pt x="11723" y="115336"/>
                    <a:pt x="11832" y="115443"/>
                    <a:pt x="11964" y="115443"/>
                  </a:cubicBezTo>
                  <a:lnTo>
                    <a:pt x="11972" y="115443"/>
                  </a:lnTo>
                  <a:cubicBezTo>
                    <a:pt x="12951" y="115409"/>
                    <a:pt x="13938" y="115365"/>
                    <a:pt x="14904" y="115309"/>
                  </a:cubicBezTo>
                  <a:cubicBezTo>
                    <a:pt x="15037" y="115299"/>
                    <a:pt x="15137" y="115186"/>
                    <a:pt x="15129" y="115053"/>
                  </a:cubicBezTo>
                  <a:cubicBezTo>
                    <a:pt x="15122" y="114924"/>
                    <a:pt x="15014" y="114823"/>
                    <a:pt x="14886" y="114823"/>
                  </a:cubicBezTo>
                  <a:close/>
                  <a:moveTo>
                    <a:pt x="243" y="114862"/>
                  </a:moveTo>
                  <a:cubicBezTo>
                    <a:pt x="118" y="114862"/>
                    <a:pt x="14" y="114967"/>
                    <a:pt x="7" y="115094"/>
                  </a:cubicBezTo>
                  <a:cubicBezTo>
                    <a:pt x="0" y="115229"/>
                    <a:pt x="105" y="115342"/>
                    <a:pt x="238" y="115349"/>
                  </a:cubicBezTo>
                  <a:cubicBezTo>
                    <a:pt x="1213" y="115398"/>
                    <a:pt x="2198" y="115437"/>
                    <a:pt x="3170" y="115466"/>
                  </a:cubicBezTo>
                  <a:lnTo>
                    <a:pt x="3178" y="115466"/>
                  </a:lnTo>
                  <a:cubicBezTo>
                    <a:pt x="3180" y="115466"/>
                    <a:pt x="3181" y="115466"/>
                    <a:pt x="3182" y="115466"/>
                  </a:cubicBezTo>
                  <a:cubicBezTo>
                    <a:pt x="3314" y="115466"/>
                    <a:pt x="3423" y="115359"/>
                    <a:pt x="3424" y="115225"/>
                  </a:cubicBezTo>
                  <a:cubicBezTo>
                    <a:pt x="3426" y="115091"/>
                    <a:pt x="3319" y="114981"/>
                    <a:pt x="3185" y="114978"/>
                  </a:cubicBezTo>
                  <a:cubicBezTo>
                    <a:pt x="2216" y="114951"/>
                    <a:pt x="1234" y="114912"/>
                    <a:pt x="262" y="114863"/>
                  </a:cubicBezTo>
                  <a:cubicBezTo>
                    <a:pt x="256" y="114862"/>
                    <a:pt x="249" y="114862"/>
                    <a:pt x="243" y="114862"/>
                  </a:cubicBezTo>
                  <a:close/>
                  <a:moveTo>
                    <a:pt x="9032" y="115026"/>
                  </a:moveTo>
                  <a:cubicBezTo>
                    <a:pt x="8454" y="115034"/>
                    <a:pt x="7874" y="115038"/>
                    <a:pt x="7292" y="115038"/>
                  </a:cubicBezTo>
                  <a:cubicBezTo>
                    <a:pt x="6899" y="115036"/>
                    <a:pt x="6503" y="115036"/>
                    <a:pt x="6108" y="115033"/>
                  </a:cubicBezTo>
                  <a:lnTo>
                    <a:pt x="6106" y="115033"/>
                  </a:lnTo>
                  <a:cubicBezTo>
                    <a:pt x="5972" y="115033"/>
                    <a:pt x="5862" y="115142"/>
                    <a:pt x="5862" y="115275"/>
                  </a:cubicBezTo>
                  <a:cubicBezTo>
                    <a:pt x="5861" y="115410"/>
                    <a:pt x="5970" y="115519"/>
                    <a:pt x="6105" y="115520"/>
                  </a:cubicBezTo>
                  <a:cubicBezTo>
                    <a:pt x="6425" y="115522"/>
                    <a:pt x="6747" y="115525"/>
                    <a:pt x="7066" y="115525"/>
                  </a:cubicBezTo>
                  <a:cubicBezTo>
                    <a:pt x="7142" y="115525"/>
                    <a:pt x="7217" y="115525"/>
                    <a:pt x="7292" y="115525"/>
                  </a:cubicBezTo>
                  <a:cubicBezTo>
                    <a:pt x="7877" y="115525"/>
                    <a:pt x="8459" y="115520"/>
                    <a:pt x="9039" y="115513"/>
                  </a:cubicBezTo>
                  <a:cubicBezTo>
                    <a:pt x="9173" y="115512"/>
                    <a:pt x="9282" y="115402"/>
                    <a:pt x="9280" y="115268"/>
                  </a:cubicBezTo>
                  <a:cubicBezTo>
                    <a:pt x="9279" y="115134"/>
                    <a:pt x="9170" y="115026"/>
                    <a:pt x="9036" y="1150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-591557" y="3585551"/>
              <a:ext cx="41004" cy="12509"/>
            </a:xfrm>
            <a:custGeom>
              <a:avLst/>
              <a:gdLst/>
              <a:ahLst/>
              <a:cxnLst/>
              <a:rect l="l" t="t" r="r" b="b"/>
              <a:pathLst>
                <a:path w="1957" h="597" extrusionOk="0">
                  <a:moveTo>
                    <a:pt x="253" y="1"/>
                  </a:moveTo>
                  <a:cubicBezTo>
                    <a:pt x="128" y="1"/>
                    <a:pt x="21" y="98"/>
                    <a:pt x="10" y="225"/>
                  </a:cubicBezTo>
                  <a:cubicBezTo>
                    <a:pt x="0" y="358"/>
                    <a:pt x="100" y="476"/>
                    <a:pt x="234" y="486"/>
                  </a:cubicBezTo>
                  <a:cubicBezTo>
                    <a:pt x="722" y="526"/>
                    <a:pt x="1208" y="562"/>
                    <a:pt x="1693" y="596"/>
                  </a:cubicBezTo>
                  <a:lnTo>
                    <a:pt x="1709" y="596"/>
                  </a:lnTo>
                  <a:cubicBezTo>
                    <a:pt x="1709" y="596"/>
                    <a:pt x="1710" y="596"/>
                    <a:pt x="1711" y="596"/>
                  </a:cubicBezTo>
                  <a:cubicBezTo>
                    <a:pt x="1841" y="596"/>
                    <a:pt x="1948" y="493"/>
                    <a:pt x="1952" y="362"/>
                  </a:cubicBezTo>
                  <a:cubicBezTo>
                    <a:pt x="1957" y="232"/>
                    <a:pt x="1857" y="120"/>
                    <a:pt x="1726" y="111"/>
                  </a:cubicBezTo>
                  <a:cubicBezTo>
                    <a:pt x="1243" y="77"/>
                    <a:pt x="758" y="41"/>
                    <a:pt x="273" y="2"/>
                  </a:cubicBezTo>
                  <a:cubicBezTo>
                    <a:pt x="266" y="1"/>
                    <a:pt x="259" y="1"/>
                    <a:pt x="253" y="1"/>
                  </a:cubicBezTo>
                  <a:close/>
                </a:path>
              </a:pathLst>
            </a:custGeom>
            <a:solidFill>
              <a:srgbClr val="FFF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439411" y="2600239"/>
              <a:ext cx="718985" cy="338467"/>
            </a:xfrm>
            <a:custGeom>
              <a:avLst/>
              <a:gdLst/>
              <a:ahLst/>
              <a:cxnLst/>
              <a:rect l="l" t="t" r="r" b="b"/>
              <a:pathLst>
                <a:path w="34315" h="16154" extrusionOk="0">
                  <a:moveTo>
                    <a:pt x="34314" y="1"/>
                  </a:moveTo>
                  <a:lnTo>
                    <a:pt x="1" y="14209"/>
                  </a:lnTo>
                  <a:lnTo>
                    <a:pt x="10143" y="16153"/>
                  </a:lnTo>
                  <a:lnTo>
                    <a:pt x="34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651911" y="2600239"/>
              <a:ext cx="506485" cy="515264"/>
            </a:xfrm>
            <a:custGeom>
              <a:avLst/>
              <a:gdLst/>
              <a:ahLst/>
              <a:cxnLst/>
              <a:rect l="l" t="t" r="r" b="b"/>
              <a:pathLst>
                <a:path w="24173" h="24592" extrusionOk="0">
                  <a:moveTo>
                    <a:pt x="24172" y="1"/>
                  </a:moveTo>
                  <a:lnTo>
                    <a:pt x="1" y="16153"/>
                  </a:lnTo>
                  <a:lnTo>
                    <a:pt x="23" y="24592"/>
                  </a:lnTo>
                  <a:lnTo>
                    <a:pt x="3976" y="18734"/>
                  </a:lnTo>
                  <a:lnTo>
                    <a:pt x="24172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652393" y="2992763"/>
              <a:ext cx="140130" cy="122740"/>
            </a:xfrm>
            <a:custGeom>
              <a:avLst/>
              <a:gdLst/>
              <a:ahLst/>
              <a:cxnLst/>
              <a:rect l="l" t="t" r="r" b="b"/>
              <a:pathLst>
                <a:path w="6688" h="5858" extrusionOk="0">
                  <a:moveTo>
                    <a:pt x="3953" y="0"/>
                  </a:moveTo>
                  <a:lnTo>
                    <a:pt x="0" y="5858"/>
                  </a:lnTo>
                  <a:lnTo>
                    <a:pt x="6687" y="2434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735218" y="2600239"/>
              <a:ext cx="423178" cy="615144"/>
            </a:xfrm>
            <a:custGeom>
              <a:avLst/>
              <a:gdLst/>
              <a:ahLst/>
              <a:cxnLst/>
              <a:rect l="l" t="t" r="r" b="b"/>
              <a:pathLst>
                <a:path w="20197" h="29359" extrusionOk="0">
                  <a:moveTo>
                    <a:pt x="20196" y="1"/>
                  </a:moveTo>
                  <a:lnTo>
                    <a:pt x="0" y="18734"/>
                  </a:lnTo>
                  <a:lnTo>
                    <a:pt x="8930" y="29359"/>
                  </a:lnTo>
                  <a:lnTo>
                    <a:pt x="201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 rot="-559917">
              <a:off x="2422126" y="4015490"/>
              <a:ext cx="303934" cy="716380"/>
            </a:xfrm>
            <a:custGeom>
              <a:avLst/>
              <a:gdLst/>
              <a:ahLst/>
              <a:cxnLst/>
              <a:rect l="l" t="t" r="r" b="b"/>
              <a:pathLst>
                <a:path w="14506" h="34191" extrusionOk="0">
                  <a:moveTo>
                    <a:pt x="0" y="1"/>
                  </a:moveTo>
                  <a:lnTo>
                    <a:pt x="5910" y="28465"/>
                  </a:lnTo>
                  <a:lnTo>
                    <a:pt x="14506" y="34190"/>
                  </a:lnTo>
                  <a:lnTo>
                    <a:pt x="14506" y="341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 rot="-559917">
              <a:off x="2423308" y="4030093"/>
              <a:ext cx="124310" cy="722163"/>
            </a:xfrm>
            <a:custGeom>
              <a:avLst/>
              <a:gdLst/>
              <a:ahLst/>
              <a:cxnLst/>
              <a:rect l="l" t="t" r="r" b="b"/>
              <a:pathLst>
                <a:path w="5933" h="34467" extrusionOk="0">
                  <a:moveTo>
                    <a:pt x="23" y="1"/>
                  </a:moveTo>
                  <a:lnTo>
                    <a:pt x="1289" y="27518"/>
                  </a:lnTo>
                  <a:lnTo>
                    <a:pt x="1" y="34467"/>
                  </a:lnTo>
                  <a:lnTo>
                    <a:pt x="1" y="34467"/>
                  </a:lnTo>
                  <a:lnTo>
                    <a:pt x="5933" y="28465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 rot="-559917">
              <a:off x="2421071" y="4610996"/>
              <a:ext cx="76623" cy="149390"/>
            </a:xfrm>
            <a:custGeom>
              <a:avLst/>
              <a:gdLst/>
              <a:ahLst/>
              <a:cxnLst/>
              <a:rect l="l" t="t" r="r" b="b"/>
              <a:pathLst>
                <a:path w="3657" h="7130" extrusionOk="0">
                  <a:moveTo>
                    <a:pt x="1" y="0"/>
                  </a:moveTo>
                  <a:lnTo>
                    <a:pt x="2369" y="7130"/>
                  </a:lnTo>
                  <a:lnTo>
                    <a:pt x="3657" y="1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 rot="-559917">
              <a:off x="2153624" y="4060031"/>
              <a:ext cx="289498" cy="604138"/>
            </a:xfrm>
            <a:custGeom>
              <a:avLst/>
              <a:gdLst/>
              <a:ahLst/>
              <a:cxnLst/>
              <a:rect l="l" t="t" r="r" b="b"/>
              <a:pathLst>
                <a:path w="13817" h="28834" extrusionOk="0">
                  <a:moveTo>
                    <a:pt x="12551" y="1"/>
                  </a:moveTo>
                  <a:lnTo>
                    <a:pt x="1" y="28834"/>
                  </a:lnTo>
                  <a:lnTo>
                    <a:pt x="13817" y="27518"/>
                  </a:lnTo>
                  <a:lnTo>
                    <a:pt x="125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1690275" y="2131007"/>
              <a:ext cx="469273" cy="708886"/>
            </a:xfrm>
            <a:custGeom>
              <a:avLst/>
              <a:gdLst/>
              <a:ahLst/>
              <a:cxnLst/>
              <a:rect l="l" t="t" r="r" b="b"/>
              <a:pathLst>
                <a:path w="22397" h="33833" extrusionOk="0">
                  <a:moveTo>
                    <a:pt x="22397" y="0"/>
                  </a:moveTo>
                  <a:lnTo>
                    <a:pt x="0" y="33833"/>
                  </a:lnTo>
                  <a:lnTo>
                    <a:pt x="8457" y="29151"/>
                  </a:lnTo>
                  <a:lnTo>
                    <a:pt x="223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1867449" y="2131007"/>
              <a:ext cx="292099" cy="717770"/>
            </a:xfrm>
            <a:custGeom>
              <a:avLst/>
              <a:gdLst/>
              <a:ahLst/>
              <a:cxnLst/>
              <a:rect l="l" t="t" r="r" b="b"/>
              <a:pathLst>
                <a:path w="13941" h="34257" extrusionOk="0">
                  <a:moveTo>
                    <a:pt x="13941" y="0"/>
                  </a:moveTo>
                  <a:lnTo>
                    <a:pt x="1" y="29151"/>
                  </a:lnTo>
                  <a:lnTo>
                    <a:pt x="6495" y="34257"/>
                  </a:lnTo>
                  <a:lnTo>
                    <a:pt x="4407" y="28623"/>
                  </a:lnTo>
                  <a:lnTo>
                    <a:pt x="1394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1959766" y="2730731"/>
              <a:ext cx="71741" cy="118046"/>
            </a:xfrm>
            <a:custGeom>
              <a:avLst/>
              <a:gdLst/>
              <a:ahLst/>
              <a:cxnLst/>
              <a:rect l="l" t="t" r="r" b="b"/>
              <a:pathLst>
                <a:path w="3424" h="5634" extrusionOk="0">
                  <a:moveTo>
                    <a:pt x="1" y="0"/>
                  </a:moveTo>
                  <a:lnTo>
                    <a:pt x="2089" y="5634"/>
                  </a:lnTo>
                  <a:lnTo>
                    <a:pt x="3424" y="1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1959766" y="2131007"/>
              <a:ext cx="232112" cy="682821"/>
            </a:xfrm>
            <a:custGeom>
              <a:avLst/>
              <a:gdLst/>
              <a:ahLst/>
              <a:cxnLst/>
              <a:rect l="l" t="t" r="r" b="b"/>
              <a:pathLst>
                <a:path w="11078" h="32589" extrusionOk="0">
                  <a:moveTo>
                    <a:pt x="9535" y="0"/>
                  </a:moveTo>
                  <a:lnTo>
                    <a:pt x="1" y="28623"/>
                  </a:lnTo>
                  <a:lnTo>
                    <a:pt x="11078" y="32589"/>
                  </a:lnTo>
                  <a:lnTo>
                    <a:pt x="11078" y="3258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2402052" y="654108"/>
              <a:ext cx="817965" cy="444319"/>
            </a:xfrm>
            <a:custGeom>
              <a:avLst/>
              <a:gdLst/>
              <a:ahLst/>
              <a:cxnLst/>
              <a:rect l="l" t="t" r="r" b="b"/>
              <a:pathLst>
                <a:path w="39039" h="21206" extrusionOk="0">
                  <a:moveTo>
                    <a:pt x="39038" y="0"/>
                  </a:moveTo>
                  <a:lnTo>
                    <a:pt x="0" y="18631"/>
                  </a:lnTo>
                  <a:lnTo>
                    <a:pt x="11882" y="21206"/>
                  </a:lnTo>
                  <a:lnTo>
                    <a:pt x="390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2651010" y="654108"/>
              <a:ext cx="569007" cy="651979"/>
            </a:xfrm>
            <a:custGeom>
              <a:avLst/>
              <a:gdLst/>
              <a:ahLst/>
              <a:cxnLst/>
              <a:rect l="l" t="t" r="r" b="b"/>
              <a:pathLst>
                <a:path w="27157" h="31117" extrusionOk="0">
                  <a:moveTo>
                    <a:pt x="27156" y="0"/>
                  </a:moveTo>
                  <a:lnTo>
                    <a:pt x="0" y="21206"/>
                  </a:lnTo>
                  <a:lnTo>
                    <a:pt x="706" y="31117"/>
                  </a:lnTo>
                  <a:lnTo>
                    <a:pt x="4605" y="24357"/>
                  </a:lnTo>
                  <a:lnTo>
                    <a:pt x="27156" y="0"/>
                  </a:lnTo>
                  <a:close/>
                </a:path>
              </a:pathLst>
            </a:custGeom>
            <a:solidFill>
              <a:srgbClr val="7C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2665803" y="1164427"/>
              <a:ext cx="147673" cy="141660"/>
            </a:xfrm>
            <a:custGeom>
              <a:avLst/>
              <a:gdLst/>
              <a:ahLst/>
              <a:cxnLst/>
              <a:rect l="l" t="t" r="r" b="b"/>
              <a:pathLst>
                <a:path w="7048" h="6761" extrusionOk="0">
                  <a:moveTo>
                    <a:pt x="3899" y="1"/>
                  </a:moveTo>
                  <a:lnTo>
                    <a:pt x="0" y="6761"/>
                  </a:lnTo>
                  <a:lnTo>
                    <a:pt x="7047" y="2942"/>
                  </a:lnTo>
                  <a:lnTo>
                    <a:pt x="3899" y="1"/>
                  </a:lnTo>
                  <a:close/>
                </a:path>
              </a:pathLst>
            </a:custGeom>
            <a:solidFill>
              <a:srgbClr val="5D2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2747475" y="654108"/>
              <a:ext cx="472542" cy="741404"/>
            </a:xfrm>
            <a:custGeom>
              <a:avLst/>
              <a:gdLst/>
              <a:ahLst/>
              <a:cxnLst/>
              <a:rect l="l" t="t" r="r" b="b"/>
              <a:pathLst>
                <a:path w="22553" h="35385" extrusionOk="0">
                  <a:moveTo>
                    <a:pt x="22552" y="0"/>
                  </a:moveTo>
                  <a:lnTo>
                    <a:pt x="1" y="24357"/>
                  </a:lnTo>
                  <a:lnTo>
                    <a:pt x="8825" y="35385"/>
                  </a:lnTo>
                  <a:lnTo>
                    <a:pt x="22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9"/>
          <p:cNvSpPr txBox="1">
            <a:spLocks noGrp="1"/>
          </p:cNvSpPr>
          <p:nvPr>
            <p:ph type="title"/>
          </p:nvPr>
        </p:nvSpPr>
        <p:spPr>
          <a:xfrm>
            <a:off x="4338486" y="601231"/>
            <a:ext cx="35778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LESSON</a:t>
            </a:r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1"/>
          </p:nvPr>
        </p:nvSpPr>
        <p:spPr>
          <a:xfrm>
            <a:off x="4338475" y="885119"/>
            <a:ext cx="4200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here the topic of the section</a:t>
            </a:r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title" idx="3"/>
          </p:nvPr>
        </p:nvSpPr>
        <p:spPr>
          <a:xfrm>
            <a:off x="4338486" y="1712981"/>
            <a:ext cx="35778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THE TOPIC</a:t>
            </a:r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4"/>
          </p:nvPr>
        </p:nvSpPr>
        <p:spPr>
          <a:xfrm>
            <a:off x="4338475" y="1996869"/>
            <a:ext cx="4200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here the topic of the section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title" idx="5"/>
          </p:nvPr>
        </p:nvSpPr>
        <p:spPr>
          <a:xfrm>
            <a:off x="2829828" y="1761990"/>
            <a:ext cx="14229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title" idx="6"/>
          </p:nvPr>
        </p:nvSpPr>
        <p:spPr>
          <a:xfrm>
            <a:off x="4338486" y="2824731"/>
            <a:ext cx="35778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TIPS</a:t>
            </a:r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subTitle" idx="7"/>
          </p:nvPr>
        </p:nvSpPr>
        <p:spPr>
          <a:xfrm>
            <a:off x="4338475" y="3108619"/>
            <a:ext cx="4200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here the topic of the section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9"/>
          <p:cNvSpPr txBox="1">
            <a:spLocks noGrp="1"/>
          </p:cNvSpPr>
          <p:nvPr>
            <p:ph type="title" idx="8"/>
          </p:nvPr>
        </p:nvSpPr>
        <p:spPr>
          <a:xfrm>
            <a:off x="2829828" y="2873740"/>
            <a:ext cx="14229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 idx="9"/>
          </p:nvPr>
        </p:nvSpPr>
        <p:spPr>
          <a:xfrm>
            <a:off x="4338486" y="3936481"/>
            <a:ext cx="35778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EXERCISE</a:t>
            </a:r>
            <a:endParaRPr/>
          </a:p>
        </p:txBody>
      </p:sp>
      <p:sp>
        <p:nvSpPr>
          <p:cNvPr id="550" name="Google Shape;550;p29"/>
          <p:cNvSpPr txBox="1">
            <a:spLocks noGrp="1"/>
          </p:cNvSpPr>
          <p:nvPr>
            <p:ph type="subTitle" idx="13"/>
          </p:nvPr>
        </p:nvSpPr>
        <p:spPr>
          <a:xfrm>
            <a:off x="4338475" y="4220369"/>
            <a:ext cx="4200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here the topic of the section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 idx="14"/>
          </p:nvPr>
        </p:nvSpPr>
        <p:spPr>
          <a:xfrm>
            <a:off x="2829828" y="3985490"/>
            <a:ext cx="14229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951" name="Google Shape;951;p47"/>
          <p:cNvGrpSpPr/>
          <p:nvPr/>
        </p:nvGrpSpPr>
        <p:grpSpPr>
          <a:xfrm>
            <a:off x="1573620" y="1438017"/>
            <a:ext cx="1598606" cy="1445805"/>
            <a:chOff x="913900" y="238100"/>
            <a:chExt cx="5792050" cy="5238425"/>
          </a:xfrm>
        </p:grpSpPr>
        <p:sp>
          <p:nvSpPr>
            <p:cNvPr id="952" name="Google Shape;952;p47"/>
            <p:cNvSpPr/>
            <p:nvPr/>
          </p:nvSpPr>
          <p:spPr>
            <a:xfrm>
              <a:off x="913900" y="3240825"/>
              <a:ext cx="5792050" cy="2235700"/>
            </a:xfrm>
            <a:custGeom>
              <a:avLst/>
              <a:gdLst/>
              <a:ahLst/>
              <a:cxnLst/>
              <a:rect l="l" t="t" r="r" b="b"/>
              <a:pathLst>
                <a:path w="231682" h="89428" extrusionOk="0">
                  <a:moveTo>
                    <a:pt x="192736" y="1"/>
                  </a:moveTo>
                  <a:lnTo>
                    <a:pt x="199652" y="12599"/>
                  </a:lnTo>
                  <a:lnTo>
                    <a:pt x="126427" y="52807"/>
                  </a:lnTo>
                  <a:lnTo>
                    <a:pt x="112586" y="27603"/>
                  </a:lnTo>
                  <a:lnTo>
                    <a:pt x="0" y="89427"/>
                  </a:lnTo>
                  <a:lnTo>
                    <a:pt x="29760" y="89427"/>
                  </a:lnTo>
                  <a:lnTo>
                    <a:pt x="106926" y="47054"/>
                  </a:lnTo>
                  <a:lnTo>
                    <a:pt x="120765" y="72259"/>
                  </a:lnTo>
                  <a:lnTo>
                    <a:pt x="206546" y="25155"/>
                  </a:lnTo>
                  <a:lnTo>
                    <a:pt x="213465" y="37753"/>
                  </a:lnTo>
                  <a:lnTo>
                    <a:pt x="231653" y="3241"/>
                  </a:lnTo>
                  <a:lnTo>
                    <a:pt x="231682" y="3188"/>
                  </a:lnTo>
                  <a:lnTo>
                    <a:pt x="1927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1232100" y="3321850"/>
              <a:ext cx="5473125" cy="2154675"/>
            </a:xfrm>
            <a:custGeom>
              <a:avLst/>
              <a:gdLst/>
              <a:ahLst/>
              <a:cxnLst/>
              <a:rect l="l" t="t" r="r" b="b"/>
              <a:pathLst>
                <a:path w="218925" h="86187" extrusionOk="0">
                  <a:moveTo>
                    <a:pt x="218925" y="0"/>
                  </a:moveTo>
                  <a:lnTo>
                    <a:pt x="110113" y="58525"/>
                  </a:lnTo>
                  <a:lnTo>
                    <a:pt x="96272" y="33321"/>
                  </a:lnTo>
                  <a:lnTo>
                    <a:pt x="1" y="86186"/>
                  </a:lnTo>
                  <a:lnTo>
                    <a:pt x="17032" y="86186"/>
                  </a:lnTo>
                  <a:lnTo>
                    <a:pt x="94198" y="43813"/>
                  </a:lnTo>
                  <a:lnTo>
                    <a:pt x="108037" y="69018"/>
                  </a:lnTo>
                  <a:lnTo>
                    <a:pt x="193818" y="21914"/>
                  </a:lnTo>
                  <a:lnTo>
                    <a:pt x="200737" y="34512"/>
                  </a:lnTo>
                  <a:lnTo>
                    <a:pt x="218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2588550" y="3983825"/>
              <a:ext cx="197400" cy="203300"/>
            </a:xfrm>
            <a:custGeom>
              <a:avLst/>
              <a:gdLst/>
              <a:ahLst/>
              <a:cxnLst/>
              <a:rect l="l" t="t" r="r" b="b"/>
              <a:pathLst>
                <a:path w="7896" h="8132" extrusionOk="0">
                  <a:moveTo>
                    <a:pt x="5050" y="1"/>
                  </a:moveTo>
                  <a:lnTo>
                    <a:pt x="69" y="3429"/>
                  </a:lnTo>
                  <a:cubicBezTo>
                    <a:pt x="69" y="3429"/>
                    <a:pt x="1" y="5692"/>
                    <a:pt x="2007" y="8132"/>
                  </a:cubicBezTo>
                  <a:lnTo>
                    <a:pt x="7896" y="4238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2412175" y="4038825"/>
              <a:ext cx="270325" cy="510900"/>
            </a:xfrm>
            <a:custGeom>
              <a:avLst/>
              <a:gdLst/>
              <a:ahLst/>
              <a:cxnLst/>
              <a:rect l="l" t="t" r="r" b="b"/>
              <a:pathLst>
                <a:path w="10813" h="20436" extrusionOk="0">
                  <a:moveTo>
                    <a:pt x="6842" y="1"/>
                  </a:moveTo>
                  <a:cubicBezTo>
                    <a:pt x="6836" y="1"/>
                    <a:pt x="6830" y="1"/>
                    <a:pt x="6824" y="1"/>
                  </a:cubicBezTo>
                  <a:cubicBezTo>
                    <a:pt x="5023" y="18"/>
                    <a:pt x="0" y="2419"/>
                    <a:pt x="0" y="2419"/>
                  </a:cubicBezTo>
                  <a:cubicBezTo>
                    <a:pt x="0" y="2419"/>
                    <a:pt x="5295" y="20316"/>
                    <a:pt x="6290" y="20415"/>
                  </a:cubicBezTo>
                  <a:cubicBezTo>
                    <a:pt x="6415" y="20428"/>
                    <a:pt x="6552" y="20436"/>
                    <a:pt x="6697" y="20436"/>
                  </a:cubicBezTo>
                  <a:cubicBezTo>
                    <a:pt x="7704" y="20436"/>
                    <a:pt x="9046" y="20039"/>
                    <a:pt x="8698" y="17940"/>
                  </a:cubicBezTo>
                  <a:cubicBezTo>
                    <a:pt x="8298" y="15539"/>
                    <a:pt x="9582" y="7593"/>
                    <a:pt x="10069" y="6828"/>
                  </a:cubicBezTo>
                  <a:cubicBezTo>
                    <a:pt x="10813" y="5660"/>
                    <a:pt x="10489" y="4986"/>
                    <a:pt x="9748" y="4117"/>
                  </a:cubicBezTo>
                  <a:cubicBezTo>
                    <a:pt x="8728" y="2510"/>
                    <a:pt x="8625" y="1"/>
                    <a:pt x="6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2690000" y="2646700"/>
              <a:ext cx="981050" cy="1474275"/>
            </a:xfrm>
            <a:custGeom>
              <a:avLst/>
              <a:gdLst/>
              <a:ahLst/>
              <a:cxnLst/>
              <a:rect l="l" t="t" r="r" b="b"/>
              <a:pathLst>
                <a:path w="39242" h="58971" extrusionOk="0">
                  <a:moveTo>
                    <a:pt x="23297" y="1"/>
                  </a:moveTo>
                  <a:lnTo>
                    <a:pt x="24053" y="33222"/>
                  </a:lnTo>
                  <a:cubicBezTo>
                    <a:pt x="24053" y="33222"/>
                    <a:pt x="16689" y="37558"/>
                    <a:pt x="11709" y="42561"/>
                  </a:cubicBezTo>
                  <a:cubicBezTo>
                    <a:pt x="8390" y="45897"/>
                    <a:pt x="1" y="53270"/>
                    <a:pt x="1" y="53270"/>
                  </a:cubicBezTo>
                  <a:cubicBezTo>
                    <a:pt x="628" y="56592"/>
                    <a:pt x="2712" y="58971"/>
                    <a:pt x="2712" y="58971"/>
                  </a:cubicBezTo>
                  <a:cubicBezTo>
                    <a:pt x="2712" y="58971"/>
                    <a:pt x="32483" y="45093"/>
                    <a:pt x="35590" y="39322"/>
                  </a:cubicBezTo>
                  <a:cubicBezTo>
                    <a:pt x="38700" y="33551"/>
                    <a:pt x="39242" y="4314"/>
                    <a:pt x="39242" y="4314"/>
                  </a:cubicBezTo>
                  <a:lnTo>
                    <a:pt x="23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2646600" y="3939225"/>
              <a:ext cx="168050" cy="207550"/>
            </a:xfrm>
            <a:custGeom>
              <a:avLst/>
              <a:gdLst/>
              <a:ahLst/>
              <a:cxnLst/>
              <a:rect l="l" t="t" r="r" b="b"/>
              <a:pathLst>
                <a:path w="6722" h="8302" extrusionOk="0">
                  <a:moveTo>
                    <a:pt x="2780" y="1"/>
                  </a:moveTo>
                  <a:cubicBezTo>
                    <a:pt x="2780" y="1"/>
                    <a:pt x="609" y="1326"/>
                    <a:pt x="0" y="2035"/>
                  </a:cubicBezTo>
                  <a:cubicBezTo>
                    <a:pt x="0" y="2035"/>
                    <a:pt x="1685" y="7630"/>
                    <a:pt x="4567" y="8301"/>
                  </a:cubicBezTo>
                  <a:lnTo>
                    <a:pt x="6722" y="6934"/>
                  </a:lnTo>
                  <a:cubicBezTo>
                    <a:pt x="6722" y="6934"/>
                    <a:pt x="3649" y="3133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4880700" y="3656725"/>
              <a:ext cx="198350" cy="194275"/>
            </a:xfrm>
            <a:custGeom>
              <a:avLst/>
              <a:gdLst/>
              <a:ahLst/>
              <a:cxnLst/>
              <a:rect l="l" t="t" r="r" b="b"/>
              <a:pathLst>
                <a:path w="7934" h="7771" extrusionOk="0">
                  <a:moveTo>
                    <a:pt x="4406" y="0"/>
                  </a:moveTo>
                  <a:lnTo>
                    <a:pt x="1" y="2583"/>
                  </a:lnTo>
                  <a:lnTo>
                    <a:pt x="3121" y="7763"/>
                  </a:lnTo>
                  <a:cubicBezTo>
                    <a:pt x="3121" y="7763"/>
                    <a:pt x="3195" y="7770"/>
                    <a:pt x="3331" y="7770"/>
                  </a:cubicBezTo>
                  <a:cubicBezTo>
                    <a:pt x="3947" y="7770"/>
                    <a:pt x="5839" y="7632"/>
                    <a:pt x="7933" y="6114"/>
                  </a:cubicBezTo>
                  <a:lnTo>
                    <a:pt x="44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4941075" y="3753975"/>
              <a:ext cx="532600" cy="277000"/>
            </a:xfrm>
            <a:custGeom>
              <a:avLst/>
              <a:gdLst/>
              <a:ahLst/>
              <a:cxnLst/>
              <a:rect l="l" t="t" r="r" b="b"/>
              <a:pathLst>
                <a:path w="21304" h="11080" extrusionOk="0">
                  <a:moveTo>
                    <a:pt x="18655" y="1"/>
                  </a:moveTo>
                  <a:cubicBezTo>
                    <a:pt x="18372" y="1"/>
                    <a:pt x="18066" y="47"/>
                    <a:pt x="17743" y="153"/>
                  </a:cubicBezTo>
                  <a:cubicBezTo>
                    <a:pt x="16463" y="570"/>
                    <a:pt x="13426" y="733"/>
                    <a:pt x="10829" y="733"/>
                  </a:cubicBezTo>
                  <a:cubicBezTo>
                    <a:pt x="8732" y="733"/>
                    <a:pt x="6921" y="627"/>
                    <a:pt x="6551" y="463"/>
                  </a:cubicBezTo>
                  <a:cubicBezTo>
                    <a:pt x="6156" y="288"/>
                    <a:pt x="5823" y="209"/>
                    <a:pt x="5530" y="209"/>
                  </a:cubicBezTo>
                  <a:cubicBezTo>
                    <a:pt x="4886" y="209"/>
                    <a:pt x="4433" y="593"/>
                    <a:pt x="3919" y="1188"/>
                  </a:cubicBezTo>
                  <a:cubicBezTo>
                    <a:pt x="2477" y="2441"/>
                    <a:pt x="0" y="2918"/>
                    <a:pt x="287" y="4696"/>
                  </a:cubicBezTo>
                  <a:cubicBezTo>
                    <a:pt x="574" y="6474"/>
                    <a:pt x="3702" y="11079"/>
                    <a:pt x="3702" y="11079"/>
                  </a:cubicBezTo>
                  <a:cubicBezTo>
                    <a:pt x="3702" y="11079"/>
                    <a:pt x="15832" y="4776"/>
                    <a:pt x="20551" y="2161"/>
                  </a:cubicBezTo>
                  <a:cubicBezTo>
                    <a:pt x="21303" y="1745"/>
                    <a:pt x="20395" y="1"/>
                    <a:pt x="18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3177450" y="2339075"/>
              <a:ext cx="1847000" cy="1432450"/>
            </a:xfrm>
            <a:custGeom>
              <a:avLst/>
              <a:gdLst/>
              <a:ahLst/>
              <a:cxnLst/>
              <a:rect l="l" t="t" r="r" b="b"/>
              <a:pathLst>
                <a:path w="73880" h="57298" extrusionOk="0">
                  <a:moveTo>
                    <a:pt x="18226" y="0"/>
                  </a:moveTo>
                  <a:lnTo>
                    <a:pt x="3401" y="2786"/>
                  </a:lnTo>
                  <a:cubicBezTo>
                    <a:pt x="2844" y="2891"/>
                    <a:pt x="2376" y="3284"/>
                    <a:pt x="2202" y="3824"/>
                  </a:cubicBezTo>
                  <a:cubicBezTo>
                    <a:pt x="2195" y="3850"/>
                    <a:pt x="2188" y="3873"/>
                    <a:pt x="2183" y="3894"/>
                  </a:cubicBezTo>
                  <a:cubicBezTo>
                    <a:pt x="1" y="12726"/>
                    <a:pt x="6234" y="19173"/>
                    <a:pt x="15213" y="20636"/>
                  </a:cubicBezTo>
                  <a:cubicBezTo>
                    <a:pt x="28568" y="22810"/>
                    <a:pt x="46074" y="23437"/>
                    <a:pt x="46074" y="23437"/>
                  </a:cubicBezTo>
                  <a:cubicBezTo>
                    <a:pt x="49145" y="32768"/>
                    <a:pt x="55484" y="37949"/>
                    <a:pt x="58187" y="42278"/>
                  </a:cubicBezTo>
                  <a:cubicBezTo>
                    <a:pt x="60774" y="46419"/>
                    <a:pt x="68081" y="57183"/>
                    <a:pt x="68081" y="57183"/>
                  </a:cubicBezTo>
                  <a:cubicBezTo>
                    <a:pt x="68387" y="57261"/>
                    <a:pt x="68686" y="57297"/>
                    <a:pt x="68975" y="57297"/>
                  </a:cubicBezTo>
                  <a:cubicBezTo>
                    <a:pt x="71889" y="57297"/>
                    <a:pt x="73879" y="53676"/>
                    <a:pt x="73879" y="53676"/>
                  </a:cubicBezTo>
                  <a:cubicBezTo>
                    <a:pt x="73879" y="53676"/>
                    <a:pt x="59557" y="22659"/>
                    <a:pt x="55281" y="17652"/>
                  </a:cubicBezTo>
                  <a:cubicBezTo>
                    <a:pt x="51005" y="12643"/>
                    <a:pt x="18226" y="0"/>
                    <a:pt x="18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4837275" y="3629750"/>
              <a:ext cx="204250" cy="164700"/>
            </a:xfrm>
            <a:custGeom>
              <a:avLst/>
              <a:gdLst/>
              <a:ahLst/>
              <a:cxnLst/>
              <a:rect l="l" t="t" r="r" b="b"/>
              <a:pathLst>
                <a:path w="8170" h="6588" extrusionOk="0">
                  <a:moveTo>
                    <a:pt x="7065" y="0"/>
                  </a:moveTo>
                  <a:cubicBezTo>
                    <a:pt x="7065" y="0"/>
                    <a:pt x="3293" y="2773"/>
                    <a:pt x="1" y="4055"/>
                  </a:cubicBezTo>
                  <a:cubicBezTo>
                    <a:pt x="1" y="4055"/>
                    <a:pt x="1096" y="5961"/>
                    <a:pt x="1787" y="6588"/>
                  </a:cubicBezTo>
                  <a:cubicBezTo>
                    <a:pt x="1787" y="6588"/>
                    <a:pt x="6061" y="5437"/>
                    <a:pt x="8169" y="2185"/>
                  </a:cubicBezTo>
                  <a:lnTo>
                    <a:pt x="70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5012575" y="847075"/>
              <a:ext cx="324175" cy="284875"/>
            </a:xfrm>
            <a:custGeom>
              <a:avLst/>
              <a:gdLst/>
              <a:ahLst/>
              <a:cxnLst/>
              <a:rect l="l" t="t" r="r" b="b"/>
              <a:pathLst>
                <a:path w="12967" h="11395" extrusionOk="0">
                  <a:moveTo>
                    <a:pt x="11801" y="0"/>
                  </a:moveTo>
                  <a:cubicBezTo>
                    <a:pt x="10554" y="0"/>
                    <a:pt x="6622" y="2378"/>
                    <a:pt x="6444" y="2420"/>
                  </a:cubicBezTo>
                  <a:cubicBezTo>
                    <a:pt x="6428" y="2424"/>
                    <a:pt x="6407" y="2426"/>
                    <a:pt x="6383" y="2426"/>
                  </a:cubicBezTo>
                  <a:cubicBezTo>
                    <a:pt x="6112" y="2426"/>
                    <a:pt x="5314" y="2224"/>
                    <a:pt x="4510" y="2171"/>
                  </a:cubicBezTo>
                  <a:cubicBezTo>
                    <a:pt x="4445" y="2167"/>
                    <a:pt x="4383" y="2165"/>
                    <a:pt x="4321" y="2165"/>
                  </a:cubicBezTo>
                  <a:cubicBezTo>
                    <a:pt x="3558" y="2165"/>
                    <a:pt x="3083" y="2513"/>
                    <a:pt x="2489" y="3637"/>
                  </a:cubicBezTo>
                  <a:cubicBezTo>
                    <a:pt x="1847" y="4857"/>
                    <a:pt x="1353" y="6932"/>
                    <a:pt x="1353" y="6932"/>
                  </a:cubicBezTo>
                  <a:cubicBezTo>
                    <a:pt x="944" y="7128"/>
                    <a:pt x="487" y="7338"/>
                    <a:pt x="1" y="7556"/>
                  </a:cubicBezTo>
                  <a:cubicBezTo>
                    <a:pt x="734" y="8861"/>
                    <a:pt x="1510" y="10141"/>
                    <a:pt x="2330" y="11394"/>
                  </a:cubicBezTo>
                  <a:cubicBezTo>
                    <a:pt x="3065" y="10914"/>
                    <a:pt x="3729" y="10475"/>
                    <a:pt x="4287" y="10100"/>
                  </a:cubicBezTo>
                  <a:cubicBezTo>
                    <a:pt x="4542" y="10182"/>
                    <a:pt x="4798" y="10228"/>
                    <a:pt x="5047" y="10228"/>
                  </a:cubicBezTo>
                  <a:cubicBezTo>
                    <a:pt x="5221" y="10228"/>
                    <a:pt x="5392" y="10206"/>
                    <a:pt x="5558" y="10158"/>
                  </a:cubicBezTo>
                  <a:cubicBezTo>
                    <a:pt x="6612" y="9850"/>
                    <a:pt x="7508" y="9507"/>
                    <a:pt x="8030" y="9296"/>
                  </a:cubicBezTo>
                  <a:cubicBezTo>
                    <a:pt x="8339" y="9166"/>
                    <a:pt x="8520" y="9087"/>
                    <a:pt x="8520" y="9087"/>
                  </a:cubicBezTo>
                  <a:cubicBezTo>
                    <a:pt x="8526" y="9090"/>
                    <a:pt x="8531" y="9094"/>
                    <a:pt x="8536" y="9098"/>
                  </a:cubicBezTo>
                  <a:cubicBezTo>
                    <a:pt x="8591" y="9120"/>
                    <a:pt x="8767" y="9185"/>
                    <a:pt x="9075" y="9185"/>
                  </a:cubicBezTo>
                  <a:cubicBezTo>
                    <a:pt x="9328" y="9185"/>
                    <a:pt x="9668" y="9142"/>
                    <a:pt x="10104" y="8996"/>
                  </a:cubicBezTo>
                  <a:cubicBezTo>
                    <a:pt x="11190" y="8630"/>
                    <a:pt x="11887" y="7785"/>
                    <a:pt x="11868" y="7244"/>
                  </a:cubicBezTo>
                  <a:cubicBezTo>
                    <a:pt x="11852" y="6698"/>
                    <a:pt x="11201" y="6429"/>
                    <a:pt x="11201" y="6429"/>
                  </a:cubicBezTo>
                  <a:cubicBezTo>
                    <a:pt x="11201" y="6429"/>
                    <a:pt x="11641" y="6003"/>
                    <a:pt x="11580" y="5432"/>
                  </a:cubicBezTo>
                  <a:cubicBezTo>
                    <a:pt x="11520" y="4857"/>
                    <a:pt x="10496" y="4364"/>
                    <a:pt x="10496" y="4364"/>
                  </a:cubicBezTo>
                  <a:cubicBezTo>
                    <a:pt x="10496" y="4364"/>
                    <a:pt x="10931" y="3745"/>
                    <a:pt x="10477" y="3193"/>
                  </a:cubicBezTo>
                  <a:cubicBezTo>
                    <a:pt x="10345" y="3027"/>
                    <a:pt x="10127" y="2969"/>
                    <a:pt x="9886" y="2969"/>
                  </a:cubicBezTo>
                  <a:cubicBezTo>
                    <a:pt x="9351" y="2969"/>
                    <a:pt x="8703" y="3257"/>
                    <a:pt x="8627" y="3289"/>
                  </a:cubicBezTo>
                  <a:cubicBezTo>
                    <a:pt x="8811" y="3159"/>
                    <a:pt x="12966" y="239"/>
                    <a:pt x="11952" y="15"/>
                  </a:cubicBezTo>
                  <a:cubicBezTo>
                    <a:pt x="11907" y="5"/>
                    <a:pt x="11857" y="0"/>
                    <a:pt x="11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3940900" y="1004625"/>
              <a:ext cx="1145575" cy="361350"/>
            </a:xfrm>
            <a:custGeom>
              <a:avLst/>
              <a:gdLst/>
              <a:ahLst/>
              <a:cxnLst/>
              <a:rect l="l" t="t" r="r" b="b"/>
              <a:pathLst>
                <a:path w="45823" h="14454" extrusionOk="0">
                  <a:moveTo>
                    <a:pt x="43589" y="454"/>
                  </a:moveTo>
                  <a:cubicBezTo>
                    <a:pt x="43589" y="454"/>
                    <a:pt x="43589" y="454"/>
                    <a:pt x="43589" y="454"/>
                  </a:cubicBezTo>
                  <a:lnTo>
                    <a:pt x="43589" y="454"/>
                  </a:lnTo>
                  <a:cubicBezTo>
                    <a:pt x="43589" y="454"/>
                    <a:pt x="43589" y="454"/>
                    <a:pt x="43589" y="454"/>
                  </a:cubicBezTo>
                  <a:close/>
                  <a:moveTo>
                    <a:pt x="2415" y="0"/>
                  </a:moveTo>
                  <a:cubicBezTo>
                    <a:pt x="1246" y="2994"/>
                    <a:pt x="0" y="6773"/>
                    <a:pt x="2072" y="9382"/>
                  </a:cubicBezTo>
                  <a:cubicBezTo>
                    <a:pt x="3311" y="10950"/>
                    <a:pt x="5429" y="12148"/>
                    <a:pt x="9039" y="12808"/>
                  </a:cubicBezTo>
                  <a:cubicBezTo>
                    <a:pt x="10108" y="13004"/>
                    <a:pt x="11306" y="13152"/>
                    <a:pt x="12654" y="13251"/>
                  </a:cubicBezTo>
                  <a:cubicBezTo>
                    <a:pt x="12654" y="13251"/>
                    <a:pt x="21000" y="14454"/>
                    <a:pt x="26001" y="14454"/>
                  </a:cubicBezTo>
                  <a:cubicBezTo>
                    <a:pt x="26977" y="14454"/>
                    <a:pt x="27826" y="14408"/>
                    <a:pt x="28461" y="14298"/>
                  </a:cubicBezTo>
                  <a:cubicBezTo>
                    <a:pt x="32344" y="13626"/>
                    <a:pt x="45823" y="4993"/>
                    <a:pt x="45823" y="4993"/>
                  </a:cubicBezTo>
                  <a:cubicBezTo>
                    <a:pt x="44799" y="4303"/>
                    <a:pt x="43588" y="455"/>
                    <a:pt x="43589" y="454"/>
                  </a:cubicBezTo>
                  <a:lnTo>
                    <a:pt x="43589" y="454"/>
                  </a:lnTo>
                  <a:cubicBezTo>
                    <a:pt x="37992" y="2937"/>
                    <a:pt x="27882" y="6219"/>
                    <a:pt x="27882" y="6219"/>
                  </a:cubicBezTo>
                  <a:cubicBezTo>
                    <a:pt x="27160" y="6081"/>
                    <a:pt x="13737" y="3471"/>
                    <a:pt x="13737" y="3471"/>
                  </a:cubicBezTo>
                  <a:cubicBezTo>
                    <a:pt x="4294" y="1489"/>
                    <a:pt x="2415" y="0"/>
                    <a:pt x="2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4987800" y="1004600"/>
              <a:ext cx="109725" cy="156575"/>
            </a:xfrm>
            <a:custGeom>
              <a:avLst/>
              <a:gdLst/>
              <a:ahLst/>
              <a:cxnLst/>
              <a:rect l="l" t="t" r="r" b="b"/>
              <a:pathLst>
                <a:path w="4389" h="6263" extrusionOk="0">
                  <a:moveTo>
                    <a:pt x="1800" y="0"/>
                  </a:moveTo>
                  <a:lnTo>
                    <a:pt x="0" y="802"/>
                  </a:lnTo>
                  <a:lnTo>
                    <a:pt x="2700" y="6262"/>
                  </a:lnTo>
                  <a:lnTo>
                    <a:pt x="4389" y="5325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1499975" y="1932525"/>
              <a:ext cx="1595675" cy="1341125"/>
            </a:xfrm>
            <a:custGeom>
              <a:avLst/>
              <a:gdLst/>
              <a:ahLst/>
              <a:cxnLst/>
              <a:rect l="l" t="t" r="r" b="b"/>
              <a:pathLst>
                <a:path w="63827" h="53645" extrusionOk="0">
                  <a:moveTo>
                    <a:pt x="15452" y="0"/>
                  </a:moveTo>
                  <a:cubicBezTo>
                    <a:pt x="14614" y="0"/>
                    <a:pt x="13813" y="478"/>
                    <a:pt x="13442" y="1290"/>
                  </a:cubicBezTo>
                  <a:lnTo>
                    <a:pt x="510" y="29461"/>
                  </a:lnTo>
                  <a:cubicBezTo>
                    <a:pt x="0" y="30571"/>
                    <a:pt x="488" y="31883"/>
                    <a:pt x="1597" y="32393"/>
                  </a:cubicBezTo>
                  <a:lnTo>
                    <a:pt x="47455" y="53443"/>
                  </a:lnTo>
                  <a:cubicBezTo>
                    <a:pt x="47753" y="53580"/>
                    <a:pt x="48066" y="53645"/>
                    <a:pt x="48374" y="53645"/>
                  </a:cubicBezTo>
                  <a:cubicBezTo>
                    <a:pt x="49211" y="53645"/>
                    <a:pt x="50014" y="53166"/>
                    <a:pt x="50387" y="52357"/>
                  </a:cubicBezTo>
                  <a:lnTo>
                    <a:pt x="63318" y="24185"/>
                  </a:lnTo>
                  <a:cubicBezTo>
                    <a:pt x="63827" y="23075"/>
                    <a:pt x="63340" y="21762"/>
                    <a:pt x="62231" y="21254"/>
                  </a:cubicBezTo>
                  <a:lnTo>
                    <a:pt x="16373" y="202"/>
                  </a:lnTo>
                  <a:cubicBezTo>
                    <a:pt x="16074" y="65"/>
                    <a:pt x="15761" y="0"/>
                    <a:pt x="15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1660675" y="1932500"/>
              <a:ext cx="1434975" cy="986625"/>
            </a:xfrm>
            <a:custGeom>
              <a:avLst/>
              <a:gdLst/>
              <a:ahLst/>
              <a:cxnLst/>
              <a:rect l="l" t="t" r="r" b="b"/>
              <a:pathLst>
                <a:path w="57399" h="39465" extrusionOk="0">
                  <a:moveTo>
                    <a:pt x="9024" y="0"/>
                  </a:moveTo>
                  <a:cubicBezTo>
                    <a:pt x="8187" y="0"/>
                    <a:pt x="7386" y="479"/>
                    <a:pt x="7015" y="1291"/>
                  </a:cubicBezTo>
                  <a:lnTo>
                    <a:pt x="0" y="16568"/>
                  </a:lnTo>
                  <a:lnTo>
                    <a:pt x="49877" y="39464"/>
                  </a:lnTo>
                  <a:lnTo>
                    <a:pt x="56890" y="24186"/>
                  </a:lnTo>
                  <a:cubicBezTo>
                    <a:pt x="57399" y="23076"/>
                    <a:pt x="56912" y="21763"/>
                    <a:pt x="55803" y="21255"/>
                  </a:cubicBezTo>
                  <a:lnTo>
                    <a:pt x="9947" y="203"/>
                  </a:lnTo>
                  <a:cubicBezTo>
                    <a:pt x="9647" y="66"/>
                    <a:pt x="9333" y="0"/>
                    <a:pt x="9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2305575" y="1973425"/>
              <a:ext cx="418725" cy="308475"/>
            </a:xfrm>
            <a:custGeom>
              <a:avLst/>
              <a:gdLst/>
              <a:ahLst/>
              <a:cxnLst/>
              <a:rect l="l" t="t" r="r" b="b"/>
              <a:pathLst>
                <a:path w="16749" h="12339" extrusionOk="0">
                  <a:moveTo>
                    <a:pt x="4199" y="1"/>
                  </a:moveTo>
                  <a:cubicBezTo>
                    <a:pt x="3306" y="1"/>
                    <a:pt x="2450" y="511"/>
                    <a:pt x="2053" y="1374"/>
                  </a:cubicBezTo>
                  <a:lnTo>
                    <a:pt x="1" y="5844"/>
                  </a:lnTo>
                  <a:lnTo>
                    <a:pt x="2268" y="6885"/>
                  </a:lnTo>
                  <a:lnTo>
                    <a:pt x="4264" y="2542"/>
                  </a:lnTo>
                  <a:lnTo>
                    <a:pt x="10067" y="5207"/>
                  </a:lnTo>
                  <a:lnTo>
                    <a:pt x="10232" y="5282"/>
                  </a:lnTo>
                  <a:lnTo>
                    <a:pt x="11570" y="5896"/>
                  </a:lnTo>
                  <a:lnTo>
                    <a:pt x="11679" y="5946"/>
                  </a:lnTo>
                  <a:lnTo>
                    <a:pt x="13880" y="6957"/>
                  </a:lnTo>
                  <a:lnTo>
                    <a:pt x="11888" y="11300"/>
                  </a:lnTo>
                  <a:lnTo>
                    <a:pt x="14154" y="12339"/>
                  </a:lnTo>
                  <a:lnTo>
                    <a:pt x="16207" y="7871"/>
                  </a:lnTo>
                  <a:cubicBezTo>
                    <a:pt x="16749" y="6689"/>
                    <a:pt x="16228" y="5288"/>
                    <a:pt x="15050" y="4746"/>
                  </a:cubicBezTo>
                  <a:lnTo>
                    <a:pt x="11947" y="3321"/>
                  </a:lnTo>
                  <a:lnTo>
                    <a:pt x="11788" y="3249"/>
                  </a:lnTo>
                  <a:lnTo>
                    <a:pt x="11030" y="2900"/>
                  </a:lnTo>
                  <a:lnTo>
                    <a:pt x="10622" y="2713"/>
                  </a:lnTo>
                  <a:lnTo>
                    <a:pt x="5178" y="216"/>
                  </a:lnTo>
                  <a:cubicBezTo>
                    <a:pt x="4861" y="70"/>
                    <a:pt x="4527" y="1"/>
                    <a:pt x="4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2557250" y="2041250"/>
              <a:ext cx="43050" cy="79600"/>
            </a:xfrm>
            <a:custGeom>
              <a:avLst/>
              <a:gdLst/>
              <a:ahLst/>
              <a:cxnLst/>
              <a:rect l="l" t="t" r="r" b="b"/>
              <a:pathLst>
                <a:path w="1722" h="3184" extrusionOk="0">
                  <a:moveTo>
                    <a:pt x="555" y="0"/>
                  </a:moveTo>
                  <a:cubicBezTo>
                    <a:pt x="352" y="705"/>
                    <a:pt x="134" y="1590"/>
                    <a:pt x="0" y="2495"/>
                  </a:cubicBezTo>
                  <a:lnTo>
                    <a:pt x="165" y="2569"/>
                  </a:lnTo>
                  <a:lnTo>
                    <a:pt x="1503" y="3183"/>
                  </a:lnTo>
                  <a:cubicBezTo>
                    <a:pt x="1477" y="2470"/>
                    <a:pt x="1521" y="1578"/>
                    <a:pt x="1721" y="536"/>
                  </a:cubicBezTo>
                  <a:lnTo>
                    <a:pt x="963" y="187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1866700" y="2391475"/>
              <a:ext cx="135925" cy="161975"/>
            </a:xfrm>
            <a:custGeom>
              <a:avLst/>
              <a:gdLst/>
              <a:ahLst/>
              <a:cxnLst/>
              <a:rect l="l" t="t" r="r" b="b"/>
              <a:pathLst>
                <a:path w="5437" h="6479" extrusionOk="0">
                  <a:moveTo>
                    <a:pt x="2599" y="0"/>
                  </a:moveTo>
                  <a:cubicBezTo>
                    <a:pt x="2416" y="0"/>
                    <a:pt x="2241" y="105"/>
                    <a:pt x="2161" y="283"/>
                  </a:cubicBezTo>
                  <a:lnTo>
                    <a:pt x="111" y="4746"/>
                  </a:lnTo>
                  <a:cubicBezTo>
                    <a:pt x="1" y="4987"/>
                    <a:pt x="106" y="5272"/>
                    <a:pt x="348" y="5384"/>
                  </a:cubicBezTo>
                  <a:lnTo>
                    <a:pt x="2636" y="6434"/>
                  </a:lnTo>
                  <a:cubicBezTo>
                    <a:pt x="2701" y="6464"/>
                    <a:pt x="2770" y="6478"/>
                    <a:pt x="2837" y="6478"/>
                  </a:cubicBezTo>
                  <a:cubicBezTo>
                    <a:pt x="3019" y="6478"/>
                    <a:pt x="3193" y="6374"/>
                    <a:pt x="3274" y="6198"/>
                  </a:cubicBezTo>
                  <a:lnTo>
                    <a:pt x="5323" y="1734"/>
                  </a:lnTo>
                  <a:cubicBezTo>
                    <a:pt x="5436" y="1493"/>
                    <a:pt x="5331" y="1207"/>
                    <a:pt x="5089" y="1095"/>
                  </a:cubicBezTo>
                  <a:lnTo>
                    <a:pt x="2798" y="44"/>
                  </a:lnTo>
                  <a:cubicBezTo>
                    <a:pt x="2733" y="14"/>
                    <a:pt x="2665" y="0"/>
                    <a:pt x="25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1895100" y="2391475"/>
              <a:ext cx="107475" cy="99125"/>
            </a:xfrm>
            <a:custGeom>
              <a:avLst/>
              <a:gdLst/>
              <a:ahLst/>
              <a:cxnLst/>
              <a:rect l="l" t="t" r="r" b="b"/>
              <a:pathLst>
                <a:path w="4299" h="3965" extrusionOk="0">
                  <a:moveTo>
                    <a:pt x="1463" y="0"/>
                  </a:moveTo>
                  <a:cubicBezTo>
                    <a:pt x="1280" y="0"/>
                    <a:pt x="1105" y="105"/>
                    <a:pt x="1025" y="283"/>
                  </a:cubicBezTo>
                  <a:lnTo>
                    <a:pt x="1" y="2512"/>
                  </a:lnTo>
                  <a:lnTo>
                    <a:pt x="3163" y="3965"/>
                  </a:lnTo>
                  <a:lnTo>
                    <a:pt x="4187" y="1734"/>
                  </a:lnTo>
                  <a:cubicBezTo>
                    <a:pt x="4299" y="1494"/>
                    <a:pt x="4195" y="1207"/>
                    <a:pt x="3953" y="1095"/>
                  </a:cubicBezTo>
                  <a:lnTo>
                    <a:pt x="1662" y="44"/>
                  </a:lnTo>
                  <a:cubicBezTo>
                    <a:pt x="1597" y="14"/>
                    <a:pt x="1529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2565675" y="2712325"/>
              <a:ext cx="135950" cy="162025"/>
            </a:xfrm>
            <a:custGeom>
              <a:avLst/>
              <a:gdLst/>
              <a:ahLst/>
              <a:cxnLst/>
              <a:rect l="l" t="t" r="r" b="b"/>
              <a:pathLst>
                <a:path w="5438" h="6481" extrusionOk="0">
                  <a:moveTo>
                    <a:pt x="2599" y="1"/>
                  </a:moveTo>
                  <a:cubicBezTo>
                    <a:pt x="2416" y="1"/>
                    <a:pt x="2242" y="106"/>
                    <a:pt x="2161" y="284"/>
                  </a:cubicBezTo>
                  <a:lnTo>
                    <a:pt x="111" y="4747"/>
                  </a:lnTo>
                  <a:cubicBezTo>
                    <a:pt x="1" y="4987"/>
                    <a:pt x="106" y="5272"/>
                    <a:pt x="346" y="5384"/>
                  </a:cubicBezTo>
                  <a:lnTo>
                    <a:pt x="2640" y="6436"/>
                  </a:lnTo>
                  <a:cubicBezTo>
                    <a:pt x="2705" y="6466"/>
                    <a:pt x="2773" y="6480"/>
                    <a:pt x="2839" y="6480"/>
                  </a:cubicBezTo>
                  <a:cubicBezTo>
                    <a:pt x="3021" y="6480"/>
                    <a:pt x="3196" y="6376"/>
                    <a:pt x="3277" y="6200"/>
                  </a:cubicBezTo>
                  <a:lnTo>
                    <a:pt x="5326" y="1736"/>
                  </a:lnTo>
                  <a:cubicBezTo>
                    <a:pt x="5437" y="1496"/>
                    <a:pt x="5333" y="1208"/>
                    <a:pt x="5091" y="1097"/>
                  </a:cubicBezTo>
                  <a:lnTo>
                    <a:pt x="2799" y="44"/>
                  </a:lnTo>
                  <a:cubicBezTo>
                    <a:pt x="2734" y="15"/>
                    <a:pt x="2666" y="1"/>
                    <a:pt x="2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2594075" y="2712325"/>
              <a:ext cx="107550" cy="99175"/>
            </a:xfrm>
            <a:custGeom>
              <a:avLst/>
              <a:gdLst/>
              <a:ahLst/>
              <a:cxnLst/>
              <a:rect l="l" t="t" r="r" b="b"/>
              <a:pathLst>
                <a:path w="4302" h="3967" extrusionOk="0">
                  <a:moveTo>
                    <a:pt x="1463" y="1"/>
                  </a:moveTo>
                  <a:cubicBezTo>
                    <a:pt x="1280" y="1"/>
                    <a:pt x="1105" y="106"/>
                    <a:pt x="1025" y="284"/>
                  </a:cubicBezTo>
                  <a:lnTo>
                    <a:pt x="0" y="2514"/>
                  </a:lnTo>
                  <a:lnTo>
                    <a:pt x="3165" y="3967"/>
                  </a:lnTo>
                  <a:lnTo>
                    <a:pt x="4190" y="1736"/>
                  </a:lnTo>
                  <a:cubicBezTo>
                    <a:pt x="4301" y="1495"/>
                    <a:pt x="4197" y="1208"/>
                    <a:pt x="3955" y="1097"/>
                  </a:cubicBezTo>
                  <a:lnTo>
                    <a:pt x="1662" y="44"/>
                  </a:lnTo>
                  <a:cubicBezTo>
                    <a:pt x="1597" y="15"/>
                    <a:pt x="1529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2442675" y="1780800"/>
              <a:ext cx="257250" cy="351575"/>
            </a:xfrm>
            <a:custGeom>
              <a:avLst/>
              <a:gdLst/>
              <a:ahLst/>
              <a:cxnLst/>
              <a:rect l="l" t="t" r="r" b="b"/>
              <a:pathLst>
                <a:path w="10290" h="14063" extrusionOk="0">
                  <a:moveTo>
                    <a:pt x="5830" y="1"/>
                  </a:moveTo>
                  <a:cubicBezTo>
                    <a:pt x="5412" y="903"/>
                    <a:pt x="5038" y="1717"/>
                    <a:pt x="4729" y="2399"/>
                  </a:cubicBezTo>
                  <a:cubicBezTo>
                    <a:pt x="3404" y="3955"/>
                    <a:pt x="2082" y="6390"/>
                    <a:pt x="1159" y="8595"/>
                  </a:cubicBezTo>
                  <a:cubicBezTo>
                    <a:pt x="1159" y="8595"/>
                    <a:pt x="1" y="10964"/>
                    <a:pt x="179" y="11743"/>
                  </a:cubicBezTo>
                  <a:cubicBezTo>
                    <a:pt x="271" y="12154"/>
                    <a:pt x="565" y="12251"/>
                    <a:pt x="822" y="12251"/>
                  </a:cubicBezTo>
                  <a:cubicBezTo>
                    <a:pt x="1053" y="12251"/>
                    <a:pt x="1254" y="12173"/>
                    <a:pt x="1254" y="12173"/>
                  </a:cubicBezTo>
                  <a:cubicBezTo>
                    <a:pt x="1254" y="12173"/>
                    <a:pt x="1453" y="12781"/>
                    <a:pt x="2012" y="12781"/>
                  </a:cubicBezTo>
                  <a:cubicBezTo>
                    <a:pt x="2154" y="12781"/>
                    <a:pt x="2320" y="12741"/>
                    <a:pt x="2512" y="12642"/>
                  </a:cubicBezTo>
                  <a:cubicBezTo>
                    <a:pt x="2512" y="12642"/>
                    <a:pt x="2518" y="13298"/>
                    <a:pt x="3064" y="13522"/>
                  </a:cubicBezTo>
                  <a:cubicBezTo>
                    <a:pt x="3144" y="13555"/>
                    <a:pt x="3221" y="13570"/>
                    <a:pt x="3293" y="13570"/>
                  </a:cubicBezTo>
                  <a:cubicBezTo>
                    <a:pt x="3709" y="13570"/>
                    <a:pt x="3975" y="13100"/>
                    <a:pt x="3975" y="13100"/>
                  </a:cubicBezTo>
                  <a:lnTo>
                    <a:pt x="3975" y="13100"/>
                  </a:lnTo>
                  <a:cubicBezTo>
                    <a:pt x="3975" y="13100"/>
                    <a:pt x="3882" y="13875"/>
                    <a:pt x="4597" y="14048"/>
                  </a:cubicBezTo>
                  <a:cubicBezTo>
                    <a:pt x="4639" y="14058"/>
                    <a:pt x="4681" y="14063"/>
                    <a:pt x="4724" y="14063"/>
                  </a:cubicBezTo>
                  <a:cubicBezTo>
                    <a:pt x="5216" y="14063"/>
                    <a:pt x="5724" y="13434"/>
                    <a:pt x="5724" y="13434"/>
                  </a:cubicBezTo>
                  <a:lnTo>
                    <a:pt x="5066" y="13100"/>
                  </a:lnTo>
                  <a:cubicBezTo>
                    <a:pt x="5143" y="12155"/>
                    <a:pt x="5493" y="11220"/>
                    <a:pt x="5843" y="10742"/>
                  </a:cubicBezTo>
                  <a:cubicBezTo>
                    <a:pt x="5920" y="10599"/>
                    <a:pt x="6135" y="10481"/>
                    <a:pt x="6362" y="10481"/>
                  </a:cubicBezTo>
                  <a:cubicBezTo>
                    <a:pt x="6540" y="10481"/>
                    <a:pt x="6725" y="10553"/>
                    <a:pt x="6857" y="10742"/>
                  </a:cubicBezTo>
                  <a:cubicBezTo>
                    <a:pt x="6993" y="10937"/>
                    <a:pt x="6982" y="11146"/>
                    <a:pt x="6950" y="11251"/>
                  </a:cubicBezTo>
                  <a:cubicBezTo>
                    <a:pt x="7349" y="11463"/>
                    <a:pt x="8001" y="11769"/>
                    <a:pt x="8408" y="11920"/>
                  </a:cubicBezTo>
                  <a:cubicBezTo>
                    <a:pt x="8886" y="10720"/>
                    <a:pt x="8146" y="8610"/>
                    <a:pt x="8291" y="7495"/>
                  </a:cubicBezTo>
                  <a:cubicBezTo>
                    <a:pt x="8359" y="6979"/>
                    <a:pt x="8343" y="6271"/>
                    <a:pt x="8306" y="5614"/>
                  </a:cubicBezTo>
                  <a:cubicBezTo>
                    <a:pt x="8754" y="5037"/>
                    <a:pt x="9453" y="4133"/>
                    <a:pt x="10289" y="3026"/>
                  </a:cubicBezTo>
                  <a:cubicBezTo>
                    <a:pt x="9734" y="2644"/>
                    <a:pt x="9179" y="2262"/>
                    <a:pt x="8623" y="1878"/>
                  </a:cubicBezTo>
                  <a:cubicBezTo>
                    <a:pt x="7703" y="1239"/>
                    <a:pt x="6747" y="646"/>
                    <a:pt x="5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2562375" y="954375"/>
              <a:ext cx="1102500" cy="940875"/>
            </a:xfrm>
            <a:custGeom>
              <a:avLst/>
              <a:gdLst/>
              <a:ahLst/>
              <a:cxnLst/>
              <a:rect l="l" t="t" r="r" b="b"/>
              <a:pathLst>
                <a:path w="44100" h="37635" extrusionOk="0">
                  <a:moveTo>
                    <a:pt x="41078" y="1"/>
                  </a:moveTo>
                  <a:cubicBezTo>
                    <a:pt x="41077" y="1"/>
                    <a:pt x="28727" y="5678"/>
                    <a:pt x="22416" y="9219"/>
                  </a:cubicBezTo>
                  <a:cubicBezTo>
                    <a:pt x="22416" y="9219"/>
                    <a:pt x="12982" y="14326"/>
                    <a:pt x="9818" y="17825"/>
                  </a:cubicBezTo>
                  <a:lnTo>
                    <a:pt x="0" y="34461"/>
                  </a:lnTo>
                  <a:cubicBezTo>
                    <a:pt x="0" y="34461"/>
                    <a:pt x="2765" y="37635"/>
                    <a:pt x="4773" y="37635"/>
                  </a:cubicBezTo>
                  <a:cubicBezTo>
                    <a:pt x="4837" y="37635"/>
                    <a:pt x="4901" y="37631"/>
                    <a:pt x="4964" y="37624"/>
                  </a:cubicBezTo>
                  <a:cubicBezTo>
                    <a:pt x="8601" y="32680"/>
                    <a:pt x="13689" y="25582"/>
                    <a:pt x="14672" y="23224"/>
                  </a:cubicBezTo>
                  <a:lnTo>
                    <a:pt x="27109" y="19188"/>
                  </a:lnTo>
                  <a:lnTo>
                    <a:pt x="39109" y="14279"/>
                  </a:lnTo>
                  <a:cubicBezTo>
                    <a:pt x="39109" y="14279"/>
                    <a:pt x="44099" y="5680"/>
                    <a:pt x="41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2540100" y="1786900"/>
              <a:ext cx="172450" cy="140625"/>
            </a:xfrm>
            <a:custGeom>
              <a:avLst/>
              <a:gdLst/>
              <a:ahLst/>
              <a:cxnLst/>
              <a:rect l="l" t="t" r="r" b="b"/>
              <a:pathLst>
                <a:path w="6898" h="5625" extrusionOk="0">
                  <a:moveTo>
                    <a:pt x="1328" y="1"/>
                  </a:moveTo>
                  <a:cubicBezTo>
                    <a:pt x="686" y="469"/>
                    <a:pt x="107" y="1177"/>
                    <a:pt x="1" y="2070"/>
                  </a:cubicBezTo>
                  <a:lnTo>
                    <a:pt x="5442" y="5624"/>
                  </a:lnTo>
                  <a:cubicBezTo>
                    <a:pt x="6019" y="5105"/>
                    <a:pt x="6499" y="4436"/>
                    <a:pt x="6897" y="3639"/>
                  </a:cubicBezTo>
                  <a:lnTo>
                    <a:pt x="1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3214300" y="869225"/>
              <a:ext cx="838675" cy="1620600"/>
            </a:xfrm>
            <a:custGeom>
              <a:avLst/>
              <a:gdLst/>
              <a:ahLst/>
              <a:cxnLst/>
              <a:rect l="l" t="t" r="r" b="b"/>
              <a:pathLst>
                <a:path w="33547" h="64824" extrusionOk="0">
                  <a:moveTo>
                    <a:pt x="22540" y="0"/>
                  </a:moveTo>
                  <a:cubicBezTo>
                    <a:pt x="22540" y="0"/>
                    <a:pt x="14610" y="2798"/>
                    <a:pt x="11177" y="5637"/>
                  </a:cubicBezTo>
                  <a:cubicBezTo>
                    <a:pt x="9961" y="6642"/>
                    <a:pt x="9268" y="13228"/>
                    <a:pt x="7691" y="20905"/>
                  </a:cubicBezTo>
                  <a:lnTo>
                    <a:pt x="7689" y="20905"/>
                  </a:lnTo>
                  <a:cubicBezTo>
                    <a:pt x="7415" y="22245"/>
                    <a:pt x="7136" y="23657"/>
                    <a:pt x="6850" y="25143"/>
                  </a:cubicBezTo>
                  <a:cubicBezTo>
                    <a:pt x="6398" y="27513"/>
                    <a:pt x="5931" y="30058"/>
                    <a:pt x="5450" y="32749"/>
                  </a:cubicBezTo>
                  <a:cubicBezTo>
                    <a:pt x="4882" y="35935"/>
                    <a:pt x="3269" y="44019"/>
                    <a:pt x="1640" y="50479"/>
                  </a:cubicBezTo>
                  <a:cubicBezTo>
                    <a:pt x="0" y="56979"/>
                    <a:pt x="559" y="63359"/>
                    <a:pt x="559" y="63359"/>
                  </a:cubicBezTo>
                  <a:cubicBezTo>
                    <a:pt x="559" y="63359"/>
                    <a:pt x="2125" y="63762"/>
                    <a:pt x="4445" y="63762"/>
                  </a:cubicBezTo>
                  <a:cubicBezTo>
                    <a:pt x="6478" y="63762"/>
                    <a:pt x="9091" y="63452"/>
                    <a:pt x="11735" y="62289"/>
                  </a:cubicBezTo>
                  <a:cubicBezTo>
                    <a:pt x="13658" y="61444"/>
                    <a:pt x="15605" y="61110"/>
                    <a:pt x="17520" y="61110"/>
                  </a:cubicBezTo>
                  <a:cubicBezTo>
                    <a:pt x="22551" y="61110"/>
                    <a:pt x="27357" y="63416"/>
                    <a:pt x="30903" y="64823"/>
                  </a:cubicBezTo>
                  <a:cubicBezTo>
                    <a:pt x="30903" y="64823"/>
                    <a:pt x="30226" y="60167"/>
                    <a:pt x="30903" y="56463"/>
                  </a:cubicBezTo>
                  <a:cubicBezTo>
                    <a:pt x="31619" y="52545"/>
                    <a:pt x="31529" y="48650"/>
                    <a:pt x="31691" y="46102"/>
                  </a:cubicBezTo>
                  <a:cubicBezTo>
                    <a:pt x="32237" y="37516"/>
                    <a:pt x="32987" y="37322"/>
                    <a:pt x="33489" y="9084"/>
                  </a:cubicBezTo>
                  <a:cubicBezTo>
                    <a:pt x="33546" y="5882"/>
                    <a:pt x="27859" y="1487"/>
                    <a:pt x="27859" y="1487"/>
                  </a:cubicBezTo>
                  <a:lnTo>
                    <a:pt x="22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3792850" y="1119825"/>
              <a:ext cx="181425" cy="1045200"/>
            </a:xfrm>
            <a:custGeom>
              <a:avLst/>
              <a:gdLst/>
              <a:ahLst/>
              <a:cxnLst/>
              <a:rect l="l" t="t" r="r" b="b"/>
              <a:pathLst>
                <a:path w="7257" h="41808" extrusionOk="0">
                  <a:moveTo>
                    <a:pt x="4438" y="0"/>
                  </a:moveTo>
                  <a:lnTo>
                    <a:pt x="2972" y="154"/>
                  </a:lnTo>
                  <a:lnTo>
                    <a:pt x="2895" y="1375"/>
                  </a:lnTo>
                  <a:lnTo>
                    <a:pt x="0" y="32659"/>
                  </a:lnTo>
                  <a:lnTo>
                    <a:pt x="4001" y="41807"/>
                  </a:lnTo>
                  <a:lnTo>
                    <a:pt x="7256" y="32227"/>
                  </a:lnTo>
                  <a:lnTo>
                    <a:pt x="4583" y="1653"/>
                  </a:lnTo>
                  <a:lnTo>
                    <a:pt x="44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3820600" y="974675"/>
              <a:ext cx="112275" cy="184800"/>
            </a:xfrm>
            <a:custGeom>
              <a:avLst/>
              <a:gdLst/>
              <a:ahLst/>
              <a:cxnLst/>
              <a:rect l="l" t="t" r="r" b="b"/>
              <a:pathLst>
                <a:path w="4491" h="7392" extrusionOk="0">
                  <a:moveTo>
                    <a:pt x="2739" y="1"/>
                  </a:moveTo>
                  <a:lnTo>
                    <a:pt x="1" y="3333"/>
                  </a:lnTo>
                  <a:lnTo>
                    <a:pt x="2739" y="7391"/>
                  </a:lnTo>
                  <a:lnTo>
                    <a:pt x="4491" y="359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3716050" y="864025"/>
              <a:ext cx="173025" cy="242500"/>
            </a:xfrm>
            <a:custGeom>
              <a:avLst/>
              <a:gdLst/>
              <a:ahLst/>
              <a:cxnLst/>
              <a:rect l="l" t="t" r="r" b="b"/>
              <a:pathLst>
                <a:path w="6921" h="9700" extrusionOk="0">
                  <a:moveTo>
                    <a:pt x="1958" y="1"/>
                  </a:moveTo>
                  <a:cubicBezTo>
                    <a:pt x="1476" y="1"/>
                    <a:pt x="884" y="136"/>
                    <a:pt x="529" y="705"/>
                  </a:cubicBezTo>
                  <a:cubicBezTo>
                    <a:pt x="422" y="877"/>
                    <a:pt x="332" y="1154"/>
                    <a:pt x="261" y="1461"/>
                  </a:cubicBezTo>
                  <a:cubicBezTo>
                    <a:pt x="1" y="2569"/>
                    <a:pt x="36" y="3728"/>
                    <a:pt x="332" y="4825"/>
                  </a:cubicBezTo>
                  <a:cubicBezTo>
                    <a:pt x="1458" y="8993"/>
                    <a:pt x="3644" y="9699"/>
                    <a:pt x="3644" y="9699"/>
                  </a:cubicBezTo>
                  <a:lnTo>
                    <a:pt x="6921" y="4427"/>
                  </a:lnTo>
                  <a:cubicBezTo>
                    <a:pt x="6921" y="4427"/>
                    <a:pt x="3487" y="3300"/>
                    <a:pt x="2741" y="111"/>
                  </a:cubicBezTo>
                  <a:cubicBezTo>
                    <a:pt x="2741" y="111"/>
                    <a:pt x="2394" y="1"/>
                    <a:pt x="1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3889050" y="902725"/>
              <a:ext cx="102475" cy="203800"/>
            </a:xfrm>
            <a:custGeom>
              <a:avLst/>
              <a:gdLst/>
              <a:ahLst/>
              <a:cxnLst/>
              <a:rect l="l" t="t" r="r" b="b"/>
              <a:pathLst>
                <a:path w="4099" h="8152" extrusionOk="0">
                  <a:moveTo>
                    <a:pt x="2059" y="0"/>
                  </a:moveTo>
                  <a:cubicBezTo>
                    <a:pt x="1388" y="1504"/>
                    <a:pt x="1" y="2879"/>
                    <a:pt x="1" y="2879"/>
                  </a:cubicBezTo>
                  <a:lnTo>
                    <a:pt x="2570" y="8151"/>
                  </a:lnTo>
                  <a:lnTo>
                    <a:pt x="3499" y="4238"/>
                  </a:lnTo>
                  <a:cubicBezTo>
                    <a:pt x="4099" y="1932"/>
                    <a:pt x="2059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3779000" y="766625"/>
              <a:ext cx="199525" cy="210025"/>
            </a:xfrm>
            <a:custGeom>
              <a:avLst/>
              <a:gdLst/>
              <a:ahLst/>
              <a:cxnLst/>
              <a:rect l="l" t="t" r="r" b="b"/>
              <a:pathLst>
                <a:path w="7981" h="8401" extrusionOk="0">
                  <a:moveTo>
                    <a:pt x="3730" y="0"/>
                  </a:moveTo>
                  <a:cubicBezTo>
                    <a:pt x="2122" y="35"/>
                    <a:pt x="751" y="296"/>
                    <a:pt x="751" y="296"/>
                  </a:cubicBezTo>
                  <a:lnTo>
                    <a:pt x="1" y="5562"/>
                  </a:lnTo>
                  <a:cubicBezTo>
                    <a:pt x="971" y="6824"/>
                    <a:pt x="2603" y="8297"/>
                    <a:pt x="5091" y="8400"/>
                  </a:cubicBezTo>
                  <a:cubicBezTo>
                    <a:pt x="5094" y="8400"/>
                    <a:pt x="5098" y="8401"/>
                    <a:pt x="5102" y="8401"/>
                  </a:cubicBezTo>
                  <a:cubicBezTo>
                    <a:pt x="5504" y="8401"/>
                    <a:pt x="6070" y="7489"/>
                    <a:pt x="6192" y="7108"/>
                  </a:cubicBezTo>
                  <a:lnTo>
                    <a:pt x="6889" y="4945"/>
                  </a:lnTo>
                  <a:lnTo>
                    <a:pt x="7980" y="1559"/>
                  </a:lnTo>
                  <a:lnTo>
                    <a:pt x="37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3704050" y="390300"/>
              <a:ext cx="420525" cy="491250"/>
            </a:xfrm>
            <a:custGeom>
              <a:avLst/>
              <a:gdLst/>
              <a:ahLst/>
              <a:cxnLst/>
              <a:rect l="l" t="t" r="r" b="b"/>
              <a:pathLst>
                <a:path w="16821" h="19650" extrusionOk="0">
                  <a:moveTo>
                    <a:pt x="9534" y="0"/>
                  </a:moveTo>
                  <a:cubicBezTo>
                    <a:pt x="7086" y="0"/>
                    <a:pt x="4296" y="602"/>
                    <a:pt x="1889" y="2646"/>
                  </a:cubicBezTo>
                  <a:cubicBezTo>
                    <a:pt x="611" y="3728"/>
                    <a:pt x="0" y="5404"/>
                    <a:pt x="281" y="7055"/>
                  </a:cubicBezTo>
                  <a:cubicBezTo>
                    <a:pt x="559" y="8672"/>
                    <a:pt x="1049" y="10917"/>
                    <a:pt x="1880" y="13071"/>
                  </a:cubicBezTo>
                  <a:cubicBezTo>
                    <a:pt x="1880" y="13075"/>
                    <a:pt x="1881" y="13079"/>
                    <a:pt x="1884" y="13081"/>
                  </a:cubicBezTo>
                  <a:lnTo>
                    <a:pt x="1904" y="13136"/>
                  </a:lnTo>
                  <a:cubicBezTo>
                    <a:pt x="3131" y="16285"/>
                    <a:pt x="6055" y="15733"/>
                    <a:pt x="8644" y="17463"/>
                  </a:cubicBezTo>
                  <a:cubicBezTo>
                    <a:pt x="11016" y="19047"/>
                    <a:pt x="12508" y="19649"/>
                    <a:pt x="13509" y="19649"/>
                  </a:cubicBezTo>
                  <a:cubicBezTo>
                    <a:pt x="14886" y="19649"/>
                    <a:pt x="15335" y="18510"/>
                    <a:pt x="15865" y="17220"/>
                  </a:cubicBezTo>
                  <a:cubicBezTo>
                    <a:pt x="15935" y="17053"/>
                    <a:pt x="15996" y="16879"/>
                    <a:pt x="16053" y="16702"/>
                  </a:cubicBezTo>
                  <a:cubicBezTo>
                    <a:pt x="16150" y="16383"/>
                    <a:pt x="16230" y="16058"/>
                    <a:pt x="16292" y="15730"/>
                  </a:cubicBezTo>
                  <a:cubicBezTo>
                    <a:pt x="16291" y="15728"/>
                    <a:pt x="16292" y="15727"/>
                    <a:pt x="16292" y="15724"/>
                  </a:cubicBezTo>
                  <a:cubicBezTo>
                    <a:pt x="16439" y="14969"/>
                    <a:pt x="16506" y="14190"/>
                    <a:pt x="16563" y="13460"/>
                  </a:cubicBezTo>
                  <a:cubicBezTo>
                    <a:pt x="16565" y="13431"/>
                    <a:pt x="16566" y="13404"/>
                    <a:pt x="16569" y="13377"/>
                  </a:cubicBezTo>
                  <a:cubicBezTo>
                    <a:pt x="16609" y="12865"/>
                    <a:pt x="16643" y="12381"/>
                    <a:pt x="16695" y="11949"/>
                  </a:cubicBezTo>
                  <a:cubicBezTo>
                    <a:pt x="16725" y="11710"/>
                    <a:pt x="16748" y="11479"/>
                    <a:pt x="16768" y="11257"/>
                  </a:cubicBezTo>
                  <a:cubicBezTo>
                    <a:pt x="16801" y="10880"/>
                    <a:pt x="16816" y="10465"/>
                    <a:pt x="16816" y="10027"/>
                  </a:cubicBezTo>
                  <a:cubicBezTo>
                    <a:pt x="16816" y="10024"/>
                    <a:pt x="16818" y="10024"/>
                    <a:pt x="16818" y="10023"/>
                  </a:cubicBezTo>
                  <a:cubicBezTo>
                    <a:pt x="16818" y="10016"/>
                    <a:pt x="16818" y="10008"/>
                    <a:pt x="16818" y="10001"/>
                  </a:cubicBezTo>
                  <a:cubicBezTo>
                    <a:pt x="16820" y="8206"/>
                    <a:pt x="16573" y="6007"/>
                    <a:pt x="16325" y="4260"/>
                  </a:cubicBezTo>
                  <a:cubicBezTo>
                    <a:pt x="16041" y="2242"/>
                    <a:pt x="14492" y="635"/>
                    <a:pt x="12488" y="274"/>
                  </a:cubicBezTo>
                  <a:cubicBezTo>
                    <a:pt x="11609" y="115"/>
                    <a:pt x="10604" y="0"/>
                    <a:pt x="9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3607275" y="238100"/>
              <a:ext cx="572525" cy="571000"/>
            </a:xfrm>
            <a:custGeom>
              <a:avLst/>
              <a:gdLst/>
              <a:ahLst/>
              <a:cxnLst/>
              <a:rect l="l" t="t" r="r" b="b"/>
              <a:pathLst>
                <a:path w="22901" h="22840" extrusionOk="0">
                  <a:moveTo>
                    <a:pt x="10863" y="0"/>
                  </a:moveTo>
                  <a:cubicBezTo>
                    <a:pt x="8332" y="0"/>
                    <a:pt x="7030" y="2875"/>
                    <a:pt x="4385" y="3611"/>
                  </a:cubicBezTo>
                  <a:cubicBezTo>
                    <a:pt x="1698" y="4359"/>
                    <a:pt x="0" y="9048"/>
                    <a:pt x="860" y="11713"/>
                  </a:cubicBezTo>
                  <a:cubicBezTo>
                    <a:pt x="990" y="12113"/>
                    <a:pt x="1113" y="12480"/>
                    <a:pt x="1233" y="12829"/>
                  </a:cubicBezTo>
                  <a:cubicBezTo>
                    <a:pt x="2420" y="16271"/>
                    <a:pt x="4188" y="19480"/>
                    <a:pt x="6412" y="22362"/>
                  </a:cubicBezTo>
                  <a:cubicBezTo>
                    <a:pt x="6499" y="22474"/>
                    <a:pt x="6580" y="22582"/>
                    <a:pt x="6655" y="22682"/>
                  </a:cubicBezTo>
                  <a:cubicBezTo>
                    <a:pt x="6709" y="22754"/>
                    <a:pt x="6895" y="22839"/>
                    <a:pt x="7167" y="22839"/>
                  </a:cubicBezTo>
                  <a:cubicBezTo>
                    <a:pt x="7706" y="22839"/>
                    <a:pt x="8582" y="22508"/>
                    <a:pt x="9439" y="21091"/>
                  </a:cubicBezTo>
                  <a:cubicBezTo>
                    <a:pt x="10548" y="19255"/>
                    <a:pt x="10475" y="17930"/>
                    <a:pt x="10475" y="17930"/>
                  </a:cubicBezTo>
                  <a:cubicBezTo>
                    <a:pt x="7912" y="17589"/>
                    <a:pt x="5987" y="14411"/>
                    <a:pt x="7126" y="12735"/>
                  </a:cubicBezTo>
                  <a:cubicBezTo>
                    <a:pt x="7126" y="12735"/>
                    <a:pt x="7628" y="12145"/>
                    <a:pt x="8308" y="12081"/>
                  </a:cubicBezTo>
                  <a:cubicBezTo>
                    <a:pt x="8417" y="12070"/>
                    <a:pt x="8524" y="12065"/>
                    <a:pt x="8630" y="12065"/>
                  </a:cubicBezTo>
                  <a:cubicBezTo>
                    <a:pt x="9989" y="12065"/>
                    <a:pt x="11075" y="12902"/>
                    <a:pt x="11366" y="13786"/>
                  </a:cubicBezTo>
                  <a:cubicBezTo>
                    <a:pt x="11680" y="14738"/>
                    <a:pt x="11900" y="15429"/>
                    <a:pt x="11900" y="15429"/>
                  </a:cubicBezTo>
                  <a:lnTo>
                    <a:pt x="13382" y="15548"/>
                  </a:lnTo>
                  <a:cubicBezTo>
                    <a:pt x="13382" y="15548"/>
                    <a:pt x="12653" y="13111"/>
                    <a:pt x="12616" y="12226"/>
                  </a:cubicBezTo>
                  <a:cubicBezTo>
                    <a:pt x="12581" y="11342"/>
                    <a:pt x="13923" y="11660"/>
                    <a:pt x="13693" y="9980"/>
                  </a:cubicBezTo>
                  <a:cubicBezTo>
                    <a:pt x="13461" y="8299"/>
                    <a:pt x="12006" y="8091"/>
                    <a:pt x="12634" y="7440"/>
                  </a:cubicBezTo>
                  <a:cubicBezTo>
                    <a:pt x="12837" y="7230"/>
                    <a:pt x="13417" y="7142"/>
                    <a:pt x="14152" y="7142"/>
                  </a:cubicBezTo>
                  <a:cubicBezTo>
                    <a:pt x="15694" y="7142"/>
                    <a:pt x="17915" y="7530"/>
                    <a:pt x="18753" y="8000"/>
                  </a:cubicBezTo>
                  <a:cubicBezTo>
                    <a:pt x="18943" y="8106"/>
                    <a:pt x="19132" y="8151"/>
                    <a:pt x="19318" y="8151"/>
                  </a:cubicBezTo>
                  <a:cubicBezTo>
                    <a:pt x="20341" y="8151"/>
                    <a:pt x="21231" y="6777"/>
                    <a:pt x="21231" y="6777"/>
                  </a:cubicBezTo>
                  <a:cubicBezTo>
                    <a:pt x="22892" y="4977"/>
                    <a:pt x="22901" y="2026"/>
                    <a:pt x="20361" y="1626"/>
                  </a:cubicBezTo>
                  <a:cubicBezTo>
                    <a:pt x="16053" y="946"/>
                    <a:pt x="13594" y="96"/>
                    <a:pt x="10983" y="2"/>
                  </a:cubicBezTo>
                  <a:cubicBezTo>
                    <a:pt x="10943" y="1"/>
                    <a:pt x="10903" y="0"/>
                    <a:pt x="10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4111475" y="565225"/>
              <a:ext cx="49325" cy="132575"/>
            </a:xfrm>
            <a:custGeom>
              <a:avLst/>
              <a:gdLst/>
              <a:ahLst/>
              <a:cxnLst/>
              <a:rect l="l" t="t" r="r" b="b"/>
              <a:pathLst>
                <a:path w="1973" h="5303" extrusionOk="0">
                  <a:moveTo>
                    <a:pt x="249" y="1"/>
                  </a:moveTo>
                  <a:lnTo>
                    <a:pt x="0" y="5303"/>
                  </a:lnTo>
                  <a:cubicBezTo>
                    <a:pt x="0" y="5303"/>
                    <a:pt x="1972" y="4811"/>
                    <a:pt x="1911" y="4077"/>
                  </a:cubicBezTo>
                  <a:cubicBezTo>
                    <a:pt x="1802" y="2771"/>
                    <a:pt x="249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47"/>
          <p:cNvGrpSpPr/>
          <p:nvPr/>
        </p:nvGrpSpPr>
        <p:grpSpPr>
          <a:xfrm>
            <a:off x="6081450" y="1438029"/>
            <a:ext cx="2083427" cy="3161208"/>
            <a:chOff x="1976025" y="238175"/>
            <a:chExt cx="3447100" cy="5230325"/>
          </a:xfrm>
        </p:grpSpPr>
        <p:sp>
          <p:nvSpPr>
            <p:cNvPr id="986" name="Google Shape;986;p47"/>
            <p:cNvSpPr/>
            <p:nvPr/>
          </p:nvSpPr>
          <p:spPr>
            <a:xfrm>
              <a:off x="2090325" y="4536925"/>
              <a:ext cx="343350" cy="871625"/>
            </a:xfrm>
            <a:custGeom>
              <a:avLst/>
              <a:gdLst/>
              <a:ahLst/>
              <a:cxnLst/>
              <a:rect l="l" t="t" r="r" b="b"/>
              <a:pathLst>
                <a:path w="13734" h="34865" extrusionOk="0">
                  <a:moveTo>
                    <a:pt x="1" y="0"/>
                  </a:moveTo>
                  <a:lnTo>
                    <a:pt x="3670" y="34576"/>
                  </a:lnTo>
                  <a:lnTo>
                    <a:pt x="6328" y="34865"/>
                  </a:lnTo>
                  <a:lnTo>
                    <a:pt x="8477" y="10041"/>
                  </a:lnTo>
                  <a:lnTo>
                    <a:pt x="7947" y="34576"/>
                  </a:lnTo>
                  <a:lnTo>
                    <a:pt x="10139" y="34620"/>
                  </a:lnTo>
                  <a:lnTo>
                    <a:pt x="13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2027925" y="3883525"/>
              <a:ext cx="475775" cy="677700"/>
            </a:xfrm>
            <a:custGeom>
              <a:avLst/>
              <a:gdLst/>
              <a:ahLst/>
              <a:cxnLst/>
              <a:rect l="l" t="t" r="r" b="b"/>
              <a:pathLst>
                <a:path w="19031" h="27108" extrusionOk="0">
                  <a:moveTo>
                    <a:pt x="9722" y="1"/>
                  </a:moveTo>
                  <a:cubicBezTo>
                    <a:pt x="6810" y="1"/>
                    <a:pt x="1340" y="1087"/>
                    <a:pt x="273" y="9026"/>
                  </a:cubicBezTo>
                  <a:lnTo>
                    <a:pt x="273" y="17084"/>
                  </a:lnTo>
                  <a:cubicBezTo>
                    <a:pt x="170" y="19216"/>
                    <a:pt x="194" y="21353"/>
                    <a:pt x="340" y="23482"/>
                  </a:cubicBezTo>
                  <a:cubicBezTo>
                    <a:pt x="340" y="23482"/>
                    <a:pt x="0" y="26970"/>
                    <a:pt x="5494" y="26970"/>
                  </a:cubicBezTo>
                  <a:lnTo>
                    <a:pt x="16052" y="27108"/>
                  </a:lnTo>
                  <a:cubicBezTo>
                    <a:pt x="17541" y="26851"/>
                    <a:pt x="17442" y="22846"/>
                    <a:pt x="18576" y="12186"/>
                  </a:cubicBezTo>
                  <a:cubicBezTo>
                    <a:pt x="19030" y="7916"/>
                    <a:pt x="17833" y="2426"/>
                    <a:pt x="13852" y="830"/>
                  </a:cubicBezTo>
                  <a:cubicBezTo>
                    <a:pt x="13852" y="830"/>
                    <a:pt x="12387" y="277"/>
                    <a:pt x="11553" y="155"/>
                  </a:cubicBezTo>
                  <a:cubicBezTo>
                    <a:pt x="11553" y="155"/>
                    <a:pt x="10819" y="1"/>
                    <a:pt x="9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2206750" y="3766025"/>
              <a:ext cx="1800" cy="825"/>
            </a:xfrm>
            <a:custGeom>
              <a:avLst/>
              <a:gdLst/>
              <a:ahLst/>
              <a:cxnLst/>
              <a:rect l="l" t="t" r="r" b="b"/>
              <a:pathLst>
                <a:path w="72" h="33" extrusionOk="0">
                  <a:moveTo>
                    <a:pt x="71" y="1"/>
                  </a:moveTo>
                  <a:lnTo>
                    <a:pt x="71" y="1"/>
                  </a:lnTo>
                  <a:cubicBezTo>
                    <a:pt x="52" y="5"/>
                    <a:pt x="36" y="9"/>
                    <a:pt x="20" y="16"/>
                  </a:cubicBezTo>
                  <a:cubicBezTo>
                    <a:pt x="12" y="20"/>
                    <a:pt x="8" y="24"/>
                    <a:pt x="0" y="32"/>
                  </a:cubicBezTo>
                  <a:cubicBezTo>
                    <a:pt x="20" y="16"/>
                    <a:pt x="44" y="9"/>
                    <a:pt x="71" y="1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2212975" y="3765625"/>
              <a:ext cx="6025" cy="2000"/>
            </a:xfrm>
            <a:custGeom>
              <a:avLst/>
              <a:gdLst/>
              <a:ahLst/>
              <a:cxnLst/>
              <a:rect l="l" t="t" r="r" b="b"/>
              <a:pathLst>
                <a:path w="241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5"/>
                    <a:pt x="47" y="9"/>
                    <a:pt x="67" y="17"/>
                  </a:cubicBezTo>
                  <a:lnTo>
                    <a:pt x="87" y="21"/>
                  </a:lnTo>
                  <a:cubicBezTo>
                    <a:pt x="95" y="22"/>
                    <a:pt x="104" y="24"/>
                    <a:pt x="112" y="26"/>
                  </a:cubicBezTo>
                  <a:lnTo>
                    <a:pt x="112" y="26"/>
                  </a:lnTo>
                  <a:cubicBezTo>
                    <a:pt x="75" y="15"/>
                    <a:pt x="38" y="6"/>
                    <a:pt x="0" y="1"/>
                  </a:cubicBezTo>
                  <a:close/>
                  <a:moveTo>
                    <a:pt x="112" y="26"/>
                  </a:moveTo>
                  <a:cubicBezTo>
                    <a:pt x="115" y="27"/>
                    <a:pt x="119" y="28"/>
                    <a:pt x="122" y="30"/>
                  </a:cubicBezTo>
                  <a:lnTo>
                    <a:pt x="122" y="30"/>
                  </a:lnTo>
                  <a:cubicBezTo>
                    <a:pt x="119" y="28"/>
                    <a:pt x="115" y="27"/>
                    <a:pt x="112" y="26"/>
                  </a:cubicBezTo>
                  <a:close/>
                  <a:moveTo>
                    <a:pt x="122" y="30"/>
                  </a:moveTo>
                  <a:cubicBezTo>
                    <a:pt x="134" y="34"/>
                    <a:pt x="144" y="38"/>
                    <a:pt x="154" y="44"/>
                  </a:cubicBezTo>
                  <a:lnTo>
                    <a:pt x="174" y="52"/>
                  </a:lnTo>
                  <a:cubicBezTo>
                    <a:pt x="198" y="60"/>
                    <a:pt x="221" y="72"/>
                    <a:pt x="241" y="80"/>
                  </a:cubicBezTo>
                  <a:cubicBezTo>
                    <a:pt x="203" y="60"/>
                    <a:pt x="163" y="43"/>
                    <a:pt x="122" y="30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2210700" y="3765525"/>
              <a:ext cx="1900" cy="125"/>
            </a:xfrm>
            <a:custGeom>
              <a:avLst/>
              <a:gdLst/>
              <a:ahLst/>
              <a:cxnLst/>
              <a:rect l="l" t="t" r="r" b="b"/>
              <a:pathLst>
                <a:path w="76" h="5" extrusionOk="0">
                  <a:moveTo>
                    <a:pt x="40" y="1"/>
                  </a:moveTo>
                  <a:cubicBezTo>
                    <a:pt x="24" y="1"/>
                    <a:pt x="12" y="1"/>
                    <a:pt x="0" y="5"/>
                  </a:cubicBezTo>
                  <a:cubicBezTo>
                    <a:pt x="12" y="3"/>
                    <a:pt x="25" y="2"/>
                    <a:pt x="38" y="2"/>
                  </a:cubicBezTo>
                  <a:cubicBezTo>
                    <a:pt x="44" y="2"/>
                    <a:pt x="50" y="2"/>
                    <a:pt x="55" y="3"/>
                  </a:cubicBezTo>
                  <a:lnTo>
                    <a:pt x="55" y="3"/>
                  </a:lnTo>
                  <a:cubicBezTo>
                    <a:pt x="50" y="2"/>
                    <a:pt x="45" y="1"/>
                    <a:pt x="40" y="1"/>
                  </a:cubicBezTo>
                  <a:close/>
                  <a:moveTo>
                    <a:pt x="55" y="3"/>
                  </a:moveTo>
                  <a:lnTo>
                    <a:pt x="55" y="3"/>
                  </a:lnTo>
                  <a:cubicBezTo>
                    <a:pt x="62" y="4"/>
                    <a:pt x="69" y="5"/>
                    <a:pt x="75" y="5"/>
                  </a:cubicBezTo>
                  <a:cubicBezTo>
                    <a:pt x="69" y="4"/>
                    <a:pt x="62" y="3"/>
                    <a:pt x="55" y="3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2204975" y="376682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67" y="0"/>
                  </a:moveTo>
                  <a:cubicBezTo>
                    <a:pt x="48" y="8"/>
                    <a:pt x="32" y="20"/>
                    <a:pt x="16" y="36"/>
                  </a:cubicBezTo>
                  <a:cubicBezTo>
                    <a:pt x="15" y="37"/>
                    <a:pt x="13" y="39"/>
                    <a:pt x="12" y="41"/>
                  </a:cubicBezTo>
                  <a:lnTo>
                    <a:pt x="12" y="41"/>
                  </a:lnTo>
                  <a:cubicBezTo>
                    <a:pt x="29" y="26"/>
                    <a:pt x="48" y="13"/>
                    <a:pt x="67" y="0"/>
                  </a:cubicBezTo>
                  <a:close/>
                  <a:moveTo>
                    <a:pt x="12" y="41"/>
                  </a:moveTo>
                  <a:cubicBezTo>
                    <a:pt x="8" y="44"/>
                    <a:pt x="4" y="48"/>
                    <a:pt x="0" y="52"/>
                  </a:cubicBezTo>
                  <a:cubicBezTo>
                    <a:pt x="6" y="49"/>
                    <a:pt x="9" y="44"/>
                    <a:pt x="12" y="41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2219375" y="3767900"/>
              <a:ext cx="1700" cy="1025"/>
            </a:xfrm>
            <a:custGeom>
              <a:avLst/>
              <a:gdLst/>
              <a:ahLst/>
              <a:cxnLst/>
              <a:rect l="l" t="t" r="r" b="b"/>
              <a:pathLst>
                <a:path w="68" h="4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3"/>
                    <a:pt x="48" y="24"/>
                    <a:pt x="68" y="40"/>
                  </a:cubicBezTo>
                  <a:cubicBezTo>
                    <a:pt x="64" y="36"/>
                    <a:pt x="60" y="32"/>
                    <a:pt x="56" y="28"/>
                  </a:cubicBezTo>
                  <a:cubicBezTo>
                    <a:pt x="36" y="20"/>
                    <a:pt x="21" y="9"/>
                    <a:pt x="1" y="1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2208625" y="3765625"/>
              <a:ext cx="2000" cy="325"/>
            </a:xfrm>
            <a:custGeom>
              <a:avLst/>
              <a:gdLst/>
              <a:ahLst/>
              <a:cxnLst/>
              <a:rect l="l" t="t" r="r" b="b"/>
              <a:pathLst>
                <a:path w="80" h="13" extrusionOk="0">
                  <a:moveTo>
                    <a:pt x="75" y="1"/>
                  </a:moveTo>
                  <a:cubicBezTo>
                    <a:pt x="48" y="1"/>
                    <a:pt x="24" y="5"/>
                    <a:pt x="0" y="13"/>
                  </a:cubicBezTo>
                  <a:cubicBezTo>
                    <a:pt x="24" y="5"/>
                    <a:pt x="52" y="1"/>
                    <a:pt x="79" y="1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2210600" y="37656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2208425" y="37660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" y="1"/>
                    <a:pt x="4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2208525" y="3765625"/>
              <a:ext cx="2000" cy="325"/>
            </a:xfrm>
            <a:custGeom>
              <a:avLst/>
              <a:gdLst/>
              <a:ahLst/>
              <a:cxnLst/>
              <a:rect l="l" t="t" r="r" b="b"/>
              <a:pathLst>
                <a:path w="80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28" y="5"/>
                    <a:pt x="56" y="1"/>
                    <a:pt x="79" y="1"/>
                  </a:cubicBezTo>
                  <a:lnTo>
                    <a:pt x="79" y="1"/>
                  </a:lnTo>
                  <a:cubicBezTo>
                    <a:pt x="56" y="1"/>
                    <a:pt x="28" y="5"/>
                    <a:pt x="0" y="13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2207325" y="3766025"/>
              <a:ext cx="1225" cy="425"/>
            </a:xfrm>
            <a:custGeom>
              <a:avLst/>
              <a:gdLst/>
              <a:ahLst/>
              <a:cxnLst/>
              <a:rect l="l" t="t" r="r" b="b"/>
              <a:pathLst>
                <a:path w="49" h="17" extrusionOk="0">
                  <a:moveTo>
                    <a:pt x="1" y="16"/>
                  </a:moveTo>
                  <a:cubicBezTo>
                    <a:pt x="17" y="9"/>
                    <a:pt x="33" y="5"/>
                    <a:pt x="48" y="1"/>
                  </a:cubicBezTo>
                  <a:lnTo>
                    <a:pt x="48" y="1"/>
                  </a:lnTo>
                  <a:cubicBezTo>
                    <a:pt x="33" y="5"/>
                    <a:pt x="17" y="9"/>
                    <a:pt x="1" y="1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2210700" y="3765525"/>
              <a:ext cx="1000" cy="125"/>
            </a:xfrm>
            <a:custGeom>
              <a:avLst/>
              <a:gdLst/>
              <a:ahLst/>
              <a:cxnLst/>
              <a:rect l="l" t="t" r="r" b="b"/>
              <a:pathLst>
                <a:path w="40" h="5" extrusionOk="0">
                  <a:moveTo>
                    <a:pt x="0" y="5"/>
                  </a:moveTo>
                  <a:lnTo>
                    <a:pt x="0" y="5"/>
                  </a:lnTo>
                  <a:cubicBezTo>
                    <a:pt x="12" y="1"/>
                    <a:pt x="24" y="1"/>
                    <a:pt x="40" y="1"/>
                  </a:cubicBezTo>
                  <a:cubicBezTo>
                    <a:pt x="24" y="1"/>
                    <a:pt x="12" y="1"/>
                    <a:pt x="0" y="5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2204975" y="376682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0" y="52"/>
                  </a:moveTo>
                  <a:lnTo>
                    <a:pt x="0" y="52"/>
                  </a:lnTo>
                  <a:cubicBezTo>
                    <a:pt x="20" y="32"/>
                    <a:pt x="44" y="16"/>
                    <a:pt x="67" y="0"/>
                  </a:cubicBezTo>
                  <a:lnTo>
                    <a:pt x="67" y="0"/>
                  </a:lnTo>
                  <a:cubicBezTo>
                    <a:pt x="44" y="16"/>
                    <a:pt x="20" y="32"/>
                    <a:pt x="0" y="5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2205350" y="3766825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52" y="0"/>
                  </a:moveTo>
                  <a:cubicBezTo>
                    <a:pt x="33" y="8"/>
                    <a:pt x="17" y="20"/>
                    <a:pt x="1" y="36"/>
                  </a:cubicBezTo>
                  <a:cubicBezTo>
                    <a:pt x="17" y="20"/>
                    <a:pt x="33" y="8"/>
                    <a:pt x="52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2221050" y="3768900"/>
              <a:ext cx="6850" cy="5450"/>
            </a:xfrm>
            <a:custGeom>
              <a:avLst/>
              <a:gdLst/>
              <a:ahLst/>
              <a:cxnLst/>
              <a:rect l="l" t="t" r="r" b="b"/>
              <a:pathLst>
                <a:path w="274" h="218" extrusionOk="0">
                  <a:moveTo>
                    <a:pt x="1" y="0"/>
                  </a:moveTo>
                  <a:lnTo>
                    <a:pt x="1" y="0"/>
                  </a:lnTo>
                  <a:cubicBezTo>
                    <a:pt x="76" y="48"/>
                    <a:pt x="147" y="107"/>
                    <a:pt x="206" y="174"/>
                  </a:cubicBezTo>
                  <a:cubicBezTo>
                    <a:pt x="226" y="194"/>
                    <a:pt x="250" y="210"/>
                    <a:pt x="273" y="217"/>
                  </a:cubicBezTo>
                  <a:cubicBezTo>
                    <a:pt x="250" y="210"/>
                    <a:pt x="226" y="194"/>
                    <a:pt x="206" y="174"/>
                  </a:cubicBezTo>
                  <a:cubicBezTo>
                    <a:pt x="147" y="107"/>
                    <a:pt x="76" y="48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2231225" y="3714475"/>
              <a:ext cx="3475" cy="58700"/>
            </a:xfrm>
            <a:custGeom>
              <a:avLst/>
              <a:gdLst/>
              <a:ahLst/>
              <a:cxnLst/>
              <a:rect l="l" t="t" r="r" b="b"/>
              <a:pathLst>
                <a:path w="139" h="2348" extrusionOk="0">
                  <a:moveTo>
                    <a:pt x="1" y="2347"/>
                  </a:moveTo>
                  <a:cubicBezTo>
                    <a:pt x="21" y="2327"/>
                    <a:pt x="28" y="2300"/>
                    <a:pt x="28" y="2272"/>
                  </a:cubicBezTo>
                  <a:lnTo>
                    <a:pt x="139" y="1"/>
                  </a:lnTo>
                  <a:lnTo>
                    <a:pt x="28" y="2272"/>
                  </a:lnTo>
                  <a:cubicBezTo>
                    <a:pt x="28" y="2300"/>
                    <a:pt x="21" y="2327"/>
                    <a:pt x="1" y="2347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2220775" y="376860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0"/>
                  </a:moveTo>
                  <a:cubicBezTo>
                    <a:pt x="4" y="4"/>
                    <a:pt x="8" y="8"/>
                    <a:pt x="12" y="12"/>
                  </a:cubicBezTo>
                  <a:lnTo>
                    <a:pt x="12" y="12"/>
                  </a:lnTo>
                  <a:cubicBezTo>
                    <a:pt x="8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2206750" y="3766425"/>
              <a:ext cx="600" cy="425"/>
            </a:xfrm>
            <a:custGeom>
              <a:avLst/>
              <a:gdLst/>
              <a:ahLst/>
              <a:cxnLst/>
              <a:rect l="l" t="t" r="r" b="b"/>
              <a:pathLst>
                <a:path w="24" h="17" extrusionOk="0">
                  <a:moveTo>
                    <a:pt x="0" y="16"/>
                  </a:moveTo>
                  <a:lnTo>
                    <a:pt x="0" y="16"/>
                  </a:lnTo>
                  <a:cubicBezTo>
                    <a:pt x="8" y="8"/>
                    <a:pt x="12" y="4"/>
                    <a:pt x="24" y="0"/>
                  </a:cubicBezTo>
                  <a:cubicBezTo>
                    <a:pt x="12" y="4"/>
                    <a:pt x="8" y="8"/>
                    <a:pt x="0" y="1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2204975" y="3767700"/>
              <a:ext cx="400" cy="425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16" y="1"/>
                  </a:moveTo>
                  <a:cubicBezTo>
                    <a:pt x="12" y="5"/>
                    <a:pt x="4" y="13"/>
                    <a:pt x="0" y="17"/>
                  </a:cubicBezTo>
                  <a:lnTo>
                    <a:pt x="0" y="17"/>
                  </a:lnTo>
                  <a:cubicBezTo>
                    <a:pt x="4" y="13"/>
                    <a:pt x="12" y="5"/>
                    <a:pt x="16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2206650" y="37668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2219575" y="3614750"/>
              <a:ext cx="9400" cy="4875"/>
            </a:xfrm>
            <a:custGeom>
              <a:avLst/>
              <a:gdLst/>
              <a:ahLst/>
              <a:cxnLst/>
              <a:rect l="l" t="t" r="r" b="b"/>
              <a:pathLst>
                <a:path w="376" h="195" extrusionOk="0">
                  <a:moveTo>
                    <a:pt x="376" y="1"/>
                  </a:moveTo>
                  <a:lnTo>
                    <a:pt x="376" y="1"/>
                  </a:lnTo>
                  <a:cubicBezTo>
                    <a:pt x="250" y="60"/>
                    <a:pt x="123" y="127"/>
                    <a:pt x="1" y="194"/>
                  </a:cubicBezTo>
                  <a:cubicBezTo>
                    <a:pt x="123" y="127"/>
                    <a:pt x="250" y="64"/>
                    <a:pt x="376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2210700" y="3620175"/>
              <a:ext cx="7725" cy="4675"/>
            </a:xfrm>
            <a:custGeom>
              <a:avLst/>
              <a:gdLst/>
              <a:ahLst/>
              <a:cxnLst/>
              <a:rect l="l" t="t" r="r" b="b"/>
              <a:pathLst>
                <a:path w="309" h="187" extrusionOk="0">
                  <a:moveTo>
                    <a:pt x="0" y="187"/>
                  </a:moveTo>
                  <a:cubicBezTo>
                    <a:pt x="103" y="119"/>
                    <a:pt x="206" y="60"/>
                    <a:pt x="308" y="1"/>
                  </a:cubicBezTo>
                  <a:cubicBezTo>
                    <a:pt x="206" y="60"/>
                    <a:pt x="103" y="119"/>
                    <a:pt x="0" y="187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2241400" y="3606950"/>
              <a:ext cx="7125" cy="2600"/>
            </a:xfrm>
            <a:custGeom>
              <a:avLst/>
              <a:gdLst/>
              <a:ahLst/>
              <a:cxnLst/>
              <a:rect l="l" t="t" r="r" b="b"/>
              <a:pathLst>
                <a:path w="285" h="104" extrusionOk="0">
                  <a:moveTo>
                    <a:pt x="1" y="103"/>
                  </a:moveTo>
                  <a:cubicBezTo>
                    <a:pt x="95" y="68"/>
                    <a:pt x="190" y="32"/>
                    <a:pt x="285" y="1"/>
                  </a:cubicBezTo>
                  <a:cubicBezTo>
                    <a:pt x="190" y="32"/>
                    <a:pt x="95" y="68"/>
                    <a:pt x="1" y="103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2261450" y="3600525"/>
              <a:ext cx="9300" cy="2400"/>
            </a:xfrm>
            <a:custGeom>
              <a:avLst/>
              <a:gdLst/>
              <a:ahLst/>
              <a:cxnLst/>
              <a:rect l="l" t="t" r="r" b="b"/>
              <a:pathLst>
                <a:path w="372" h="96" extrusionOk="0">
                  <a:moveTo>
                    <a:pt x="372" y="1"/>
                  </a:moveTo>
                  <a:cubicBezTo>
                    <a:pt x="245" y="32"/>
                    <a:pt x="123" y="64"/>
                    <a:pt x="0" y="96"/>
                  </a:cubicBezTo>
                  <a:cubicBezTo>
                    <a:pt x="123" y="64"/>
                    <a:pt x="249" y="32"/>
                    <a:pt x="372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2230750" y="3610600"/>
              <a:ext cx="7800" cy="3475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312" y="1"/>
                  </a:moveTo>
                  <a:lnTo>
                    <a:pt x="312" y="1"/>
                  </a:lnTo>
                  <a:cubicBezTo>
                    <a:pt x="209" y="44"/>
                    <a:pt x="103" y="88"/>
                    <a:pt x="0" y="139"/>
                  </a:cubicBezTo>
                  <a:cubicBezTo>
                    <a:pt x="103" y="92"/>
                    <a:pt x="209" y="44"/>
                    <a:pt x="312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2251475" y="3603700"/>
              <a:ext cx="7425" cy="2300"/>
            </a:xfrm>
            <a:custGeom>
              <a:avLst/>
              <a:gdLst/>
              <a:ahLst/>
              <a:cxnLst/>
              <a:rect l="l" t="t" r="r" b="b"/>
              <a:pathLst>
                <a:path w="297" h="92" extrusionOk="0">
                  <a:moveTo>
                    <a:pt x="0" y="91"/>
                  </a:moveTo>
                  <a:cubicBezTo>
                    <a:pt x="99" y="60"/>
                    <a:pt x="198" y="28"/>
                    <a:pt x="297" y="0"/>
                  </a:cubicBezTo>
                  <a:cubicBezTo>
                    <a:pt x="198" y="28"/>
                    <a:pt x="99" y="60"/>
                    <a:pt x="0" y="9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2219000" y="3767600"/>
              <a:ext cx="400" cy="325"/>
            </a:xfrm>
            <a:custGeom>
              <a:avLst/>
              <a:gdLst/>
              <a:ahLst/>
              <a:cxnLst/>
              <a:rect l="l" t="t" r="r" b="b"/>
              <a:pathLst>
                <a:path w="16" h="13" extrusionOk="0">
                  <a:moveTo>
                    <a:pt x="0" y="1"/>
                  </a:moveTo>
                  <a:lnTo>
                    <a:pt x="0" y="1"/>
                  </a:lnTo>
                  <a:lnTo>
                    <a:pt x="16" y="13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2206650" y="37668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2210600" y="37656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2208525" y="3766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2212575" y="376562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0" y="1"/>
                  </a:moveTo>
                  <a:lnTo>
                    <a:pt x="0" y="1"/>
                  </a:ln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2204975" y="376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2204975" y="376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2165475" y="3589025"/>
              <a:ext cx="225650" cy="320000"/>
            </a:xfrm>
            <a:custGeom>
              <a:avLst/>
              <a:gdLst/>
              <a:ahLst/>
              <a:cxnLst/>
              <a:rect l="l" t="t" r="r" b="b"/>
              <a:pathLst>
                <a:path w="9026" h="12800" extrusionOk="0">
                  <a:moveTo>
                    <a:pt x="5442" y="0"/>
                  </a:moveTo>
                  <a:cubicBezTo>
                    <a:pt x="3968" y="0"/>
                    <a:pt x="2611" y="856"/>
                    <a:pt x="2611" y="856"/>
                  </a:cubicBezTo>
                  <a:cubicBezTo>
                    <a:pt x="2611" y="856"/>
                    <a:pt x="0" y="3324"/>
                    <a:pt x="1296" y="7199"/>
                  </a:cubicBezTo>
                  <a:cubicBezTo>
                    <a:pt x="2192" y="9893"/>
                    <a:pt x="2737" y="11611"/>
                    <a:pt x="2611" y="11931"/>
                  </a:cubicBezTo>
                  <a:cubicBezTo>
                    <a:pt x="2500" y="12205"/>
                    <a:pt x="3197" y="12799"/>
                    <a:pt x="4073" y="12799"/>
                  </a:cubicBezTo>
                  <a:cubicBezTo>
                    <a:pt x="4323" y="12799"/>
                    <a:pt x="4586" y="12751"/>
                    <a:pt x="4851" y="12634"/>
                  </a:cubicBezTo>
                  <a:cubicBezTo>
                    <a:pt x="4977" y="12575"/>
                    <a:pt x="5056" y="12440"/>
                    <a:pt x="5048" y="12302"/>
                  </a:cubicBezTo>
                  <a:lnTo>
                    <a:pt x="5060" y="11034"/>
                  </a:lnTo>
                  <a:lnTo>
                    <a:pt x="5060" y="10845"/>
                  </a:lnTo>
                  <a:cubicBezTo>
                    <a:pt x="5226" y="10885"/>
                    <a:pt x="5408" y="10903"/>
                    <a:pt x="5597" y="10903"/>
                  </a:cubicBezTo>
                  <a:cubicBezTo>
                    <a:pt x="6175" y="10903"/>
                    <a:pt x="6808" y="10732"/>
                    <a:pt x="7193" y="10497"/>
                  </a:cubicBezTo>
                  <a:cubicBezTo>
                    <a:pt x="9002" y="9395"/>
                    <a:pt x="8978" y="6891"/>
                    <a:pt x="9006" y="4845"/>
                  </a:cubicBezTo>
                  <a:cubicBezTo>
                    <a:pt x="9025" y="3640"/>
                    <a:pt x="8690" y="2736"/>
                    <a:pt x="8409" y="2100"/>
                  </a:cubicBezTo>
                  <a:cubicBezTo>
                    <a:pt x="7690" y="469"/>
                    <a:pt x="6534" y="0"/>
                    <a:pt x="5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2291275" y="3881550"/>
              <a:ext cx="74575" cy="245800"/>
            </a:xfrm>
            <a:custGeom>
              <a:avLst/>
              <a:gdLst/>
              <a:ahLst/>
              <a:cxnLst/>
              <a:rect l="l" t="t" r="r" b="b"/>
              <a:pathLst>
                <a:path w="2983" h="9832" extrusionOk="0">
                  <a:moveTo>
                    <a:pt x="0" y="1"/>
                  </a:moveTo>
                  <a:lnTo>
                    <a:pt x="194" y="8019"/>
                  </a:lnTo>
                  <a:lnTo>
                    <a:pt x="585" y="9832"/>
                  </a:lnTo>
                  <a:lnTo>
                    <a:pt x="2982" y="3785"/>
                  </a:lnTo>
                  <a:lnTo>
                    <a:pt x="1462" y="2766"/>
                  </a:lnTo>
                  <a:lnTo>
                    <a:pt x="2548" y="2623"/>
                  </a:lnTo>
                  <a:cubicBezTo>
                    <a:pt x="1312" y="59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2189375" y="3876325"/>
              <a:ext cx="116425" cy="250925"/>
            </a:xfrm>
            <a:custGeom>
              <a:avLst/>
              <a:gdLst/>
              <a:ahLst/>
              <a:cxnLst/>
              <a:rect l="l" t="t" r="r" b="b"/>
              <a:pathLst>
                <a:path w="4657" h="10037" extrusionOk="0">
                  <a:moveTo>
                    <a:pt x="1639" y="1"/>
                  </a:moveTo>
                  <a:cubicBezTo>
                    <a:pt x="1639" y="1"/>
                    <a:pt x="537" y="1067"/>
                    <a:pt x="24" y="3532"/>
                  </a:cubicBezTo>
                  <a:lnTo>
                    <a:pt x="1157" y="3287"/>
                  </a:lnTo>
                  <a:lnTo>
                    <a:pt x="1157" y="3287"/>
                  </a:lnTo>
                  <a:lnTo>
                    <a:pt x="0" y="4847"/>
                  </a:lnTo>
                  <a:lnTo>
                    <a:pt x="4657" y="10037"/>
                  </a:lnTo>
                  <a:lnTo>
                    <a:pt x="4657" y="10037"/>
                  </a:lnTo>
                  <a:lnTo>
                    <a:pt x="3985" y="690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2110275" y="3522300"/>
              <a:ext cx="298650" cy="294625"/>
            </a:xfrm>
            <a:custGeom>
              <a:avLst/>
              <a:gdLst/>
              <a:ahLst/>
              <a:cxnLst/>
              <a:rect l="l" t="t" r="r" b="b"/>
              <a:pathLst>
                <a:path w="11946" h="11785" extrusionOk="0">
                  <a:moveTo>
                    <a:pt x="9302" y="0"/>
                  </a:moveTo>
                  <a:cubicBezTo>
                    <a:pt x="8730" y="0"/>
                    <a:pt x="8070" y="259"/>
                    <a:pt x="7359" y="879"/>
                  </a:cubicBezTo>
                  <a:cubicBezTo>
                    <a:pt x="5841" y="2197"/>
                    <a:pt x="4531" y="2389"/>
                    <a:pt x="3529" y="2389"/>
                  </a:cubicBezTo>
                  <a:cubicBezTo>
                    <a:pt x="3118" y="2389"/>
                    <a:pt x="2759" y="2357"/>
                    <a:pt x="2458" y="2357"/>
                  </a:cubicBezTo>
                  <a:cubicBezTo>
                    <a:pt x="2109" y="2357"/>
                    <a:pt x="1839" y="2400"/>
                    <a:pt x="1659" y="2589"/>
                  </a:cubicBezTo>
                  <a:cubicBezTo>
                    <a:pt x="0" y="4315"/>
                    <a:pt x="2145" y="9730"/>
                    <a:pt x="2307" y="11029"/>
                  </a:cubicBezTo>
                  <a:cubicBezTo>
                    <a:pt x="2372" y="11553"/>
                    <a:pt x="3013" y="11785"/>
                    <a:pt x="3617" y="11785"/>
                  </a:cubicBezTo>
                  <a:cubicBezTo>
                    <a:pt x="4108" y="11785"/>
                    <a:pt x="4576" y="11632"/>
                    <a:pt x="4693" y="11357"/>
                  </a:cubicBezTo>
                  <a:cubicBezTo>
                    <a:pt x="4890" y="10891"/>
                    <a:pt x="4752" y="9489"/>
                    <a:pt x="4685" y="8948"/>
                  </a:cubicBezTo>
                  <a:cubicBezTo>
                    <a:pt x="4531" y="7660"/>
                    <a:pt x="4373" y="7084"/>
                    <a:pt x="4246" y="6381"/>
                  </a:cubicBezTo>
                  <a:cubicBezTo>
                    <a:pt x="4246" y="6381"/>
                    <a:pt x="10412" y="5646"/>
                    <a:pt x="11032" y="4315"/>
                  </a:cubicBezTo>
                  <a:cubicBezTo>
                    <a:pt x="11946" y="2363"/>
                    <a:pt x="11028" y="0"/>
                    <a:pt x="9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2199425" y="3752600"/>
              <a:ext cx="32525" cy="50550"/>
            </a:xfrm>
            <a:custGeom>
              <a:avLst/>
              <a:gdLst/>
              <a:ahLst/>
              <a:cxnLst/>
              <a:rect l="l" t="t" r="r" b="b"/>
              <a:pathLst>
                <a:path w="1301" h="2022" extrusionOk="0">
                  <a:moveTo>
                    <a:pt x="435" y="0"/>
                  </a:moveTo>
                  <a:cubicBezTo>
                    <a:pt x="412" y="4"/>
                    <a:pt x="384" y="8"/>
                    <a:pt x="360" y="20"/>
                  </a:cubicBezTo>
                  <a:lnTo>
                    <a:pt x="356" y="20"/>
                  </a:lnTo>
                  <a:cubicBezTo>
                    <a:pt x="329" y="28"/>
                    <a:pt x="305" y="40"/>
                    <a:pt x="281" y="52"/>
                  </a:cubicBezTo>
                  <a:cubicBezTo>
                    <a:pt x="254" y="72"/>
                    <a:pt x="230" y="91"/>
                    <a:pt x="210" y="111"/>
                  </a:cubicBezTo>
                  <a:cubicBezTo>
                    <a:pt x="76" y="261"/>
                    <a:pt x="1" y="550"/>
                    <a:pt x="68" y="1075"/>
                  </a:cubicBezTo>
                  <a:cubicBezTo>
                    <a:pt x="68" y="1075"/>
                    <a:pt x="72" y="1095"/>
                    <a:pt x="80" y="1126"/>
                  </a:cubicBezTo>
                  <a:cubicBezTo>
                    <a:pt x="126" y="1316"/>
                    <a:pt x="334" y="2022"/>
                    <a:pt x="972" y="2022"/>
                  </a:cubicBezTo>
                  <a:cubicBezTo>
                    <a:pt x="1051" y="2022"/>
                    <a:pt x="1137" y="2011"/>
                    <a:pt x="1229" y="1987"/>
                  </a:cubicBezTo>
                  <a:cubicBezTo>
                    <a:pt x="1300" y="1971"/>
                    <a:pt x="1237" y="348"/>
                    <a:pt x="1186" y="340"/>
                  </a:cubicBezTo>
                  <a:cubicBezTo>
                    <a:pt x="1158" y="332"/>
                    <a:pt x="1131" y="316"/>
                    <a:pt x="1111" y="297"/>
                  </a:cubicBezTo>
                  <a:cubicBezTo>
                    <a:pt x="1048" y="230"/>
                    <a:pt x="969" y="170"/>
                    <a:pt x="890" y="123"/>
                  </a:cubicBezTo>
                  <a:cubicBezTo>
                    <a:pt x="866" y="107"/>
                    <a:pt x="838" y="95"/>
                    <a:pt x="815" y="83"/>
                  </a:cubicBezTo>
                  <a:lnTo>
                    <a:pt x="799" y="76"/>
                  </a:lnTo>
                  <a:cubicBezTo>
                    <a:pt x="775" y="64"/>
                    <a:pt x="751" y="52"/>
                    <a:pt x="728" y="44"/>
                  </a:cubicBezTo>
                  <a:lnTo>
                    <a:pt x="708" y="36"/>
                  </a:lnTo>
                  <a:cubicBezTo>
                    <a:pt x="684" y="28"/>
                    <a:pt x="657" y="20"/>
                    <a:pt x="633" y="16"/>
                  </a:cubicBezTo>
                  <a:lnTo>
                    <a:pt x="613" y="12"/>
                  </a:lnTo>
                  <a:cubicBezTo>
                    <a:pt x="589" y="8"/>
                    <a:pt x="566" y="4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1981175" y="3960750"/>
              <a:ext cx="190250" cy="740800"/>
            </a:xfrm>
            <a:custGeom>
              <a:avLst/>
              <a:gdLst/>
              <a:ahLst/>
              <a:cxnLst/>
              <a:rect l="l" t="t" r="r" b="b"/>
              <a:pathLst>
                <a:path w="7610" h="29632" extrusionOk="0">
                  <a:moveTo>
                    <a:pt x="7609" y="1"/>
                  </a:moveTo>
                  <a:cubicBezTo>
                    <a:pt x="7609" y="1"/>
                    <a:pt x="2921" y="2481"/>
                    <a:pt x="2494" y="4089"/>
                  </a:cubicBezTo>
                  <a:cubicBezTo>
                    <a:pt x="749" y="10756"/>
                    <a:pt x="0" y="29589"/>
                    <a:pt x="144" y="29589"/>
                  </a:cubicBezTo>
                  <a:cubicBezTo>
                    <a:pt x="145" y="29589"/>
                    <a:pt x="147" y="29588"/>
                    <a:pt x="148" y="29584"/>
                  </a:cubicBezTo>
                  <a:lnTo>
                    <a:pt x="2020" y="29632"/>
                  </a:lnTo>
                  <a:lnTo>
                    <a:pt x="76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1976025" y="4700350"/>
              <a:ext cx="55675" cy="150075"/>
            </a:xfrm>
            <a:custGeom>
              <a:avLst/>
              <a:gdLst/>
              <a:ahLst/>
              <a:cxnLst/>
              <a:rect l="l" t="t" r="r" b="b"/>
              <a:pathLst>
                <a:path w="2227" h="6003" extrusionOk="0">
                  <a:moveTo>
                    <a:pt x="354" y="0"/>
                  </a:moveTo>
                  <a:cubicBezTo>
                    <a:pt x="0" y="2970"/>
                    <a:pt x="383" y="6002"/>
                    <a:pt x="637" y="6002"/>
                  </a:cubicBezTo>
                  <a:cubicBezTo>
                    <a:pt x="695" y="6002"/>
                    <a:pt x="746" y="5845"/>
                    <a:pt x="781" y="5494"/>
                  </a:cubicBezTo>
                  <a:cubicBezTo>
                    <a:pt x="923" y="4053"/>
                    <a:pt x="1128" y="2880"/>
                    <a:pt x="1219" y="2406"/>
                  </a:cubicBezTo>
                  <a:cubicBezTo>
                    <a:pt x="1228" y="2358"/>
                    <a:pt x="1275" y="2326"/>
                    <a:pt x="1319" y="2326"/>
                  </a:cubicBezTo>
                  <a:cubicBezTo>
                    <a:pt x="1352" y="2326"/>
                    <a:pt x="1383" y="2344"/>
                    <a:pt x="1397" y="2386"/>
                  </a:cubicBezTo>
                  <a:cubicBezTo>
                    <a:pt x="1535" y="2805"/>
                    <a:pt x="1602" y="3251"/>
                    <a:pt x="1756" y="3764"/>
                  </a:cubicBezTo>
                  <a:cubicBezTo>
                    <a:pt x="1771" y="3815"/>
                    <a:pt x="1787" y="3838"/>
                    <a:pt x="1802" y="3838"/>
                  </a:cubicBezTo>
                  <a:cubicBezTo>
                    <a:pt x="1999" y="3838"/>
                    <a:pt x="2226" y="48"/>
                    <a:pt x="2226" y="48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2440000" y="4698175"/>
              <a:ext cx="55075" cy="139725"/>
            </a:xfrm>
            <a:custGeom>
              <a:avLst/>
              <a:gdLst/>
              <a:ahLst/>
              <a:cxnLst/>
              <a:rect l="l" t="t" r="r" b="b"/>
              <a:pathLst>
                <a:path w="2203" h="5589" extrusionOk="0">
                  <a:moveTo>
                    <a:pt x="552" y="0"/>
                  </a:moveTo>
                  <a:cubicBezTo>
                    <a:pt x="552" y="0"/>
                    <a:pt x="0" y="3582"/>
                    <a:pt x="197" y="3582"/>
                  </a:cubicBezTo>
                  <a:cubicBezTo>
                    <a:pt x="212" y="3582"/>
                    <a:pt x="232" y="3561"/>
                    <a:pt x="256" y="3516"/>
                  </a:cubicBezTo>
                  <a:cubicBezTo>
                    <a:pt x="513" y="3046"/>
                    <a:pt x="671" y="2623"/>
                    <a:pt x="892" y="2240"/>
                  </a:cubicBezTo>
                  <a:cubicBezTo>
                    <a:pt x="909" y="2210"/>
                    <a:pt x="935" y="2197"/>
                    <a:pt x="962" y="2197"/>
                  </a:cubicBezTo>
                  <a:cubicBezTo>
                    <a:pt x="1012" y="2197"/>
                    <a:pt x="1065" y="2241"/>
                    <a:pt x="1062" y="2295"/>
                  </a:cubicBezTo>
                  <a:cubicBezTo>
                    <a:pt x="1054" y="2777"/>
                    <a:pt x="821" y="3966"/>
                    <a:pt x="857" y="5407"/>
                  </a:cubicBezTo>
                  <a:cubicBezTo>
                    <a:pt x="860" y="5531"/>
                    <a:pt x="886" y="5589"/>
                    <a:pt x="929" y="5589"/>
                  </a:cubicBezTo>
                  <a:cubicBezTo>
                    <a:pt x="1210" y="5589"/>
                    <a:pt x="2202" y="3085"/>
                    <a:pt x="2168" y="99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2277550" y="5399550"/>
              <a:ext cx="240550" cy="67175"/>
            </a:xfrm>
            <a:custGeom>
              <a:avLst/>
              <a:gdLst/>
              <a:ahLst/>
              <a:cxnLst/>
              <a:rect l="l" t="t" r="r" b="b"/>
              <a:pathLst>
                <a:path w="9622" h="2687" extrusionOk="0">
                  <a:moveTo>
                    <a:pt x="975" y="0"/>
                  </a:moveTo>
                  <a:cubicBezTo>
                    <a:pt x="713" y="0"/>
                    <a:pt x="546" y="24"/>
                    <a:pt x="458" y="83"/>
                  </a:cubicBezTo>
                  <a:cubicBezTo>
                    <a:pt x="91" y="340"/>
                    <a:pt x="0" y="1940"/>
                    <a:pt x="0" y="1940"/>
                  </a:cubicBezTo>
                  <a:lnTo>
                    <a:pt x="1118" y="2228"/>
                  </a:lnTo>
                  <a:lnTo>
                    <a:pt x="1383" y="1513"/>
                  </a:lnTo>
                  <a:cubicBezTo>
                    <a:pt x="3595" y="2102"/>
                    <a:pt x="7285" y="2686"/>
                    <a:pt x="8542" y="2686"/>
                  </a:cubicBezTo>
                  <a:cubicBezTo>
                    <a:pt x="8551" y="2686"/>
                    <a:pt x="8559" y="2686"/>
                    <a:pt x="8567" y="2686"/>
                  </a:cubicBezTo>
                  <a:cubicBezTo>
                    <a:pt x="9622" y="2678"/>
                    <a:pt x="7908" y="1857"/>
                    <a:pt x="6430" y="1193"/>
                  </a:cubicBezTo>
                  <a:cubicBezTo>
                    <a:pt x="5636" y="838"/>
                    <a:pt x="3318" y="162"/>
                    <a:pt x="2449" y="91"/>
                  </a:cubicBezTo>
                  <a:cubicBezTo>
                    <a:pt x="1787" y="38"/>
                    <a:pt x="1306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2151050" y="5397650"/>
              <a:ext cx="239400" cy="70850"/>
            </a:xfrm>
            <a:custGeom>
              <a:avLst/>
              <a:gdLst/>
              <a:ahLst/>
              <a:cxnLst/>
              <a:rect l="l" t="t" r="r" b="b"/>
              <a:pathLst>
                <a:path w="9576" h="2834" extrusionOk="0">
                  <a:moveTo>
                    <a:pt x="927" y="0"/>
                  </a:moveTo>
                  <a:cubicBezTo>
                    <a:pt x="714" y="0"/>
                    <a:pt x="573" y="21"/>
                    <a:pt x="494" y="72"/>
                  </a:cubicBezTo>
                  <a:cubicBezTo>
                    <a:pt x="119" y="321"/>
                    <a:pt x="1" y="1917"/>
                    <a:pt x="1" y="1917"/>
                  </a:cubicBezTo>
                  <a:lnTo>
                    <a:pt x="1107" y="2229"/>
                  </a:lnTo>
                  <a:lnTo>
                    <a:pt x="1387" y="1518"/>
                  </a:lnTo>
                  <a:cubicBezTo>
                    <a:pt x="3603" y="2154"/>
                    <a:pt x="7319" y="2821"/>
                    <a:pt x="8548" y="2833"/>
                  </a:cubicBezTo>
                  <a:cubicBezTo>
                    <a:pt x="8557" y="2833"/>
                    <a:pt x="8567" y="2833"/>
                    <a:pt x="8576" y="2833"/>
                  </a:cubicBezTo>
                  <a:cubicBezTo>
                    <a:pt x="9575" y="2833"/>
                    <a:pt x="7895" y="1990"/>
                    <a:pt x="6443" y="1305"/>
                  </a:cubicBezTo>
                  <a:cubicBezTo>
                    <a:pt x="5653" y="933"/>
                    <a:pt x="3350" y="211"/>
                    <a:pt x="2485" y="124"/>
                  </a:cubicBezTo>
                  <a:cubicBezTo>
                    <a:pt x="1764" y="52"/>
                    <a:pt x="1258" y="0"/>
                    <a:pt x="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2238250" y="3896575"/>
              <a:ext cx="57875" cy="185450"/>
            </a:xfrm>
            <a:custGeom>
              <a:avLst/>
              <a:gdLst/>
              <a:ahLst/>
              <a:cxnLst/>
              <a:rect l="l" t="t" r="r" b="b"/>
              <a:pathLst>
                <a:path w="2315" h="7418" extrusionOk="0">
                  <a:moveTo>
                    <a:pt x="2133" y="0"/>
                  </a:moveTo>
                  <a:cubicBezTo>
                    <a:pt x="2133" y="0"/>
                    <a:pt x="1779" y="503"/>
                    <a:pt x="1097" y="503"/>
                  </a:cubicBezTo>
                  <a:cubicBezTo>
                    <a:pt x="795" y="503"/>
                    <a:pt x="428" y="404"/>
                    <a:pt x="0" y="119"/>
                  </a:cubicBezTo>
                  <a:lnTo>
                    <a:pt x="0" y="119"/>
                  </a:lnTo>
                  <a:lnTo>
                    <a:pt x="2315" y="7418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2388725" y="4049825"/>
              <a:ext cx="113175" cy="650850"/>
            </a:xfrm>
            <a:custGeom>
              <a:avLst/>
              <a:gdLst/>
              <a:ahLst/>
              <a:cxnLst/>
              <a:rect l="l" t="t" r="r" b="b"/>
              <a:pathLst>
                <a:path w="4527" h="26034" extrusionOk="0">
                  <a:moveTo>
                    <a:pt x="1" y="0"/>
                  </a:moveTo>
                  <a:lnTo>
                    <a:pt x="2603" y="25934"/>
                  </a:lnTo>
                  <a:lnTo>
                    <a:pt x="4219" y="26033"/>
                  </a:lnTo>
                  <a:cubicBezTo>
                    <a:pt x="4219" y="26033"/>
                    <a:pt x="4527" y="4155"/>
                    <a:pt x="4156" y="1959"/>
                  </a:cubicBezTo>
                  <a:cubicBezTo>
                    <a:pt x="3915" y="54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2843550" y="4557750"/>
              <a:ext cx="328050" cy="841625"/>
            </a:xfrm>
            <a:custGeom>
              <a:avLst/>
              <a:gdLst/>
              <a:ahLst/>
              <a:cxnLst/>
              <a:rect l="l" t="t" r="r" b="b"/>
              <a:pathLst>
                <a:path w="13122" h="33665" extrusionOk="0">
                  <a:moveTo>
                    <a:pt x="13121" y="1"/>
                  </a:moveTo>
                  <a:lnTo>
                    <a:pt x="0" y="660"/>
                  </a:lnTo>
                  <a:lnTo>
                    <a:pt x="5174" y="33518"/>
                  </a:lnTo>
                  <a:lnTo>
                    <a:pt x="7726" y="33664"/>
                  </a:lnTo>
                  <a:lnTo>
                    <a:pt x="8583" y="9847"/>
                  </a:lnTo>
                  <a:lnTo>
                    <a:pt x="9258" y="33309"/>
                  </a:lnTo>
                  <a:lnTo>
                    <a:pt x="11356" y="33250"/>
                  </a:lnTo>
                  <a:lnTo>
                    <a:pt x="131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2794950" y="3941050"/>
              <a:ext cx="446750" cy="649875"/>
            </a:xfrm>
            <a:custGeom>
              <a:avLst/>
              <a:gdLst/>
              <a:ahLst/>
              <a:cxnLst/>
              <a:rect l="l" t="t" r="r" b="b"/>
              <a:pathLst>
                <a:path w="17870" h="25995" extrusionOk="0">
                  <a:moveTo>
                    <a:pt x="9154" y="0"/>
                  </a:moveTo>
                  <a:cubicBezTo>
                    <a:pt x="6577" y="0"/>
                    <a:pt x="686" y="907"/>
                    <a:pt x="1" y="9091"/>
                  </a:cubicBezTo>
                  <a:lnTo>
                    <a:pt x="392" y="16789"/>
                  </a:lnTo>
                  <a:cubicBezTo>
                    <a:pt x="396" y="18831"/>
                    <a:pt x="522" y="20869"/>
                    <a:pt x="767" y="22895"/>
                  </a:cubicBezTo>
                  <a:cubicBezTo>
                    <a:pt x="767" y="22895"/>
                    <a:pt x="621" y="25995"/>
                    <a:pt x="5279" y="25995"/>
                  </a:cubicBezTo>
                  <a:cubicBezTo>
                    <a:pt x="5463" y="25995"/>
                    <a:pt x="5655" y="25990"/>
                    <a:pt x="5854" y="25980"/>
                  </a:cubicBezTo>
                  <a:lnTo>
                    <a:pt x="15950" y="25605"/>
                  </a:lnTo>
                  <a:cubicBezTo>
                    <a:pt x="17360" y="25289"/>
                    <a:pt x="17071" y="21465"/>
                    <a:pt x="17640" y="11228"/>
                  </a:cubicBezTo>
                  <a:cubicBezTo>
                    <a:pt x="17869" y="7128"/>
                    <a:pt x="16459" y="1942"/>
                    <a:pt x="12581" y="607"/>
                  </a:cubicBezTo>
                  <a:cubicBezTo>
                    <a:pt x="12581" y="607"/>
                    <a:pt x="11155" y="153"/>
                    <a:pt x="10353" y="74"/>
                  </a:cubicBezTo>
                  <a:cubicBezTo>
                    <a:pt x="10353" y="74"/>
                    <a:pt x="9888" y="0"/>
                    <a:pt x="9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2917300" y="3857275"/>
              <a:ext cx="1300" cy="1200"/>
            </a:xfrm>
            <a:custGeom>
              <a:avLst/>
              <a:gdLst/>
              <a:ahLst/>
              <a:cxnLst/>
              <a:rect l="l" t="t" r="r" b="b"/>
              <a:pathLst>
                <a:path w="52" h="48" extrusionOk="0">
                  <a:moveTo>
                    <a:pt x="52" y="0"/>
                  </a:moveTo>
                  <a:cubicBezTo>
                    <a:pt x="49" y="2"/>
                    <a:pt x="46" y="4"/>
                    <a:pt x="43" y="6"/>
                  </a:cubicBezTo>
                  <a:lnTo>
                    <a:pt x="43" y="6"/>
                  </a:lnTo>
                  <a:cubicBezTo>
                    <a:pt x="46" y="4"/>
                    <a:pt x="49" y="2"/>
                    <a:pt x="52" y="0"/>
                  </a:cubicBezTo>
                  <a:close/>
                  <a:moveTo>
                    <a:pt x="43" y="6"/>
                  </a:moveTo>
                  <a:cubicBezTo>
                    <a:pt x="34" y="12"/>
                    <a:pt x="25" y="19"/>
                    <a:pt x="16" y="28"/>
                  </a:cubicBezTo>
                  <a:cubicBezTo>
                    <a:pt x="8" y="32"/>
                    <a:pt x="4" y="44"/>
                    <a:pt x="0" y="48"/>
                  </a:cubicBezTo>
                  <a:cubicBezTo>
                    <a:pt x="14" y="34"/>
                    <a:pt x="27" y="18"/>
                    <a:pt x="43" y="6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2922525" y="3855225"/>
              <a:ext cx="6150" cy="300"/>
            </a:xfrm>
            <a:custGeom>
              <a:avLst/>
              <a:gdLst/>
              <a:ahLst/>
              <a:cxnLst/>
              <a:rect l="l" t="t" r="r" b="b"/>
              <a:pathLst>
                <a:path w="246" h="12" extrusionOk="0">
                  <a:moveTo>
                    <a:pt x="68" y="3"/>
                  </a:moveTo>
                  <a:cubicBezTo>
                    <a:pt x="44" y="3"/>
                    <a:pt x="25" y="7"/>
                    <a:pt x="1" y="11"/>
                  </a:cubicBezTo>
                  <a:cubicBezTo>
                    <a:pt x="24" y="8"/>
                    <a:pt x="47" y="5"/>
                    <a:pt x="71" y="3"/>
                  </a:cubicBezTo>
                  <a:close/>
                  <a:moveTo>
                    <a:pt x="132" y="1"/>
                  </a:moveTo>
                  <a:cubicBezTo>
                    <a:pt x="111" y="1"/>
                    <a:pt x="91" y="2"/>
                    <a:pt x="71" y="3"/>
                  </a:cubicBezTo>
                  <a:lnTo>
                    <a:pt x="175" y="3"/>
                  </a:lnTo>
                  <a:cubicBezTo>
                    <a:pt x="198" y="3"/>
                    <a:pt x="222" y="7"/>
                    <a:pt x="246" y="11"/>
                  </a:cubicBezTo>
                  <a:cubicBezTo>
                    <a:pt x="207" y="4"/>
                    <a:pt x="169" y="1"/>
                    <a:pt x="132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2920650" y="3855600"/>
              <a:ext cx="1600" cy="600"/>
            </a:xfrm>
            <a:custGeom>
              <a:avLst/>
              <a:gdLst/>
              <a:ahLst/>
              <a:cxnLst/>
              <a:rect l="l" t="t" r="r" b="b"/>
              <a:pathLst>
                <a:path w="64" h="24" extrusionOk="0">
                  <a:moveTo>
                    <a:pt x="64" y="0"/>
                  </a:moveTo>
                  <a:cubicBezTo>
                    <a:pt x="52" y="0"/>
                    <a:pt x="40" y="4"/>
                    <a:pt x="28" y="8"/>
                  </a:cubicBezTo>
                  <a:cubicBezTo>
                    <a:pt x="23" y="11"/>
                    <a:pt x="15" y="16"/>
                    <a:pt x="8" y="20"/>
                  </a:cubicBezTo>
                  <a:lnTo>
                    <a:pt x="8" y="20"/>
                  </a:lnTo>
                  <a:cubicBezTo>
                    <a:pt x="26" y="11"/>
                    <a:pt x="43" y="7"/>
                    <a:pt x="64" y="0"/>
                  </a:cubicBezTo>
                  <a:close/>
                  <a:moveTo>
                    <a:pt x="8" y="20"/>
                  </a:moveTo>
                  <a:cubicBezTo>
                    <a:pt x="6" y="21"/>
                    <a:pt x="3" y="22"/>
                    <a:pt x="1" y="24"/>
                  </a:cubicBezTo>
                  <a:cubicBezTo>
                    <a:pt x="3" y="23"/>
                    <a:pt x="6" y="21"/>
                    <a:pt x="8" y="20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2916125" y="3858550"/>
              <a:ext cx="1100" cy="1700"/>
            </a:xfrm>
            <a:custGeom>
              <a:avLst/>
              <a:gdLst/>
              <a:ahLst/>
              <a:cxnLst/>
              <a:rect l="l" t="t" r="r" b="b"/>
              <a:pathLst>
                <a:path w="44" h="68" extrusionOk="0">
                  <a:moveTo>
                    <a:pt x="44" y="1"/>
                  </a:moveTo>
                  <a:lnTo>
                    <a:pt x="44" y="1"/>
                  </a:lnTo>
                  <a:cubicBezTo>
                    <a:pt x="32" y="12"/>
                    <a:pt x="20" y="28"/>
                    <a:pt x="8" y="48"/>
                  </a:cubicBezTo>
                  <a:cubicBezTo>
                    <a:pt x="4" y="52"/>
                    <a:pt x="4" y="60"/>
                    <a:pt x="0" y="68"/>
                  </a:cubicBezTo>
                  <a:cubicBezTo>
                    <a:pt x="12" y="44"/>
                    <a:pt x="28" y="20"/>
                    <a:pt x="44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2929050" y="3855500"/>
              <a:ext cx="1900" cy="400"/>
            </a:xfrm>
            <a:custGeom>
              <a:avLst/>
              <a:gdLst/>
              <a:ahLst/>
              <a:cxnLst/>
              <a:rect l="l" t="t" r="r" b="b"/>
              <a:pathLst>
                <a:path w="76" h="16" extrusionOk="0">
                  <a:moveTo>
                    <a:pt x="0" y="0"/>
                  </a:moveTo>
                  <a:lnTo>
                    <a:pt x="0" y="0"/>
                  </a:lnTo>
                  <a:cubicBezTo>
                    <a:pt x="16" y="5"/>
                    <a:pt x="30" y="8"/>
                    <a:pt x="44" y="10"/>
                  </a:cubicBezTo>
                  <a:lnTo>
                    <a:pt x="44" y="10"/>
                  </a:lnTo>
                  <a:cubicBezTo>
                    <a:pt x="29" y="6"/>
                    <a:pt x="15" y="3"/>
                    <a:pt x="0" y="0"/>
                  </a:cubicBezTo>
                  <a:close/>
                  <a:moveTo>
                    <a:pt x="44" y="10"/>
                  </a:moveTo>
                  <a:lnTo>
                    <a:pt x="44" y="10"/>
                  </a:lnTo>
                  <a:cubicBezTo>
                    <a:pt x="49" y="12"/>
                    <a:pt x="54" y="14"/>
                    <a:pt x="60" y="16"/>
                  </a:cubicBezTo>
                  <a:lnTo>
                    <a:pt x="76" y="16"/>
                  </a:lnTo>
                  <a:cubicBezTo>
                    <a:pt x="65" y="14"/>
                    <a:pt x="55" y="12"/>
                    <a:pt x="44" y="10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2918675" y="3856175"/>
              <a:ext cx="1800" cy="1025"/>
            </a:xfrm>
            <a:custGeom>
              <a:avLst/>
              <a:gdLst/>
              <a:ahLst/>
              <a:cxnLst/>
              <a:rect l="l" t="t" r="r" b="b"/>
              <a:pathLst>
                <a:path w="72" h="41" extrusionOk="0">
                  <a:moveTo>
                    <a:pt x="64" y="1"/>
                  </a:moveTo>
                  <a:cubicBezTo>
                    <a:pt x="44" y="13"/>
                    <a:pt x="24" y="24"/>
                    <a:pt x="5" y="36"/>
                  </a:cubicBezTo>
                  <a:lnTo>
                    <a:pt x="1" y="40"/>
                  </a:lnTo>
                  <a:cubicBezTo>
                    <a:pt x="24" y="24"/>
                    <a:pt x="44" y="13"/>
                    <a:pt x="72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2920450" y="38561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2918575" y="38572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2918675" y="3856175"/>
              <a:ext cx="1700" cy="1025"/>
            </a:xfrm>
            <a:custGeom>
              <a:avLst/>
              <a:gdLst/>
              <a:ahLst/>
              <a:cxnLst/>
              <a:rect l="l" t="t" r="r" b="b"/>
              <a:pathLst>
                <a:path w="68" h="41" extrusionOk="0">
                  <a:moveTo>
                    <a:pt x="1" y="40"/>
                  </a:moveTo>
                  <a:lnTo>
                    <a:pt x="1" y="40"/>
                  </a:lnTo>
                  <a:cubicBezTo>
                    <a:pt x="21" y="24"/>
                    <a:pt x="44" y="13"/>
                    <a:pt x="68" y="1"/>
                  </a:cubicBezTo>
                  <a:lnTo>
                    <a:pt x="68" y="1"/>
                  </a:lnTo>
                  <a:cubicBezTo>
                    <a:pt x="44" y="13"/>
                    <a:pt x="21" y="24"/>
                    <a:pt x="1" y="4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2917700" y="3857275"/>
              <a:ext cx="900" cy="7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28"/>
                  </a:moveTo>
                  <a:cubicBezTo>
                    <a:pt x="12" y="16"/>
                    <a:pt x="24" y="8"/>
                    <a:pt x="36" y="0"/>
                  </a:cubicBezTo>
                  <a:lnTo>
                    <a:pt x="36" y="0"/>
                  </a:lnTo>
                  <a:cubicBezTo>
                    <a:pt x="24" y="8"/>
                    <a:pt x="12" y="16"/>
                    <a:pt x="0" y="2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2920650" y="3855775"/>
              <a:ext cx="725" cy="425"/>
            </a:xfrm>
            <a:custGeom>
              <a:avLst/>
              <a:gdLst/>
              <a:ahLst/>
              <a:cxnLst/>
              <a:rect l="l" t="t" r="r" b="b"/>
              <a:pathLst>
                <a:path w="29" h="17" extrusionOk="0">
                  <a:moveTo>
                    <a:pt x="28" y="1"/>
                  </a:moveTo>
                  <a:cubicBezTo>
                    <a:pt x="17" y="5"/>
                    <a:pt x="9" y="13"/>
                    <a:pt x="1" y="17"/>
                  </a:cubicBezTo>
                  <a:cubicBezTo>
                    <a:pt x="9" y="13"/>
                    <a:pt x="21" y="5"/>
                    <a:pt x="28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2916125" y="3858550"/>
              <a:ext cx="1100" cy="1700"/>
            </a:xfrm>
            <a:custGeom>
              <a:avLst/>
              <a:gdLst/>
              <a:ahLst/>
              <a:cxnLst/>
              <a:rect l="l" t="t" r="r" b="b"/>
              <a:pathLst>
                <a:path w="44" h="68" extrusionOk="0">
                  <a:moveTo>
                    <a:pt x="0" y="68"/>
                  </a:moveTo>
                  <a:lnTo>
                    <a:pt x="0" y="68"/>
                  </a:lnTo>
                  <a:cubicBezTo>
                    <a:pt x="12" y="44"/>
                    <a:pt x="28" y="20"/>
                    <a:pt x="44" y="1"/>
                  </a:cubicBezTo>
                  <a:lnTo>
                    <a:pt x="44" y="1"/>
                  </a:lnTo>
                  <a:cubicBezTo>
                    <a:pt x="28" y="20"/>
                    <a:pt x="12" y="44"/>
                    <a:pt x="0" y="6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2916300" y="3858550"/>
              <a:ext cx="925" cy="1200"/>
            </a:xfrm>
            <a:custGeom>
              <a:avLst/>
              <a:gdLst/>
              <a:ahLst/>
              <a:cxnLst/>
              <a:rect l="l" t="t" r="r" b="b"/>
              <a:pathLst>
                <a:path w="37" h="48" extrusionOk="0">
                  <a:moveTo>
                    <a:pt x="37" y="1"/>
                  </a:moveTo>
                  <a:cubicBezTo>
                    <a:pt x="25" y="12"/>
                    <a:pt x="13" y="28"/>
                    <a:pt x="1" y="48"/>
                  </a:cubicBezTo>
                  <a:cubicBezTo>
                    <a:pt x="13" y="28"/>
                    <a:pt x="25" y="12"/>
                    <a:pt x="37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2930925" y="3855875"/>
              <a:ext cx="7925" cy="2900"/>
            </a:xfrm>
            <a:custGeom>
              <a:avLst/>
              <a:gdLst/>
              <a:ahLst/>
              <a:cxnLst/>
              <a:rect l="l" t="t" r="r" b="b"/>
              <a:pathLst>
                <a:path w="317" h="116" extrusionOk="0">
                  <a:moveTo>
                    <a:pt x="1" y="1"/>
                  </a:moveTo>
                  <a:lnTo>
                    <a:pt x="1" y="1"/>
                  </a:lnTo>
                  <a:cubicBezTo>
                    <a:pt x="83" y="21"/>
                    <a:pt x="166" y="56"/>
                    <a:pt x="241" y="96"/>
                  </a:cubicBezTo>
                  <a:cubicBezTo>
                    <a:pt x="261" y="112"/>
                    <a:pt x="289" y="115"/>
                    <a:pt x="317" y="115"/>
                  </a:cubicBezTo>
                  <a:cubicBezTo>
                    <a:pt x="289" y="115"/>
                    <a:pt x="261" y="112"/>
                    <a:pt x="241" y="96"/>
                  </a:cubicBezTo>
                  <a:cubicBezTo>
                    <a:pt x="166" y="56"/>
                    <a:pt x="83" y="21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2926275" y="3802475"/>
              <a:ext cx="15450" cy="54125"/>
            </a:xfrm>
            <a:custGeom>
              <a:avLst/>
              <a:gdLst/>
              <a:ahLst/>
              <a:cxnLst/>
              <a:rect l="l" t="t" r="r" b="b"/>
              <a:pathLst>
                <a:path w="618" h="2165" extrusionOk="0">
                  <a:moveTo>
                    <a:pt x="609" y="2165"/>
                  </a:moveTo>
                  <a:cubicBezTo>
                    <a:pt x="617" y="2141"/>
                    <a:pt x="617" y="2113"/>
                    <a:pt x="609" y="2090"/>
                  </a:cubicBezTo>
                  <a:lnTo>
                    <a:pt x="1" y="0"/>
                  </a:lnTo>
                  <a:lnTo>
                    <a:pt x="609" y="2090"/>
                  </a:lnTo>
                  <a:cubicBezTo>
                    <a:pt x="617" y="2113"/>
                    <a:pt x="617" y="2141"/>
                    <a:pt x="609" y="2165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2930525" y="3855875"/>
              <a:ext cx="325" cy="125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1" y="1"/>
                  </a:move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2917300" y="3857950"/>
              <a:ext cx="425" cy="525"/>
            </a:xfrm>
            <a:custGeom>
              <a:avLst/>
              <a:gdLst/>
              <a:ahLst/>
              <a:cxnLst/>
              <a:rect l="l" t="t" r="r" b="b"/>
              <a:pathLst>
                <a:path w="17" h="21" extrusionOk="0">
                  <a:moveTo>
                    <a:pt x="0" y="21"/>
                  </a:moveTo>
                  <a:lnTo>
                    <a:pt x="0" y="21"/>
                  </a:lnTo>
                  <a:cubicBezTo>
                    <a:pt x="4" y="17"/>
                    <a:pt x="8" y="5"/>
                    <a:pt x="16" y="1"/>
                  </a:cubicBezTo>
                  <a:cubicBezTo>
                    <a:pt x="8" y="5"/>
                    <a:pt x="4" y="17"/>
                    <a:pt x="0" y="2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2916125" y="3859725"/>
              <a:ext cx="200" cy="525"/>
            </a:xfrm>
            <a:custGeom>
              <a:avLst/>
              <a:gdLst/>
              <a:ahLst/>
              <a:cxnLst/>
              <a:rect l="l" t="t" r="r" b="b"/>
              <a:pathLst>
                <a:path w="8" h="21" extrusionOk="0">
                  <a:moveTo>
                    <a:pt x="8" y="1"/>
                  </a:moveTo>
                  <a:cubicBezTo>
                    <a:pt x="4" y="5"/>
                    <a:pt x="4" y="13"/>
                    <a:pt x="0" y="21"/>
                  </a:cubicBezTo>
                  <a:lnTo>
                    <a:pt x="0" y="21"/>
                  </a:lnTo>
                  <a:cubicBezTo>
                    <a:pt x="4" y="13"/>
                    <a:pt x="4" y="5"/>
                    <a:pt x="8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2917200" y="38584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5"/>
                  </a:moveTo>
                  <a:lnTo>
                    <a:pt x="1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2883125" y="3714000"/>
              <a:ext cx="7150" cy="7325"/>
            </a:xfrm>
            <a:custGeom>
              <a:avLst/>
              <a:gdLst/>
              <a:ahLst/>
              <a:cxnLst/>
              <a:rect l="l" t="t" r="r" b="b"/>
              <a:pathLst>
                <a:path w="286" h="293" extrusionOk="0">
                  <a:moveTo>
                    <a:pt x="1" y="292"/>
                  </a:moveTo>
                  <a:cubicBezTo>
                    <a:pt x="92" y="194"/>
                    <a:pt x="187" y="95"/>
                    <a:pt x="285" y="0"/>
                  </a:cubicBezTo>
                  <a:cubicBezTo>
                    <a:pt x="187" y="95"/>
                    <a:pt x="92" y="194"/>
                    <a:pt x="1" y="29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2876825" y="3722175"/>
              <a:ext cx="5550" cy="6650"/>
            </a:xfrm>
            <a:custGeom>
              <a:avLst/>
              <a:gdLst/>
              <a:ahLst/>
              <a:cxnLst/>
              <a:rect l="l" t="t" r="r" b="b"/>
              <a:pathLst>
                <a:path w="222" h="266" extrusionOk="0">
                  <a:moveTo>
                    <a:pt x="0" y="266"/>
                  </a:moveTo>
                  <a:cubicBezTo>
                    <a:pt x="71" y="175"/>
                    <a:pt x="146" y="88"/>
                    <a:pt x="221" y="1"/>
                  </a:cubicBezTo>
                  <a:cubicBezTo>
                    <a:pt x="146" y="88"/>
                    <a:pt x="71" y="175"/>
                    <a:pt x="0" y="26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2899825" y="3700850"/>
              <a:ext cx="5650" cy="4675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0" y="186"/>
                  </a:moveTo>
                  <a:cubicBezTo>
                    <a:pt x="75" y="123"/>
                    <a:pt x="150" y="60"/>
                    <a:pt x="226" y="1"/>
                  </a:cubicBezTo>
                  <a:cubicBezTo>
                    <a:pt x="150" y="60"/>
                    <a:pt x="75" y="123"/>
                    <a:pt x="0" y="18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2915925" y="3688225"/>
              <a:ext cx="7725" cy="5050"/>
            </a:xfrm>
            <a:custGeom>
              <a:avLst/>
              <a:gdLst/>
              <a:ahLst/>
              <a:cxnLst/>
              <a:rect l="l" t="t" r="r" b="b"/>
              <a:pathLst>
                <a:path w="309" h="202" extrusionOk="0">
                  <a:moveTo>
                    <a:pt x="0" y="202"/>
                  </a:moveTo>
                  <a:cubicBezTo>
                    <a:pt x="103" y="131"/>
                    <a:pt x="206" y="63"/>
                    <a:pt x="308" y="0"/>
                  </a:cubicBezTo>
                  <a:cubicBezTo>
                    <a:pt x="206" y="63"/>
                    <a:pt x="103" y="131"/>
                    <a:pt x="0" y="20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2891625" y="3707275"/>
              <a:ext cx="6050" cy="5550"/>
            </a:xfrm>
            <a:custGeom>
              <a:avLst/>
              <a:gdLst/>
              <a:ahLst/>
              <a:cxnLst/>
              <a:rect l="l" t="t" r="r" b="b"/>
              <a:pathLst>
                <a:path w="242" h="222" extrusionOk="0">
                  <a:moveTo>
                    <a:pt x="1" y="222"/>
                  </a:moveTo>
                  <a:cubicBezTo>
                    <a:pt x="80" y="147"/>
                    <a:pt x="159" y="72"/>
                    <a:pt x="241" y="1"/>
                  </a:cubicBezTo>
                  <a:cubicBezTo>
                    <a:pt x="159" y="72"/>
                    <a:pt x="80" y="147"/>
                    <a:pt x="1" y="22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2907825" y="3694725"/>
              <a:ext cx="6050" cy="4375"/>
            </a:xfrm>
            <a:custGeom>
              <a:avLst/>
              <a:gdLst/>
              <a:ahLst/>
              <a:cxnLst/>
              <a:rect l="l" t="t" r="r" b="b"/>
              <a:pathLst>
                <a:path w="242" h="175" extrusionOk="0">
                  <a:moveTo>
                    <a:pt x="0" y="175"/>
                  </a:moveTo>
                  <a:cubicBezTo>
                    <a:pt x="79" y="115"/>
                    <a:pt x="162" y="56"/>
                    <a:pt x="241" y="1"/>
                  </a:cubicBezTo>
                  <a:cubicBezTo>
                    <a:pt x="162" y="56"/>
                    <a:pt x="79" y="115"/>
                    <a:pt x="0" y="175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2928650" y="3855500"/>
              <a:ext cx="425" cy="125"/>
            </a:xfrm>
            <a:custGeom>
              <a:avLst/>
              <a:gdLst/>
              <a:ahLst/>
              <a:cxnLst/>
              <a:rect l="l" t="t" r="r" b="b"/>
              <a:pathLst>
                <a:path w="17" h="5" extrusionOk="0">
                  <a:moveTo>
                    <a:pt x="1" y="0"/>
                  </a:moveTo>
                  <a:lnTo>
                    <a:pt x="16" y="4"/>
                  </a:lnTo>
                  <a:cubicBezTo>
                    <a:pt x="13" y="0"/>
                    <a:pt x="5" y="0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2917200" y="38584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4" y="1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2920450" y="38561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2918575" y="385717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1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2922150" y="3855500"/>
              <a:ext cx="400" cy="125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0" y="4"/>
                  </a:moveTo>
                  <a:lnTo>
                    <a:pt x="0" y="4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2850550" y="3663800"/>
              <a:ext cx="250725" cy="307150"/>
            </a:xfrm>
            <a:custGeom>
              <a:avLst/>
              <a:gdLst/>
              <a:ahLst/>
              <a:cxnLst/>
              <a:rect l="l" t="t" r="r" b="b"/>
              <a:pathLst>
                <a:path w="10029" h="12286" extrusionOk="0">
                  <a:moveTo>
                    <a:pt x="4897" y="0"/>
                  </a:moveTo>
                  <a:cubicBezTo>
                    <a:pt x="3069" y="0"/>
                    <a:pt x="1596" y="1830"/>
                    <a:pt x="1596" y="1830"/>
                  </a:cubicBezTo>
                  <a:cubicBezTo>
                    <a:pt x="1596" y="1830"/>
                    <a:pt x="0" y="4872"/>
                    <a:pt x="2378" y="7980"/>
                  </a:cubicBezTo>
                  <a:cubicBezTo>
                    <a:pt x="4025" y="10133"/>
                    <a:pt x="5052" y="11523"/>
                    <a:pt x="5036" y="11851"/>
                  </a:cubicBezTo>
                  <a:cubicBezTo>
                    <a:pt x="5025" y="12058"/>
                    <a:pt x="5460" y="12286"/>
                    <a:pt x="6004" y="12286"/>
                  </a:cubicBezTo>
                  <a:cubicBezTo>
                    <a:pt x="6415" y="12286"/>
                    <a:pt x="6888" y="12157"/>
                    <a:pt x="7280" y="11792"/>
                  </a:cubicBezTo>
                  <a:cubicBezTo>
                    <a:pt x="7379" y="11697"/>
                    <a:pt x="7406" y="11555"/>
                    <a:pt x="7351" y="11428"/>
                  </a:cubicBezTo>
                  <a:lnTo>
                    <a:pt x="6972" y="10283"/>
                  </a:lnTo>
                  <a:lnTo>
                    <a:pt x="6912" y="10109"/>
                  </a:lnTo>
                  <a:cubicBezTo>
                    <a:pt x="7576" y="10046"/>
                    <a:pt x="8370" y="9572"/>
                    <a:pt x="8733" y="9133"/>
                  </a:cubicBezTo>
                  <a:cubicBezTo>
                    <a:pt x="10029" y="7569"/>
                    <a:pt x="9227" y="5314"/>
                    <a:pt x="8623" y="3454"/>
                  </a:cubicBezTo>
                  <a:cubicBezTo>
                    <a:pt x="8263" y="2360"/>
                    <a:pt x="7683" y="1645"/>
                    <a:pt x="7228" y="1155"/>
                  </a:cubicBezTo>
                  <a:cubicBezTo>
                    <a:pt x="6443" y="303"/>
                    <a:pt x="5640" y="0"/>
                    <a:pt x="4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3029175" y="3938525"/>
              <a:ext cx="75750" cy="234150"/>
            </a:xfrm>
            <a:custGeom>
              <a:avLst/>
              <a:gdLst/>
              <a:ahLst/>
              <a:cxnLst/>
              <a:rect l="l" t="t" r="r" b="b"/>
              <a:pathLst>
                <a:path w="3030" h="9366" extrusionOk="0">
                  <a:moveTo>
                    <a:pt x="1" y="1"/>
                  </a:moveTo>
                  <a:lnTo>
                    <a:pt x="569" y="7652"/>
                  </a:lnTo>
                  <a:lnTo>
                    <a:pt x="1031" y="9366"/>
                  </a:lnTo>
                  <a:lnTo>
                    <a:pt x="3030" y="3473"/>
                  </a:lnTo>
                  <a:lnTo>
                    <a:pt x="1529" y="2572"/>
                  </a:lnTo>
                  <a:lnTo>
                    <a:pt x="2560" y="2387"/>
                  </a:lnTo>
                  <a:cubicBezTo>
                    <a:pt x="1284" y="5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2936350" y="3936450"/>
              <a:ext cx="118625" cy="236225"/>
            </a:xfrm>
            <a:custGeom>
              <a:avLst/>
              <a:gdLst/>
              <a:ahLst/>
              <a:cxnLst/>
              <a:rect l="l" t="t" r="r" b="b"/>
              <a:pathLst>
                <a:path w="4745" h="9449" extrusionOk="0">
                  <a:moveTo>
                    <a:pt x="1375" y="1"/>
                  </a:moveTo>
                  <a:cubicBezTo>
                    <a:pt x="1375" y="1"/>
                    <a:pt x="376" y="1071"/>
                    <a:pt x="1" y="3453"/>
                  </a:cubicBezTo>
                  <a:lnTo>
                    <a:pt x="1075" y="3165"/>
                  </a:lnTo>
                  <a:lnTo>
                    <a:pt x="1075" y="3165"/>
                  </a:lnTo>
                  <a:lnTo>
                    <a:pt x="44" y="4709"/>
                  </a:lnTo>
                  <a:lnTo>
                    <a:pt x="4744" y="9449"/>
                  </a:lnTo>
                  <a:lnTo>
                    <a:pt x="3951" y="649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2840575" y="3592725"/>
              <a:ext cx="201400" cy="378225"/>
            </a:xfrm>
            <a:custGeom>
              <a:avLst/>
              <a:gdLst/>
              <a:ahLst/>
              <a:cxnLst/>
              <a:rect l="l" t="t" r="r" b="b"/>
              <a:pathLst>
                <a:path w="8056" h="15129" extrusionOk="0">
                  <a:moveTo>
                    <a:pt x="5510" y="0"/>
                  </a:moveTo>
                  <a:cubicBezTo>
                    <a:pt x="4820" y="0"/>
                    <a:pt x="4086" y="430"/>
                    <a:pt x="3472" y="1490"/>
                  </a:cubicBezTo>
                  <a:cubicBezTo>
                    <a:pt x="1652" y="4626"/>
                    <a:pt x="723" y="6652"/>
                    <a:pt x="309" y="7549"/>
                  </a:cubicBezTo>
                  <a:cubicBezTo>
                    <a:pt x="60" y="8058"/>
                    <a:pt x="1" y="8639"/>
                    <a:pt x="143" y="9188"/>
                  </a:cubicBezTo>
                  <a:lnTo>
                    <a:pt x="135" y="9180"/>
                  </a:lnTo>
                  <a:lnTo>
                    <a:pt x="151" y="9220"/>
                  </a:lnTo>
                  <a:cubicBezTo>
                    <a:pt x="202" y="9413"/>
                    <a:pt x="269" y="9603"/>
                    <a:pt x="360" y="9788"/>
                  </a:cubicBezTo>
                  <a:lnTo>
                    <a:pt x="2327" y="15128"/>
                  </a:lnTo>
                  <a:lnTo>
                    <a:pt x="4219" y="12036"/>
                  </a:lnTo>
                  <a:cubicBezTo>
                    <a:pt x="4223" y="12032"/>
                    <a:pt x="4223" y="12028"/>
                    <a:pt x="4227" y="12028"/>
                  </a:cubicBezTo>
                  <a:lnTo>
                    <a:pt x="4262" y="11965"/>
                  </a:lnTo>
                  <a:lnTo>
                    <a:pt x="4258" y="11965"/>
                  </a:lnTo>
                  <a:cubicBezTo>
                    <a:pt x="4290" y="11913"/>
                    <a:pt x="4306" y="11858"/>
                    <a:pt x="4314" y="11799"/>
                  </a:cubicBezTo>
                  <a:cubicBezTo>
                    <a:pt x="4345" y="11317"/>
                    <a:pt x="3784" y="10089"/>
                    <a:pt x="3559" y="9622"/>
                  </a:cubicBezTo>
                  <a:cubicBezTo>
                    <a:pt x="3022" y="8505"/>
                    <a:pt x="2698" y="8031"/>
                    <a:pt x="2362" y="7434"/>
                  </a:cubicBezTo>
                  <a:cubicBezTo>
                    <a:pt x="2362" y="7434"/>
                    <a:pt x="7714" y="4855"/>
                    <a:pt x="7864" y="3457"/>
                  </a:cubicBezTo>
                  <a:cubicBezTo>
                    <a:pt x="8055" y="1652"/>
                    <a:pt x="6864" y="0"/>
                    <a:pt x="5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2910100" y="3843350"/>
              <a:ext cx="40900" cy="43825"/>
            </a:xfrm>
            <a:custGeom>
              <a:avLst/>
              <a:gdLst/>
              <a:ahLst/>
              <a:cxnLst/>
              <a:rect l="l" t="t" r="r" b="b"/>
              <a:pathLst>
                <a:path w="1636" h="1753" extrusionOk="0">
                  <a:moveTo>
                    <a:pt x="498" y="0"/>
                  </a:moveTo>
                  <a:cubicBezTo>
                    <a:pt x="474" y="0"/>
                    <a:pt x="450" y="0"/>
                    <a:pt x="427" y="4"/>
                  </a:cubicBezTo>
                  <a:lnTo>
                    <a:pt x="407" y="4"/>
                  </a:lnTo>
                  <a:cubicBezTo>
                    <a:pt x="383" y="8"/>
                    <a:pt x="360" y="12"/>
                    <a:pt x="336" y="16"/>
                  </a:cubicBezTo>
                  <a:lnTo>
                    <a:pt x="320" y="20"/>
                  </a:lnTo>
                  <a:cubicBezTo>
                    <a:pt x="296" y="28"/>
                    <a:pt x="277" y="36"/>
                    <a:pt x="253" y="48"/>
                  </a:cubicBezTo>
                  <a:lnTo>
                    <a:pt x="245" y="48"/>
                  </a:lnTo>
                  <a:cubicBezTo>
                    <a:pt x="221" y="60"/>
                    <a:pt x="202" y="71"/>
                    <a:pt x="182" y="87"/>
                  </a:cubicBezTo>
                  <a:lnTo>
                    <a:pt x="178" y="91"/>
                  </a:lnTo>
                  <a:cubicBezTo>
                    <a:pt x="154" y="107"/>
                    <a:pt x="138" y="127"/>
                    <a:pt x="123" y="146"/>
                  </a:cubicBezTo>
                  <a:lnTo>
                    <a:pt x="123" y="150"/>
                  </a:lnTo>
                  <a:cubicBezTo>
                    <a:pt x="103" y="170"/>
                    <a:pt x="87" y="198"/>
                    <a:pt x="75" y="221"/>
                  </a:cubicBezTo>
                  <a:cubicBezTo>
                    <a:pt x="0" y="399"/>
                    <a:pt x="24" y="684"/>
                    <a:pt x="249" y="1138"/>
                  </a:cubicBezTo>
                  <a:cubicBezTo>
                    <a:pt x="249" y="1138"/>
                    <a:pt x="257" y="1154"/>
                    <a:pt x="273" y="1177"/>
                  </a:cubicBezTo>
                  <a:cubicBezTo>
                    <a:pt x="357" y="1316"/>
                    <a:pt x="667" y="1753"/>
                    <a:pt x="1117" y="1753"/>
                  </a:cubicBezTo>
                  <a:cubicBezTo>
                    <a:pt x="1258" y="1753"/>
                    <a:pt x="1414" y="1710"/>
                    <a:pt x="1580" y="1600"/>
                  </a:cubicBezTo>
                  <a:cubicBezTo>
                    <a:pt x="1635" y="1564"/>
                    <a:pt x="1076" y="119"/>
                    <a:pt x="1023" y="119"/>
                  </a:cubicBezTo>
                  <a:cubicBezTo>
                    <a:pt x="1023" y="119"/>
                    <a:pt x="1023" y="119"/>
                    <a:pt x="1023" y="119"/>
                  </a:cubicBezTo>
                  <a:cubicBezTo>
                    <a:pt x="1016" y="120"/>
                    <a:pt x="1009" y="120"/>
                    <a:pt x="1002" y="120"/>
                  </a:cubicBezTo>
                  <a:cubicBezTo>
                    <a:pt x="982" y="120"/>
                    <a:pt x="962" y="116"/>
                    <a:pt x="944" y="107"/>
                  </a:cubicBezTo>
                  <a:cubicBezTo>
                    <a:pt x="865" y="64"/>
                    <a:pt x="778" y="36"/>
                    <a:pt x="687" y="16"/>
                  </a:cubicBezTo>
                  <a:cubicBezTo>
                    <a:pt x="664" y="12"/>
                    <a:pt x="640" y="8"/>
                    <a:pt x="612" y="4"/>
                  </a:cubicBezTo>
                  <a:lnTo>
                    <a:pt x="593" y="4"/>
                  </a:lnTo>
                  <a:cubicBezTo>
                    <a:pt x="569" y="0"/>
                    <a:pt x="541" y="0"/>
                    <a:pt x="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2767525" y="4020000"/>
              <a:ext cx="150975" cy="715750"/>
            </a:xfrm>
            <a:custGeom>
              <a:avLst/>
              <a:gdLst/>
              <a:ahLst/>
              <a:cxnLst/>
              <a:rect l="l" t="t" r="r" b="b"/>
              <a:pathLst>
                <a:path w="6039" h="28630" extrusionOk="0">
                  <a:moveTo>
                    <a:pt x="6039" y="0"/>
                  </a:moveTo>
                  <a:cubicBezTo>
                    <a:pt x="6039" y="1"/>
                    <a:pt x="1674" y="2595"/>
                    <a:pt x="1351" y="4152"/>
                  </a:cubicBezTo>
                  <a:cubicBezTo>
                    <a:pt x="1" y="10607"/>
                    <a:pt x="193" y="28629"/>
                    <a:pt x="332" y="28629"/>
                  </a:cubicBezTo>
                  <a:cubicBezTo>
                    <a:pt x="333" y="28629"/>
                    <a:pt x="334" y="28628"/>
                    <a:pt x="335" y="28624"/>
                  </a:cubicBezTo>
                  <a:lnTo>
                    <a:pt x="2125" y="28577"/>
                  </a:lnTo>
                  <a:lnTo>
                    <a:pt x="60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3214875" y="4710800"/>
              <a:ext cx="52025" cy="133125"/>
            </a:xfrm>
            <a:custGeom>
              <a:avLst/>
              <a:gdLst/>
              <a:ahLst/>
              <a:cxnLst/>
              <a:rect l="l" t="t" r="r" b="b"/>
              <a:pathLst>
                <a:path w="2081" h="5325" extrusionOk="0">
                  <a:moveTo>
                    <a:pt x="357" y="1"/>
                  </a:moveTo>
                  <a:cubicBezTo>
                    <a:pt x="357" y="1"/>
                    <a:pt x="1" y="3440"/>
                    <a:pt x="189" y="3440"/>
                  </a:cubicBezTo>
                  <a:cubicBezTo>
                    <a:pt x="203" y="3440"/>
                    <a:pt x="221" y="3419"/>
                    <a:pt x="243" y="3374"/>
                  </a:cubicBezTo>
                  <a:cubicBezTo>
                    <a:pt x="464" y="2912"/>
                    <a:pt x="594" y="2501"/>
                    <a:pt x="788" y="2126"/>
                  </a:cubicBezTo>
                  <a:cubicBezTo>
                    <a:pt x="804" y="2094"/>
                    <a:pt x="829" y="2082"/>
                    <a:pt x="856" y="2082"/>
                  </a:cubicBezTo>
                  <a:cubicBezTo>
                    <a:pt x="902" y="2082"/>
                    <a:pt x="951" y="2121"/>
                    <a:pt x="954" y="2169"/>
                  </a:cubicBezTo>
                  <a:cubicBezTo>
                    <a:pt x="966" y="2631"/>
                    <a:pt x="800" y="3777"/>
                    <a:pt x="906" y="5155"/>
                  </a:cubicBezTo>
                  <a:cubicBezTo>
                    <a:pt x="916" y="5270"/>
                    <a:pt x="943" y="5325"/>
                    <a:pt x="982" y="5325"/>
                  </a:cubicBezTo>
                  <a:cubicBezTo>
                    <a:pt x="1248" y="5325"/>
                    <a:pt x="2081" y="2878"/>
                    <a:pt x="1902" y="21"/>
                  </a:cubicBezTo>
                  <a:lnTo>
                    <a:pt x="3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3066400" y="5388075"/>
              <a:ext cx="230700" cy="55325"/>
            </a:xfrm>
            <a:custGeom>
              <a:avLst/>
              <a:gdLst/>
              <a:ahLst/>
              <a:cxnLst/>
              <a:rect l="l" t="t" r="r" b="b"/>
              <a:pathLst>
                <a:path w="9228" h="2213" extrusionOk="0">
                  <a:moveTo>
                    <a:pt x="1165" y="0"/>
                  </a:moveTo>
                  <a:cubicBezTo>
                    <a:pt x="717" y="0"/>
                    <a:pt x="455" y="27"/>
                    <a:pt x="344" y="112"/>
                  </a:cubicBezTo>
                  <a:cubicBezTo>
                    <a:pt x="5" y="372"/>
                    <a:pt x="1" y="1905"/>
                    <a:pt x="1" y="1905"/>
                  </a:cubicBezTo>
                  <a:lnTo>
                    <a:pt x="1079" y="2130"/>
                  </a:lnTo>
                  <a:lnTo>
                    <a:pt x="1300" y="1431"/>
                  </a:lnTo>
                  <a:cubicBezTo>
                    <a:pt x="3287" y="1854"/>
                    <a:pt x="6498" y="2213"/>
                    <a:pt x="7904" y="2213"/>
                  </a:cubicBezTo>
                  <a:cubicBezTo>
                    <a:pt x="8021" y="2213"/>
                    <a:pt x="8126" y="2210"/>
                    <a:pt x="8216" y="2205"/>
                  </a:cubicBezTo>
                  <a:cubicBezTo>
                    <a:pt x="9227" y="2146"/>
                    <a:pt x="7549" y="1447"/>
                    <a:pt x="6103" y="886"/>
                  </a:cubicBezTo>
                  <a:cubicBezTo>
                    <a:pt x="5329" y="582"/>
                    <a:pt x="3081" y="49"/>
                    <a:pt x="2248" y="25"/>
                  </a:cubicBezTo>
                  <a:cubicBezTo>
                    <a:pt x="1807" y="11"/>
                    <a:pt x="1448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2945350" y="5392400"/>
              <a:ext cx="230575" cy="58800"/>
            </a:xfrm>
            <a:custGeom>
              <a:avLst/>
              <a:gdLst/>
              <a:ahLst/>
              <a:cxnLst/>
              <a:rect l="l" t="t" r="r" b="b"/>
              <a:pathLst>
                <a:path w="9223" h="2352" extrusionOk="0">
                  <a:moveTo>
                    <a:pt x="1029" y="0"/>
                  </a:moveTo>
                  <a:cubicBezTo>
                    <a:pt x="689" y="0"/>
                    <a:pt x="481" y="26"/>
                    <a:pt x="383" y="97"/>
                  </a:cubicBezTo>
                  <a:cubicBezTo>
                    <a:pt x="36" y="353"/>
                    <a:pt x="0" y="1882"/>
                    <a:pt x="0" y="1882"/>
                  </a:cubicBezTo>
                  <a:lnTo>
                    <a:pt x="1075" y="2131"/>
                  </a:lnTo>
                  <a:lnTo>
                    <a:pt x="1308" y="1440"/>
                  </a:lnTo>
                  <a:cubicBezTo>
                    <a:pt x="3349" y="1913"/>
                    <a:pt x="6695" y="2352"/>
                    <a:pt x="8023" y="2352"/>
                  </a:cubicBezTo>
                  <a:cubicBezTo>
                    <a:pt x="8090" y="2352"/>
                    <a:pt x="8152" y="2350"/>
                    <a:pt x="8208" y="2348"/>
                  </a:cubicBezTo>
                  <a:cubicBezTo>
                    <a:pt x="9223" y="2313"/>
                    <a:pt x="7560" y="1578"/>
                    <a:pt x="6126" y="985"/>
                  </a:cubicBezTo>
                  <a:cubicBezTo>
                    <a:pt x="5356" y="669"/>
                    <a:pt x="3120" y="89"/>
                    <a:pt x="2287" y="49"/>
                  </a:cubicBezTo>
                  <a:cubicBezTo>
                    <a:pt x="1750" y="21"/>
                    <a:pt x="1336" y="0"/>
                    <a:pt x="1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2979400" y="3952850"/>
              <a:ext cx="64025" cy="176975"/>
            </a:xfrm>
            <a:custGeom>
              <a:avLst/>
              <a:gdLst/>
              <a:ahLst/>
              <a:cxnLst/>
              <a:rect l="l" t="t" r="r" b="b"/>
              <a:pathLst>
                <a:path w="2561" h="7079" extrusionOk="0">
                  <a:moveTo>
                    <a:pt x="2031" y="1"/>
                  </a:moveTo>
                  <a:cubicBezTo>
                    <a:pt x="2031" y="1"/>
                    <a:pt x="1694" y="532"/>
                    <a:pt x="997" y="532"/>
                  </a:cubicBezTo>
                  <a:cubicBezTo>
                    <a:pt x="722" y="532"/>
                    <a:pt x="390" y="449"/>
                    <a:pt x="1" y="218"/>
                  </a:cubicBezTo>
                  <a:lnTo>
                    <a:pt x="1" y="218"/>
                  </a:lnTo>
                  <a:lnTo>
                    <a:pt x="2560" y="7079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3130375" y="4094550"/>
              <a:ext cx="132050" cy="616775"/>
            </a:xfrm>
            <a:custGeom>
              <a:avLst/>
              <a:gdLst/>
              <a:ahLst/>
              <a:cxnLst/>
              <a:rect l="l" t="t" r="r" b="b"/>
              <a:pathLst>
                <a:path w="5282" h="24671" extrusionOk="0">
                  <a:moveTo>
                    <a:pt x="1" y="0"/>
                  </a:moveTo>
                  <a:lnTo>
                    <a:pt x="3737" y="24651"/>
                  </a:lnTo>
                  <a:lnTo>
                    <a:pt x="5282" y="24671"/>
                  </a:lnTo>
                  <a:cubicBezTo>
                    <a:pt x="5282" y="24671"/>
                    <a:pt x="4527" y="3753"/>
                    <a:pt x="4065" y="1671"/>
                  </a:cubicBezTo>
                  <a:cubicBezTo>
                    <a:pt x="3769" y="3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2835550" y="3945550"/>
              <a:ext cx="145950" cy="218050"/>
            </a:xfrm>
            <a:custGeom>
              <a:avLst/>
              <a:gdLst/>
              <a:ahLst/>
              <a:cxnLst/>
              <a:rect l="l" t="t" r="r" b="b"/>
              <a:pathLst>
                <a:path w="5838" h="8722" extrusionOk="0">
                  <a:moveTo>
                    <a:pt x="2524" y="0"/>
                  </a:moveTo>
                  <a:lnTo>
                    <a:pt x="2524" y="0"/>
                  </a:lnTo>
                  <a:cubicBezTo>
                    <a:pt x="2524" y="0"/>
                    <a:pt x="0" y="3832"/>
                    <a:pt x="3049" y="8721"/>
                  </a:cubicBezTo>
                  <a:cubicBezTo>
                    <a:pt x="3049" y="8721"/>
                    <a:pt x="5838" y="3144"/>
                    <a:pt x="2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2885200" y="3945550"/>
              <a:ext cx="28675" cy="2455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656" y="0"/>
                  </a:moveTo>
                  <a:cubicBezTo>
                    <a:pt x="222" y="0"/>
                    <a:pt x="1" y="530"/>
                    <a:pt x="313" y="838"/>
                  </a:cubicBezTo>
                  <a:cubicBezTo>
                    <a:pt x="413" y="937"/>
                    <a:pt x="535" y="982"/>
                    <a:pt x="655" y="982"/>
                  </a:cubicBezTo>
                  <a:cubicBezTo>
                    <a:pt x="906" y="982"/>
                    <a:pt x="1146" y="787"/>
                    <a:pt x="1146" y="490"/>
                  </a:cubicBezTo>
                  <a:cubicBezTo>
                    <a:pt x="1146" y="221"/>
                    <a:pt x="929" y="0"/>
                    <a:pt x="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2774825" y="4495450"/>
              <a:ext cx="475550" cy="457700"/>
            </a:xfrm>
            <a:custGeom>
              <a:avLst/>
              <a:gdLst/>
              <a:ahLst/>
              <a:cxnLst/>
              <a:rect l="l" t="t" r="r" b="b"/>
              <a:pathLst>
                <a:path w="19022" h="18308" extrusionOk="0">
                  <a:moveTo>
                    <a:pt x="3199" y="0"/>
                  </a:moveTo>
                  <a:lnTo>
                    <a:pt x="0" y="18308"/>
                  </a:lnTo>
                  <a:lnTo>
                    <a:pt x="19022" y="18308"/>
                  </a:lnTo>
                  <a:lnTo>
                    <a:pt x="16703" y="474"/>
                  </a:lnTo>
                  <a:lnTo>
                    <a:pt x="31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2771025" y="4734400"/>
              <a:ext cx="49625" cy="144175"/>
            </a:xfrm>
            <a:custGeom>
              <a:avLst/>
              <a:gdLst/>
              <a:ahLst/>
              <a:cxnLst/>
              <a:rect l="l" t="t" r="r" b="b"/>
              <a:pathLst>
                <a:path w="1985" h="5767" extrusionOk="0">
                  <a:moveTo>
                    <a:pt x="1985" y="1"/>
                  </a:moveTo>
                  <a:lnTo>
                    <a:pt x="199" y="48"/>
                  </a:lnTo>
                  <a:cubicBezTo>
                    <a:pt x="0" y="2893"/>
                    <a:pt x="511" y="5766"/>
                    <a:pt x="754" y="5766"/>
                  </a:cubicBezTo>
                  <a:cubicBezTo>
                    <a:pt x="810" y="5766"/>
                    <a:pt x="851" y="5614"/>
                    <a:pt x="867" y="5274"/>
                  </a:cubicBezTo>
                  <a:cubicBezTo>
                    <a:pt x="930" y="3891"/>
                    <a:pt x="1076" y="2758"/>
                    <a:pt x="1136" y="2300"/>
                  </a:cubicBezTo>
                  <a:cubicBezTo>
                    <a:pt x="1142" y="2253"/>
                    <a:pt x="1189" y="2220"/>
                    <a:pt x="1233" y="2220"/>
                  </a:cubicBezTo>
                  <a:cubicBezTo>
                    <a:pt x="1264" y="2220"/>
                    <a:pt x="1295" y="2237"/>
                    <a:pt x="1309" y="2276"/>
                  </a:cubicBezTo>
                  <a:cubicBezTo>
                    <a:pt x="1459" y="2667"/>
                    <a:pt x="1546" y="3090"/>
                    <a:pt x="1716" y="3571"/>
                  </a:cubicBezTo>
                  <a:cubicBezTo>
                    <a:pt x="1733" y="3618"/>
                    <a:pt x="1748" y="3640"/>
                    <a:pt x="1763" y="3640"/>
                  </a:cubicBezTo>
                  <a:cubicBezTo>
                    <a:pt x="1954" y="3640"/>
                    <a:pt x="1985" y="1"/>
                    <a:pt x="1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5419650" y="3845025"/>
              <a:ext cx="1700" cy="725"/>
            </a:xfrm>
            <a:custGeom>
              <a:avLst/>
              <a:gdLst/>
              <a:ahLst/>
              <a:cxnLst/>
              <a:rect l="l" t="t" r="r" b="b"/>
              <a:pathLst>
                <a:path w="68" h="29" extrusionOk="0">
                  <a:moveTo>
                    <a:pt x="1" y="0"/>
                  </a:moveTo>
                  <a:cubicBezTo>
                    <a:pt x="19" y="7"/>
                    <a:pt x="37" y="13"/>
                    <a:pt x="54" y="21"/>
                  </a:cubicBezTo>
                  <a:lnTo>
                    <a:pt x="54" y="21"/>
                  </a:lnTo>
                  <a:cubicBezTo>
                    <a:pt x="51" y="19"/>
                    <a:pt x="49" y="18"/>
                    <a:pt x="48" y="16"/>
                  </a:cubicBezTo>
                  <a:cubicBezTo>
                    <a:pt x="32" y="8"/>
                    <a:pt x="16" y="4"/>
                    <a:pt x="1" y="0"/>
                  </a:cubicBezTo>
                  <a:close/>
                  <a:moveTo>
                    <a:pt x="54" y="21"/>
                  </a:moveTo>
                  <a:lnTo>
                    <a:pt x="54" y="21"/>
                  </a:lnTo>
                  <a:cubicBezTo>
                    <a:pt x="58" y="23"/>
                    <a:pt x="63" y="26"/>
                    <a:pt x="68" y="28"/>
                  </a:cubicBezTo>
                  <a:cubicBezTo>
                    <a:pt x="63" y="25"/>
                    <a:pt x="59" y="23"/>
                    <a:pt x="54" y="21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5409575" y="3844725"/>
              <a:ext cx="5850" cy="1900"/>
            </a:xfrm>
            <a:custGeom>
              <a:avLst/>
              <a:gdLst/>
              <a:ahLst/>
              <a:cxnLst/>
              <a:rect l="l" t="t" r="r" b="b"/>
              <a:pathLst>
                <a:path w="234" h="76" extrusionOk="0">
                  <a:moveTo>
                    <a:pt x="234" y="1"/>
                  </a:moveTo>
                  <a:cubicBezTo>
                    <a:pt x="219" y="3"/>
                    <a:pt x="204" y="5"/>
                    <a:pt x="190" y="8"/>
                  </a:cubicBezTo>
                  <a:lnTo>
                    <a:pt x="190" y="8"/>
                  </a:lnTo>
                  <a:cubicBezTo>
                    <a:pt x="204" y="6"/>
                    <a:pt x="219" y="3"/>
                    <a:pt x="234" y="1"/>
                  </a:cubicBezTo>
                  <a:close/>
                  <a:moveTo>
                    <a:pt x="190" y="8"/>
                  </a:moveTo>
                  <a:cubicBezTo>
                    <a:pt x="181" y="10"/>
                    <a:pt x="174" y="11"/>
                    <a:pt x="167" y="12"/>
                  </a:cubicBezTo>
                  <a:lnTo>
                    <a:pt x="147" y="16"/>
                  </a:lnTo>
                  <a:cubicBezTo>
                    <a:pt x="142" y="18"/>
                    <a:pt x="138" y="20"/>
                    <a:pt x="133" y="22"/>
                  </a:cubicBezTo>
                  <a:lnTo>
                    <a:pt x="133" y="22"/>
                  </a:lnTo>
                  <a:cubicBezTo>
                    <a:pt x="152" y="16"/>
                    <a:pt x="171" y="12"/>
                    <a:pt x="190" y="8"/>
                  </a:cubicBezTo>
                  <a:close/>
                  <a:moveTo>
                    <a:pt x="133" y="22"/>
                  </a:moveTo>
                  <a:lnTo>
                    <a:pt x="133" y="22"/>
                  </a:lnTo>
                  <a:cubicBezTo>
                    <a:pt x="87" y="35"/>
                    <a:pt x="42" y="52"/>
                    <a:pt x="1" y="76"/>
                  </a:cubicBezTo>
                  <a:cubicBezTo>
                    <a:pt x="20" y="68"/>
                    <a:pt x="44" y="56"/>
                    <a:pt x="64" y="48"/>
                  </a:cubicBezTo>
                  <a:lnTo>
                    <a:pt x="84" y="40"/>
                  </a:lnTo>
                  <a:cubicBezTo>
                    <a:pt x="99" y="34"/>
                    <a:pt x="117" y="28"/>
                    <a:pt x="133" y="22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5415800" y="3844525"/>
              <a:ext cx="1700" cy="125"/>
            </a:xfrm>
            <a:custGeom>
              <a:avLst/>
              <a:gdLst/>
              <a:ahLst/>
              <a:cxnLst/>
              <a:rect l="l" t="t" r="r" b="b"/>
              <a:pathLst>
                <a:path w="68" h="5" extrusionOk="0">
                  <a:moveTo>
                    <a:pt x="32" y="1"/>
                  </a:moveTo>
                  <a:cubicBezTo>
                    <a:pt x="27" y="1"/>
                    <a:pt x="23" y="1"/>
                    <a:pt x="19" y="2"/>
                  </a:cubicBezTo>
                  <a:lnTo>
                    <a:pt x="19" y="2"/>
                  </a:lnTo>
                  <a:cubicBezTo>
                    <a:pt x="23" y="2"/>
                    <a:pt x="28" y="2"/>
                    <a:pt x="33" y="2"/>
                  </a:cubicBezTo>
                  <a:cubicBezTo>
                    <a:pt x="37" y="2"/>
                    <a:pt x="42" y="2"/>
                    <a:pt x="47" y="2"/>
                  </a:cubicBezTo>
                  <a:lnTo>
                    <a:pt x="47" y="2"/>
                  </a:lnTo>
                  <a:cubicBezTo>
                    <a:pt x="42" y="1"/>
                    <a:pt x="37" y="1"/>
                    <a:pt x="32" y="1"/>
                  </a:cubicBezTo>
                  <a:close/>
                  <a:moveTo>
                    <a:pt x="19" y="2"/>
                  </a:moveTo>
                  <a:cubicBezTo>
                    <a:pt x="12" y="3"/>
                    <a:pt x="6" y="3"/>
                    <a:pt x="0" y="5"/>
                  </a:cubicBezTo>
                  <a:cubicBezTo>
                    <a:pt x="7" y="5"/>
                    <a:pt x="13" y="3"/>
                    <a:pt x="19" y="2"/>
                  </a:cubicBezTo>
                  <a:close/>
                  <a:moveTo>
                    <a:pt x="47" y="2"/>
                  </a:moveTo>
                  <a:cubicBezTo>
                    <a:pt x="54" y="3"/>
                    <a:pt x="61" y="5"/>
                    <a:pt x="68" y="5"/>
                  </a:cubicBezTo>
                  <a:cubicBezTo>
                    <a:pt x="61" y="3"/>
                    <a:pt x="54" y="3"/>
                    <a:pt x="47" y="2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5421425" y="3845825"/>
              <a:ext cx="1700" cy="1200"/>
            </a:xfrm>
            <a:custGeom>
              <a:avLst/>
              <a:gdLst/>
              <a:ahLst/>
              <a:cxnLst/>
              <a:rect l="l" t="t" r="r" b="b"/>
              <a:pathLst>
                <a:path w="68" h="48" extrusionOk="0">
                  <a:moveTo>
                    <a:pt x="1" y="0"/>
                  </a:moveTo>
                  <a:cubicBezTo>
                    <a:pt x="21" y="10"/>
                    <a:pt x="42" y="26"/>
                    <a:pt x="59" y="41"/>
                  </a:cubicBezTo>
                  <a:lnTo>
                    <a:pt x="59" y="41"/>
                  </a:lnTo>
                  <a:cubicBezTo>
                    <a:pt x="56" y="37"/>
                    <a:pt x="54" y="34"/>
                    <a:pt x="52" y="32"/>
                  </a:cubicBezTo>
                  <a:cubicBezTo>
                    <a:pt x="36" y="20"/>
                    <a:pt x="16" y="8"/>
                    <a:pt x="1" y="0"/>
                  </a:cubicBezTo>
                  <a:close/>
                  <a:moveTo>
                    <a:pt x="59" y="41"/>
                  </a:moveTo>
                  <a:cubicBezTo>
                    <a:pt x="62" y="43"/>
                    <a:pt x="64" y="46"/>
                    <a:pt x="68" y="47"/>
                  </a:cubicBezTo>
                  <a:cubicBezTo>
                    <a:pt x="65" y="45"/>
                    <a:pt x="62" y="43"/>
                    <a:pt x="59" y="41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5407600" y="3846800"/>
              <a:ext cx="1600" cy="1025"/>
            </a:xfrm>
            <a:custGeom>
              <a:avLst/>
              <a:gdLst/>
              <a:ahLst/>
              <a:cxnLst/>
              <a:rect l="l" t="t" r="r" b="b"/>
              <a:pathLst>
                <a:path w="64" h="41" extrusionOk="0">
                  <a:moveTo>
                    <a:pt x="64" y="1"/>
                  </a:moveTo>
                  <a:cubicBezTo>
                    <a:pt x="48" y="8"/>
                    <a:pt x="32" y="20"/>
                    <a:pt x="12" y="28"/>
                  </a:cubicBezTo>
                  <a:cubicBezTo>
                    <a:pt x="9" y="32"/>
                    <a:pt x="5" y="36"/>
                    <a:pt x="1" y="40"/>
                  </a:cubicBezTo>
                  <a:cubicBezTo>
                    <a:pt x="20" y="24"/>
                    <a:pt x="44" y="12"/>
                    <a:pt x="64" y="1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5417675" y="3844625"/>
              <a:ext cx="1900" cy="425"/>
            </a:xfrm>
            <a:custGeom>
              <a:avLst/>
              <a:gdLst/>
              <a:ahLst/>
              <a:cxnLst/>
              <a:rect l="l" t="t" r="r" b="b"/>
              <a:pathLst>
                <a:path w="76" h="17" extrusionOk="0">
                  <a:moveTo>
                    <a:pt x="1" y="1"/>
                  </a:moveTo>
                  <a:cubicBezTo>
                    <a:pt x="24" y="5"/>
                    <a:pt x="52" y="9"/>
                    <a:pt x="76" y="16"/>
                  </a:cubicBezTo>
                  <a:lnTo>
                    <a:pt x="72" y="13"/>
                  </a:lnTo>
                  <a:cubicBezTo>
                    <a:pt x="52" y="9"/>
                    <a:pt x="28" y="5"/>
                    <a:pt x="4" y="1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5417475" y="3844625"/>
              <a:ext cx="225" cy="2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5" y="1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5419650" y="3845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5417675" y="3844625"/>
              <a:ext cx="1900" cy="425"/>
            </a:xfrm>
            <a:custGeom>
              <a:avLst/>
              <a:gdLst/>
              <a:ahLst/>
              <a:cxnLst/>
              <a:rect l="l" t="t" r="r" b="b"/>
              <a:pathLst>
                <a:path w="76" h="17" extrusionOk="0">
                  <a:moveTo>
                    <a:pt x="76" y="16"/>
                  </a:moveTo>
                  <a:lnTo>
                    <a:pt x="76" y="16"/>
                  </a:lnTo>
                  <a:cubicBezTo>
                    <a:pt x="52" y="9"/>
                    <a:pt x="24" y="5"/>
                    <a:pt x="1" y="1"/>
                  </a:cubicBezTo>
                  <a:lnTo>
                    <a:pt x="1" y="1"/>
                  </a:lnTo>
                  <a:cubicBezTo>
                    <a:pt x="24" y="5"/>
                    <a:pt x="52" y="9"/>
                    <a:pt x="76" y="1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5419650" y="3845025"/>
              <a:ext cx="1200" cy="425"/>
            </a:xfrm>
            <a:custGeom>
              <a:avLst/>
              <a:gdLst/>
              <a:ahLst/>
              <a:cxnLst/>
              <a:rect l="l" t="t" r="r" b="b"/>
              <a:pathLst>
                <a:path w="48" h="17" extrusionOk="0">
                  <a:moveTo>
                    <a:pt x="48" y="16"/>
                  </a:moveTo>
                  <a:cubicBezTo>
                    <a:pt x="32" y="8"/>
                    <a:pt x="16" y="4"/>
                    <a:pt x="1" y="0"/>
                  </a:cubicBezTo>
                  <a:lnTo>
                    <a:pt x="1" y="0"/>
                  </a:lnTo>
                  <a:cubicBezTo>
                    <a:pt x="16" y="4"/>
                    <a:pt x="32" y="8"/>
                    <a:pt x="48" y="1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5416600" y="3844525"/>
              <a:ext cx="900" cy="125"/>
            </a:xfrm>
            <a:custGeom>
              <a:avLst/>
              <a:gdLst/>
              <a:ahLst/>
              <a:cxnLst/>
              <a:rect l="l" t="t" r="r" b="b"/>
              <a:pathLst>
                <a:path w="36" h="5" extrusionOk="0">
                  <a:moveTo>
                    <a:pt x="36" y="5"/>
                  </a:moveTo>
                  <a:lnTo>
                    <a:pt x="36" y="5"/>
                  </a:lnTo>
                  <a:cubicBezTo>
                    <a:pt x="24" y="5"/>
                    <a:pt x="12" y="1"/>
                    <a:pt x="0" y="1"/>
                  </a:cubicBezTo>
                  <a:cubicBezTo>
                    <a:pt x="12" y="1"/>
                    <a:pt x="24" y="5"/>
                    <a:pt x="36" y="5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5421425" y="3845825"/>
              <a:ext cx="1600" cy="1200"/>
            </a:xfrm>
            <a:custGeom>
              <a:avLst/>
              <a:gdLst/>
              <a:ahLst/>
              <a:cxnLst/>
              <a:rect l="l" t="t" r="r" b="b"/>
              <a:pathLst>
                <a:path w="64" h="48" extrusionOk="0">
                  <a:moveTo>
                    <a:pt x="64" y="47"/>
                  </a:moveTo>
                  <a:lnTo>
                    <a:pt x="64" y="47"/>
                  </a:lnTo>
                  <a:cubicBezTo>
                    <a:pt x="44" y="32"/>
                    <a:pt x="24" y="12"/>
                    <a:pt x="1" y="0"/>
                  </a:cubicBezTo>
                  <a:lnTo>
                    <a:pt x="1" y="0"/>
                  </a:lnTo>
                  <a:cubicBezTo>
                    <a:pt x="24" y="12"/>
                    <a:pt x="44" y="32"/>
                    <a:pt x="64" y="47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5421425" y="3845825"/>
              <a:ext cx="1300" cy="800"/>
            </a:xfrm>
            <a:custGeom>
              <a:avLst/>
              <a:gdLst/>
              <a:ahLst/>
              <a:cxnLst/>
              <a:rect l="l" t="t" r="r" b="b"/>
              <a:pathLst>
                <a:path w="52" h="32" extrusionOk="0">
                  <a:moveTo>
                    <a:pt x="1" y="0"/>
                  </a:moveTo>
                  <a:cubicBezTo>
                    <a:pt x="16" y="8"/>
                    <a:pt x="36" y="20"/>
                    <a:pt x="52" y="32"/>
                  </a:cubicBezTo>
                  <a:cubicBezTo>
                    <a:pt x="36" y="20"/>
                    <a:pt x="16" y="8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5401075" y="3847800"/>
              <a:ext cx="6550" cy="5150"/>
            </a:xfrm>
            <a:custGeom>
              <a:avLst/>
              <a:gdLst/>
              <a:ahLst/>
              <a:cxnLst/>
              <a:rect l="l" t="t" r="r" b="b"/>
              <a:pathLst>
                <a:path w="262" h="206" extrusionOk="0">
                  <a:moveTo>
                    <a:pt x="262" y="0"/>
                  </a:moveTo>
                  <a:lnTo>
                    <a:pt x="262" y="0"/>
                  </a:lnTo>
                  <a:cubicBezTo>
                    <a:pt x="187" y="47"/>
                    <a:pt x="123" y="103"/>
                    <a:pt x="64" y="166"/>
                  </a:cubicBezTo>
                  <a:cubicBezTo>
                    <a:pt x="48" y="186"/>
                    <a:pt x="25" y="201"/>
                    <a:pt x="1" y="205"/>
                  </a:cubicBezTo>
                  <a:cubicBezTo>
                    <a:pt x="25" y="201"/>
                    <a:pt x="48" y="186"/>
                    <a:pt x="64" y="166"/>
                  </a:cubicBezTo>
                  <a:cubicBezTo>
                    <a:pt x="123" y="103"/>
                    <a:pt x="187" y="47"/>
                    <a:pt x="262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5407600" y="38475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9" y="4"/>
                    <a:pt x="5" y="8"/>
                    <a:pt x="1" y="12"/>
                  </a:cubicBezTo>
                  <a:lnTo>
                    <a:pt x="1" y="12"/>
                  </a:lnTo>
                  <a:cubicBezTo>
                    <a:pt x="5" y="8"/>
                    <a:pt x="9" y="4"/>
                    <a:pt x="12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5420825" y="3845425"/>
              <a:ext cx="525" cy="325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21" y="12"/>
                  </a:moveTo>
                  <a:lnTo>
                    <a:pt x="21" y="12"/>
                  </a:lnTo>
                  <a:cubicBezTo>
                    <a:pt x="13" y="8"/>
                    <a:pt x="5" y="4"/>
                    <a:pt x="1" y="0"/>
                  </a:cubicBezTo>
                  <a:cubicBezTo>
                    <a:pt x="5" y="4"/>
                    <a:pt x="13" y="8"/>
                    <a:pt x="21" y="1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5422625" y="3846600"/>
              <a:ext cx="400" cy="425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0" y="1"/>
                  </a:moveTo>
                  <a:cubicBezTo>
                    <a:pt x="8" y="5"/>
                    <a:pt x="12" y="12"/>
                    <a:pt x="16" y="16"/>
                  </a:cubicBezTo>
                  <a:lnTo>
                    <a:pt x="16" y="16"/>
                  </a:lnTo>
                  <a:cubicBezTo>
                    <a:pt x="12" y="12"/>
                    <a:pt x="8" y="5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5421325" y="38457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4"/>
                  </a:moveTo>
                  <a:lnTo>
                    <a:pt x="5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5400000" y="3700375"/>
              <a:ext cx="9100" cy="4550"/>
            </a:xfrm>
            <a:custGeom>
              <a:avLst/>
              <a:gdLst/>
              <a:ahLst/>
              <a:cxnLst/>
              <a:rect l="l" t="t" r="r" b="b"/>
              <a:pathLst>
                <a:path w="364" h="182" extrusionOk="0">
                  <a:moveTo>
                    <a:pt x="1" y="0"/>
                  </a:moveTo>
                  <a:cubicBezTo>
                    <a:pt x="123" y="59"/>
                    <a:pt x="245" y="119"/>
                    <a:pt x="364" y="182"/>
                  </a:cubicBezTo>
                  <a:cubicBezTo>
                    <a:pt x="245" y="119"/>
                    <a:pt x="123" y="55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5410175" y="3705500"/>
              <a:ext cx="7425" cy="4475"/>
            </a:xfrm>
            <a:custGeom>
              <a:avLst/>
              <a:gdLst/>
              <a:ahLst/>
              <a:cxnLst/>
              <a:rect l="l" t="t" r="r" b="b"/>
              <a:pathLst>
                <a:path w="297" h="179" extrusionOk="0">
                  <a:moveTo>
                    <a:pt x="297" y="178"/>
                  </a:moveTo>
                  <a:cubicBezTo>
                    <a:pt x="198" y="115"/>
                    <a:pt x="99" y="60"/>
                    <a:pt x="0" y="0"/>
                  </a:cubicBezTo>
                  <a:cubicBezTo>
                    <a:pt x="99" y="60"/>
                    <a:pt x="198" y="115"/>
                    <a:pt x="297" y="17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5381350" y="3692950"/>
              <a:ext cx="6925" cy="2500"/>
            </a:xfrm>
            <a:custGeom>
              <a:avLst/>
              <a:gdLst/>
              <a:ahLst/>
              <a:cxnLst/>
              <a:rect l="l" t="t" r="r" b="b"/>
              <a:pathLst>
                <a:path w="277" h="100" extrusionOk="0">
                  <a:moveTo>
                    <a:pt x="0" y="1"/>
                  </a:moveTo>
                  <a:lnTo>
                    <a:pt x="0" y="1"/>
                  </a:lnTo>
                  <a:cubicBezTo>
                    <a:pt x="91" y="29"/>
                    <a:pt x="182" y="64"/>
                    <a:pt x="276" y="100"/>
                  </a:cubicBezTo>
                  <a:cubicBezTo>
                    <a:pt x="186" y="64"/>
                    <a:pt x="91" y="29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5360100" y="3686750"/>
              <a:ext cx="8925" cy="2275"/>
            </a:xfrm>
            <a:custGeom>
              <a:avLst/>
              <a:gdLst/>
              <a:ahLst/>
              <a:cxnLst/>
              <a:rect l="l" t="t" r="r" b="b"/>
              <a:pathLst>
                <a:path w="357" h="91" extrusionOk="0">
                  <a:moveTo>
                    <a:pt x="356" y="91"/>
                  </a:moveTo>
                  <a:cubicBezTo>
                    <a:pt x="238" y="59"/>
                    <a:pt x="119" y="28"/>
                    <a:pt x="1" y="0"/>
                  </a:cubicBezTo>
                  <a:cubicBezTo>
                    <a:pt x="119" y="28"/>
                    <a:pt x="238" y="59"/>
                    <a:pt x="356" y="9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5390825" y="3696425"/>
              <a:ext cx="7525" cy="3275"/>
            </a:xfrm>
            <a:custGeom>
              <a:avLst/>
              <a:gdLst/>
              <a:ahLst/>
              <a:cxnLst/>
              <a:rect l="l" t="t" r="r" b="b"/>
              <a:pathLst>
                <a:path w="301" h="131" extrusionOk="0">
                  <a:moveTo>
                    <a:pt x="300" y="130"/>
                  </a:moveTo>
                  <a:cubicBezTo>
                    <a:pt x="202" y="83"/>
                    <a:pt x="103" y="40"/>
                    <a:pt x="0" y="0"/>
                  </a:cubicBezTo>
                  <a:cubicBezTo>
                    <a:pt x="103" y="40"/>
                    <a:pt x="202" y="83"/>
                    <a:pt x="300" y="13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5371375" y="3689700"/>
              <a:ext cx="7225" cy="2200"/>
            </a:xfrm>
            <a:custGeom>
              <a:avLst/>
              <a:gdLst/>
              <a:ahLst/>
              <a:cxnLst/>
              <a:rect l="l" t="t" r="r" b="b"/>
              <a:pathLst>
                <a:path w="289" h="88" extrusionOk="0">
                  <a:moveTo>
                    <a:pt x="0" y="0"/>
                  </a:moveTo>
                  <a:lnTo>
                    <a:pt x="0" y="0"/>
                  </a:lnTo>
                  <a:cubicBezTo>
                    <a:pt x="99" y="32"/>
                    <a:pt x="194" y="60"/>
                    <a:pt x="288" y="87"/>
                  </a:cubicBezTo>
                  <a:cubicBezTo>
                    <a:pt x="194" y="60"/>
                    <a:pt x="99" y="28"/>
                    <a:pt x="0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5409175" y="3846600"/>
              <a:ext cx="425" cy="225"/>
            </a:xfrm>
            <a:custGeom>
              <a:avLst/>
              <a:gdLst/>
              <a:ahLst/>
              <a:cxnLst/>
              <a:rect l="l" t="t" r="r" b="b"/>
              <a:pathLst>
                <a:path w="17" h="9" extrusionOk="0">
                  <a:moveTo>
                    <a:pt x="17" y="1"/>
                  </a:moveTo>
                  <a:lnTo>
                    <a:pt x="17" y="1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5421325" y="38457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0"/>
                  </a:moveTo>
                  <a:lnTo>
                    <a:pt x="1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5417475" y="38446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5419550" y="38450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5415400" y="3844625"/>
              <a:ext cx="425" cy="75"/>
            </a:xfrm>
            <a:custGeom>
              <a:avLst/>
              <a:gdLst/>
              <a:ahLst/>
              <a:cxnLst/>
              <a:rect l="l" t="t" r="r" b="b"/>
              <a:pathLst>
                <a:path w="17" h="3" extrusionOk="0">
                  <a:moveTo>
                    <a:pt x="1" y="1"/>
                  </a:moveTo>
                  <a:cubicBezTo>
                    <a:pt x="2" y="2"/>
                    <a:pt x="3" y="2"/>
                    <a:pt x="5" y="2"/>
                  </a:cubicBezTo>
                  <a:cubicBezTo>
                    <a:pt x="8" y="2"/>
                    <a:pt x="11" y="1"/>
                    <a:pt x="16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4392925" y="4585100"/>
              <a:ext cx="317975" cy="815850"/>
            </a:xfrm>
            <a:custGeom>
              <a:avLst/>
              <a:gdLst/>
              <a:ahLst/>
              <a:cxnLst/>
              <a:rect l="l" t="t" r="r" b="b"/>
              <a:pathLst>
                <a:path w="12719" h="32634" extrusionOk="0">
                  <a:moveTo>
                    <a:pt x="0" y="1"/>
                  </a:moveTo>
                  <a:lnTo>
                    <a:pt x="1714" y="32231"/>
                  </a:lnTo>
                  <a:lnTo>
                    <a:pt x="3749" y="32290"/>
                  </a:lnTo>
                  <a:lnTo>
                    <a:pt x="4404" y="9543"/>
                  </a:lnTo>
                  <a:lnTo>
                    <a:pt x="5234" y="32634"/>
                  </a:lnTo>
                  <a:lnTo>
                    <a:pt x="7706" y="32491"/>
                  </a:lnTo>
                  <a:lnTo>
                    <a:pt x="12718" y="6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4349375" y="3987225"/>
              <a:ext cx="433100" cy="630075"/>
            </a:xfrm>
            <a:custGeom>
              <a:avLst/>
              <a:gdLst/>
              <a:ahLst/>
              <a:cxnLst/>
              <a:rect l="l" t="t" r="r" b="b"/>
              <a:pathLst>
                <a:path w="17324" h="25203" extrusionOk="0">
                  <a:moveTo>
                    <a:pt x="8448" y="0"/>
                  </a:moveTo>
                  <a:cubicBezTo>
                    <a:pt x="7738" y="0"/>
                    <a:pt x="7288" y="71"/>
                    <a:pt x="7288" y="71"/>
                  </a:cubicBezTo>
                  <a:cubicBezTo>
                    <a:pt x="6510" y="150"/>
                    <a:pt x="5127" y="589"/>
                    <a:pt x="5127" y="589"/>
                  </a:cubicBezTo>
                  <a:cubicBezTo>
                    <a:pt x="1367" y="1884"/>
                    <a:pt x="0" y="6912"/>
                    <a:pt x="222" y="10886"/>
                  </a:cubicBezTo>
                  <a:cubicBezTo>
                    <a:pt x="778" y="20815"/>
                    <a:pt x="494" y="24516"/>
                    <a:pt x="1865" y="24824"/>
                  </a:cubicBezTo>
                  <a:lnTo>
                    <a:pt x="11648" y="25188"/>
                  </a:lnTo>
                  <a:cubicBezTo>
                    <a:pt x="11841" y="25197"/>
                    <a:pt x="12027" y="25202"/>
                    <a:pt x="12206" y="25202"/>
                  </a:cubicBezTo>
                  <a:cubicBezTo>
                    <a:pt x="16721" y="25202"/>
                    <a:pt x="16585" y="22198"/>
                    <a:pt x="16585" y="22198"/>
                  </a:cubicBezTo>
                  <a:cubicBezTo>
                    <a:pt x="16818" y="20235"/>
                    <a:pt x="16941" y="18256"/>
                    <a:pt x="16945" y="16277"/>
                  </a:cubicBezTo>
                  <a:lnTo>
                    <a:pt x="17324" y="8816"/>
                  </a:lnTo>
                  <a:cubicBezTo>
                    <a:pt x="16660" y="879"/>
                    <a:pt x="10946" y="0"/>
                    <a:pt x="8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4662575" y="3906050"/>
              <a:ext cx="1325" cy="1200"/>
            </a:xfrm>
            <a:custGeom>
              <a:avLst/>
              <a:gdLst/>
              <a:ahLst/>
              <a:cxnLst/>
              <a:rect l="l" t="t" r="r" b="b"/>
              <a:pathLst>
                <a:path w="53" h="48" extrusionOk="0">
                  <a:moveTo>
                    <a:pt x="1" y="0"/>
                  </a:moveTo>
                  <a:cubicBezTo>
                    <a:pt x="6" y="4"/>
                    <a:pt x="11" y="7"/>
                    <a:pt x="16" y="11"/>
                  </a:cubicBezTo>
                  <a:lnTo>
                    <a:pt x="16" y="11"/>
                  </a:lnTo>
                  <a:cubicBezTo>
                    <a:pt x="11" y="7"/>
                    <a:pt x="6" y="4"/>
                    <a:pt x="1" y="0"/>
                  </a:cubicBezTo>
                  <a:close/>
                  <a:moveTo>
                    <a:pt x="16" y="11"/>
                  </a:moveTo>
                  <a:lnTo>
                    <a:pt x="16" y="11"/>
                  </a:lnTo>
                  <a:cubicBezTo>
                    <a:pt x="29" y="21"/>
                    <a:pt x="41" y="33"/>
                    <a:pt x="52" y="48"/>
                  </a:cubicBezTo>
                  <a:cubicBezTo>
                    <a:pt x="48" y="40"/>
                    <a:pt x="44" y="32"/>
                    <a:pt x="36" y="28"/>
                  </a:cubicBezTo>
                  <a:cubicBezTo>
                    <a:pt x="30" y="21"/>
                    <a:pt x="23" y="16"/>
                    <a:pt x="16" y="1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4652800" y="3904050"/>
              <a:ext cx="5950" cy="350"/>
            </a:xfrm>
            <a:custGeom>
              <a:avLst/>
              <a:gdLst/>
              <a:ahLst/>
              <a:cxnLst/>
              <a:rect l="l" t="t" r="r" b="b"/>
              <a:pathLst>
                <a:path w="238" h="14" extrusionOk="0">
                  <a:moveTo>
                    <a:pt x="112" y="1"/>
                  </a:moveTo>
                  <a:cubicBezTo>
                    <a:pt x="75" y="1"/>
                    <a:pt x="38" y="4"/>
                    <a:pt x="1" y="9"/>
                  </a:cubicBezTo>
                  <a:cubicBezTo>
                    <a:pt x="25" y="9"/>
                    <a:pt x="48" y="5"/>
                    <a:pt x="72" y="5"/>
                  </a:cubicBezTo>
                  <a:lnTo>
                    <a:pt x="92" y="5"/>
                  </a:lnTo>
                  <a:cubicBezTo>
                    <a:pt x="102" y="3"/>
                    <a:pt x="112" y="2"/>
                    <a:pt x="123" y="2"/>
                  </a:cubicBezTo>
                  <a:cubicBezTo>
                    <a:pt x="134" y="2"/>
                    <a:pt x="145" y="3"/>
                    <a:pt x="155" y="5"/>
                  </a:cubicBezTo>
                  <a:lnTo>
                    <a:pt x="175" y="5"/>
                  </a:lnTo>
                  <a:cubicBezTo>
                    <a:pt x="194" y="5"/>
                    <a:pt x="218" y="9"/>
                    <a:pt x="238" y="13"/>
                  </a:cubicBezTo>
                  <a:cubicBezTo>
                    <a:pt x="198" y="5"/>
                    <a:pt x="155" y="1"/>
                    <a:pt x="112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4659125" y="3904475"/>
              <a:ext cx="1600" cy="500"/>
            </a:xfrm>
            <a:custGeom>
              <a:avLst/>
              <a:gdLst/>
              <a:ahLst/>
              <a:cxnLst/>
              <a:rect l="l" t="t" r="r" b="b"/>
              <a:pathLst>
                <a:path w="64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2"/>
                    <a:pt x="11" y="3"/>
                    <a:pt x="16" y="4"/>
                  </a:cubicBezTo>
                  <a:lnTo>
                    <a:pt x="16" y="4"/>
                  </a:lnTo>
                  <a:cubicBezTo>
                    <a:pt x="11" y="2"/>
                    <a:pt x="6" y="1"/>
                    <a:pt x="1" y="0"/>
                  </a:cubicBezTo>
                  <a:close/>
                  <a:moveTo>
                    <a:pt x="16" y="4"/>
                  </a:moveTo>
                  <a:cubicBezTo>
                    <a:pt x="32" y="8"/>
                    <a:pt x="49" y="14"/>
                    <a:pt x="64" y="20"/>
                  </a:cubicBezTo>
                  <a:cubicBezTo>
                    <a:pt x="56" y="16"/>
                    <a:pt x="44" y="8"/>
                    <a:pt x="32" y="8"/>
                  </a:cubicBezTo>
                  <a:cubicBezTo>
                    <a:pt x="28" y="6"/>
                    <a:pt x="22" y="5"/>
                    <a:pt x="16" y="4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4663975" y="3907325"/>
              <a:ext cx="1100" cy="1600"/>
            </a:xfrm>
            <a:custGeom>
              <a:avLst/>
              <a:gdLst/>
              <a:ahLst/>
              <a:cxnLst/>
              <a:rect l="l" t="t" r="r" b="b"/>
              <a:pathLst>
                <a:path w="44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17"/>
                    <a:pt x="26" y="33"/>
                    <a:pt x="37" y="51"/>
                  </a:cubicBezTo>
                  <a:lnTo>
                    <a:pt x="37" y="51"/>
                  </a:lnTo>
                  <a:cubicBezTo>
                    <a:pt x="36" y="49"/>
                    <a:pt x="36" y="47"/>
                    <a:pt x="36" y="44"/>
                  </a:cubicBezTo>
                  <a:cubicBezTo>
                    <a:pt x="24" y="28"/>
                    <a:pt x="12" y="13"/>
                    <a:pt x="0" y="1"/>
                  </a:cubicBezTo>
                  <a:close/>
                  <a:moveTo>
                    <a:pt x="37" y="51"/>
                  </a:moveTo>
                  <a:lnTo>
                    <a:pt x="37" y="51"/>
                  </a:lnTo>
                  <a:cubicBezTo>
                    <a:pt x="38" y="56"/>
                    <a:pt x="41" y="61"/>
                    <a:pt x="44" y="64"/>
                  </a:cubicBezTo>
                  <a:cubicBezTo>
                    <a:pt x="41" y="60"/>
                    <a:pt x="39" y="55"/>
                    <a:pt x="37" y="5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4650650" y="3904375"/>
              <a:ext cx="1800" cy="425"/>
            </a:xfrm>
            <a:custGeom>
              <a:avLst/>
              <a:gdLst/>
              <a:ahLst/>
              <a:cxnLst/>
              <a:rect l="l" t="t" r="r" b="b"/>
              <a:pathLst>
                <a:path w="72" h="17" extrusionOk="0">
                  <a:moveTo>
                    <a:pt x="71" y="0"/>
                  </a:moveTo>
                  <a:lnTo>
                    <a:pt x="71" y="0"/>
                  </a:lnTo>
                  <a:cubicBezTo>
                    <a:pt x="47" y="4"/>
                    <a:pt x="24" y="8"/>
                    <a:pt x="0" y="16"/>
                  </a:cubicBezTo>
                  <a:lnTo>
                    <a:pt x="16" y="12"/>
                  </a:lnTo>
                  <a:cubicBezTo>
                    <a:pt x="36" y="8"/>
                    <a:pt x="51" y="4"/>
                    <a:pt x="71" y="0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4660800" y="3905050"/>
              <a:ext cx="1700" cy="1025"/>
            </a:xfrm>
            <a:custGeom>
              <a:avLst/>
              <a:gdLst/>
              <a:ahLst/>
              <a:cxnLst/>
              <a:rect l="l" t="t" r="r" b="b"/>
              <a:pathLst>
                <a:path w="68" h="41" extrusionOk="0">
                  <a:moveTo>
                    <a:pt x="1" y="1"/>
                  </a:moveTo>
                  <a:cubicBezTo>
                    <a:pt x="25" y="13"/>
                    <a:pt x="48" y="25"/>
                    <a:pt x="68" y="40"/>
                  </a:cubicBezTo>
                  <a:lnTo>
                    <a:pt x="64" y="36"/>
                  </a:lnTo>
                  <a:cubicBezTo>
                    <a:pt x="48" y="21"/>
                    <a:pt x="28" y="9"/>
                    <a:pt x="9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4660700" y="39049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5" y="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4662575" y="39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4660900" y="3905050"/>
              <a:ext cx="1600" cy="925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64" y="36"/>
                  </a:moveTo>
                  <a:lnTo>
                    <a:pt x="64" y="36"/>
                  </a:lnTo>
                  <a:cubicBezTo>
                    <a:pt x="44" y="25"/>
                    <a:pt x="24" y="9"/>
                    <a:pt x="1" y="1"/>
                  </a:cubicBezTo>
                  <a:lnTo>
                    <a:pt x="1" y="1"/>
                  </a:lnTo>
                  <a:cubicBezTo>
                    <a:pt x="24" y="9"/>
                    <a:pt x="44" y="25"/>
                    <a:pt x="64" y="3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4662575" y="3906050"/>
              <a:ext cx="925" cy="725"/>
            </a:xfrm>
            <a:custGeom>
              <a:avLst/>
              <a:gdLst/>
              <a:ahLst/>
              <a:cxnLst/>
              <a:rect l="l" t="t" r="r" b="b"/>
              <a:pathLst>
                <a:path w="37" h="29" extrusionOk="0">
                  <a:moveTo>
                    <a:pt x="36" y="28"/>
                  </a:moveTo>
                  <a:cubicBezTo>
                    <a:pt x="25" y="16"/>
                    <a:pt x="13" y="8"/>
                    <a:pt x="1" y="0"/>
                  </a:cubicBezTo>
                  <a:lnTo>
                    <a:pt x="1" y="0"/>
                  </a:lnTo>
                  <a:cubicBezTo>
                    <a:pt x="13" y="8"/>
                    <a:pt x="25" y="16"/>
                    <a:pt x="36" y="2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4659925" y="3904675"/>
              <a:ext cx="800" cy="300"/>
            </a:xfrm>
            <a:custGeom>
              <a:avLst/>
              <a:gdLst/>
              <a:ahLst/>
              <a:cxnLst/>
              <a:rect l="l" t="t" r="r" b="b"/>
              <a:pathLst>
                <a:path w="32" h="12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0" y="8"/>
                    <a:pt x="32" y="12"/>
                  </a:cubicBezTo>
                  <a:cubicBezTo>
                    <a:pt x="24" y="8"/>
                    <a:pt x="12" y="4"/>
                    <a:pt x="0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4663975" y="3907225"/>
              <a:ext cx="1100" cy="1700"/>
            </a:xfrm>
            <a:custGeom>
              <a:avLst/>
              <a:gdLst/>
              <a:ahLst/>
              <a:cxnLst/>
              <a:rect l="l" t="t" r="r" b="b"/>
              <a:pathLst>
                <a:path w="44" h="68" extrusionOk="0">
                  <a:moveTo>
                    <a:pt x="44" y="68"/>
                  </a:moveTo>
                  <a:lnTo>
                    <a:pt x="44" y="68"/>
                  </a:lnTo>
                  <a:cubicBezTo>
                    <a:pt x="32" y="44"/>
                    <a:pt x="16" y="21"/>
                    <a:pt x="0" y="1"/>
                  </a:cubicBezTo>
                  <a:lnTo>
                    <a:pt x="0" y="1"/>
                  </a:lnTo>
                  <a:cubicBezTo>
                    <a:pt x="16" y="21"/>
                    <a:pt x="32" y="44"/>
                    <a:pt x="44" y="6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4663975" y="3907325"/>
              <a:ext cx="900" cy="1125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cubicBezTo>
                    <a:pt x="12" y="13"/>
                    <a:pt x="24" y="28"/>
                    <a:pt x="36" y="44"/>
                  </a:cubicBezTo>
                  <a:cubicBezTo>
                    <a:pt x="24" y="28"/>
                    <a:pt x="12" y="13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4643025" y="3904775"/>
              <a:ext cx="7650" cy="2775"/>
            </a:xfrm>
            <a:custGeom>
              <a:avLst/>
              <a:gdLst/>
              <a:ahLst/>
              <a:cxnLst/>
              <a:rect l="l" t="t" r="r" b="b"/>
              <a:pathLst>
                <a:path w="306" h="111" extrusionOk="0">
                  <a:moveTo>
                    <a:pt x="305" y="0"/>
                  </a:moveTo>
                  <a:lnTo>
                    <a:pt x="305" y="0"/>
                  </a:lnTo>
                  <a:cubicBezTo>
                    <a:pt x="226" y="20"/>
                    <a:pt x="147" y="51"/>
                    <a:pt x="72" y="91"/>
                  </a:cubicBezTo>
                  <a:cubicBezTo>
                    <a:pt x="52" y="103"/>
                    <a:pt x="25" y="111"/>
                    <a:pt x="1" y="107"/>
                  </a:cubicBezTo>
                  <a:cubicBezTo>
                    <a:pt x="25" y="111"/>
                    <a:pt x="52" y="103"/>
                    <a:pt x="72" y="91"/>
                  </a:cubicBezTo>
                  <a:cubicBezTo>
                    <a:pt x="147" y="51"/>
                    <a:pt x="226" y="20"/>
                    <a:pt x="305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4640275" y="3853025"/>
              <a:ext cx="14925" cy="52450"/>
            </a:xfrm>
            <a:custGeom>
              <a:avLst/>
              <a:gdLst/>
              <a:ahLst/>
              <a:cxnLst/>
              <a:rect l="l" t="t" r="r" b="b"/>
              <a:pathLst>
                <a:path w="597" h="2098" extrusionOk="0">
                  <a:moveTo>
                    <a:pt x="8" y="2098"/>
                  </a:moveTo>
                  <a:cubicBezTo>
                    <a:pt x="0" y="2074"/>
                    <a:pt x="0" y="2046"/>
                    <a:pt x="8" y="2023"/>
                  </a:cubicBezTo>
                  <a:lnTo>
                    <a:pt x="597" y="0"/>
                  </a:lnTo>
                  <a:lnTo>
                    <a:pt x="8" y="2023"/>
                  </a:lnTo>
                  <a:cubicBezTo>
                    <a:pt x="0" y="2046"/>
                    <a:pt x="0" y="2074"/>
                    <a:pt x="8" y="209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4650725" y="3904675"/>
              <a:ext cx="425" cy="125"/>
            </a:xfrm>
            <a:custGeom>
              <a:avLst/>
              <a:gdLst/>
              <a:ahLst/>
              <a:cxnLst/>
              <a:rect l="l" t="t" r="r" b="b"/>
              <a:pathLst>
                <a:path w="17" h="5" extrusionOk="0">
                  <a:moveTo>
                    <a:pt x="17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4663475" y="3906750"/>
              <a:ext cx="425" cy="500"/>
            </a:xfrm>
            <a:custGeom>
              <a:avLst/>
              <a:gdLst/>
              <a:ahLst/>
              <a:cxnLst/>
              <a:rect l="l" t="t" r="r" b="b"/>
              <a:pathLst>
                <a:path w="17" h="20" extrusionOk="0">
                  <a:moveTo>
                    <a:pt x="16" y="20"/>
                  </a:moveTo>
                  <a:lnTo>
                    <a:pt x="16" y="20"/>
                  </a:lnTo>
                  <a:cubicBezTo>
                    <a:pt x="12" y="12"/>
                    <a:pt x="8" y="4"/>
                    <a:pt x="0" y="0"/>
                  </a:cubicBezTo>
                  <a:cubicBezTo>
                    <a:pt x="8" y="4"/>
                    <a:pt x="12" y="12"/>
                    <a:pt x="16" y="2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4664850" y="3908425"/>
              <a:ext cx="225" cy="500"/>
            </a:xfrm>
            <a:custGeom>
              <a:avLst/>
              <a:gdLst/>
              <a:ahLst/>
              <a:cxnLst/>
              <a:rect l="l" t="t" r="r" b="b"/>
              <a:pathLst>
                <a:path w="9" h="20" extrusionOk="0">
                  <a:moveTo>
                    <a:pt x="1" y="0"/>
                  </a:moveTo>
                  <a:cubicBezTo>
                    <a:pt x="1" y="8"/>
                    <a:pt x="5" y="16"/>
                    <a:pt x="9" y="20"/>
                  </a:cubicBezTo>
                  <a:lnTo>
                    <a:pt x="9" y="20"/>
                  </a:lnTo>
                  <a:cubicBezTo>
                    <a:pt x="5" y="16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4663875" y="39072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5"/>
                  </a:moveTo>
                  <a:lnTo>
                    <a:pt x="4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4690150" y="3767225"/>
              <a:ext cx="6825" cy="7025"/>
            </a:xfrm>
            <a:custGeom>
              <a:avLst/>
              <a:gdLst/>
              <a:ahLst/>
              <a:cxnLst/>
              <a:rect l="l" t="t" r="r" b="b"/>
              <a:pathLst>
                <a:path w="273" h="281" extrusionOk="0">
                  <a:moveTo>
                    <a:pt x="0" y="0"/>
                  </a:moveTo>
                  <a:lnTo>
                    <a:pt x="0" y="0"/>
                  </a:lnTo>
                  <a:cubicBezTo>
                    <a:pt x="95" y="91"/>
                    <a:pt x="186" y="190"/>
                    <a:pt x="272" y="280"/>
                  </a:cubicBezTo>
                  <a:cubicBezTo>
                    <a:pt x="186" y="182"/>
                    <a:pt x="95" y="91"/>
                    <a:pt x="0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4697750" y="3775125"/>
              <a:ext cx="5450" cy="6425"/>
            </a:xfrm>
            <a:custGeom>
              <a:avLst/>
              <a:gdLst/>
              <a:ahLst/>
              <a:cxnLst/>
              <a:rect l="l" t="t" r="r" b="b"/>
              <a:pathLst>
                <a:path w="218" h="257" extrusionOk="0">
                  <a:moveTo>
                    <a:pt x="217" y="257"/>
                  </a:moveTo>
                  <a:cubicBezTo>
                    <a:pt x="146" y="170"/>
                    <a:pt x="75" y="83"/>
                    <a:pt x="0" y="0"/>
                  </a:cubicBezTo>
                  <a:cubicBezTo>
                    <a:pt x="75" y="83"/>
                    <a:pt x="146" y="170"/>
                    <a:pt x="217" y="257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4675325" y="3754475"/>
              <a:ext cx="5550" cy="4475"/>
            </a:xfrm>
            <a:custGeom>
              <a:avLst/>
              <a:gdLst/>
              <a:ahLst/>
              <a:cxnLst/>
              <a:rect l="l" t="t" r="r" b="b"/>
              <a:pathLst>
                <a:path w="222" h="179" extrusionOk="0">
                  <a:moveTo>
                    <a:pt x="0" y="1"/>
                  </a:moveTo>
                  <a:cubicBezTo>
                    <a:pt x="72" y="56"/>
                    <a:pt x="147" y="119"/>
                    <a:pt x="222" y="178"/>
                  </a:cubicBezTo>
                  <a:cubicBezTo>
                    <a:pt x="147" y="119"/>
                    <a:pt x="76" y="56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4657850" y="3742125"/>
              <a:ext cx="7425" cy="4975"/>
            </a:xfrm>
            <a:custGeom>
              <a:avLst/>
              <a:gdLst/>
              <a:ahLst/>
              <a:cxnLst/>
              <a:rect l="l" t="t" r="r" b="b"/>
              <a:pathLst>
                <a:path w="297" h="199" extrusionOk="0">
                  <a:moveTo>
                    <a:pt x="297" y="198"/>
                  </a:moveTo>
                  <a:cubicBezTo>
                    <a:pt x="198" y="131"/>
                    <a:pt x="99" y="64"/>
                    <a:pt x="0" y="1"/>
                  </a:cubicBezTo>
                  <a:cubicBezTo>
                    <a:pt x="99" y="64"/>
                    <a:pt x="198" y="131"/>
                    <a:pt x="297" y="19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4682925" y="3760700"/>
              <a:ext cx="5950" cy="5350"/>
            </a:xfrm>
            <a:custGeom>
              <a:avLst/>
              <a:gdLst/>
              <a:ahLst/>
              <a:cxnLst/>
              <a:rect l="l" t="t" r="r" b="b"/>
              <a:pathLst>
                <a:path w="238" h="214" extrusionOk="0">
                  <a:moveTo>
                    <a:pt x="238" y="214"/>
                  </a:moveTo>
                  <a:cubicBezTo>
                    <a:pt x="159" y="143"/>
                    <a:pt x="80" y="68"/>
                    <a:pt x="1" y="0"/>
                  </a:cubicBezTo>
                  <a:cubicBezTo>
                    <a:pt x="80" y="68"/>
                    <a:pt x="159" y="143"/>
                    <a:pt x="238" y="214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4667225" y="3748450"/>
              <a:ext cx="5850" cy="4275"/>
            </a:xfrm>
            <a:custGeom>
              <a:avLst/>
              <a:gdLst/>
              <a:ahLst/>
              <a:cxnLst/>
              <a:rect l="l" t="t" r="r" b="b"/>
              <a:pathLst>
                <a:path w="234" h="171" extrusionOk="0">
                  <a:moveTo>
                    <a:pt x="234" y="170"/>
                  </a:moveTo>
                  <a:cubicBezTo>
                    <a:pt x="155" y="111"/>
                    <a:pt x="80" y="56"/>
                    <a:pt x="1" y="1"/>
                  </a:cubicBezTo>
                  <a:cubicBezTo>
                    <a:pt x="80" y="56"/>
                    <a:pt x="155" y="111"/>
                    <a:pt x="234" y="17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4652425" y="3904275"/>
              <a:ext cx="400" cy="125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16" y="0"/>
                  </a:move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4663875" y="39072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1"/>
                  </a:moveTo>
                  <a:lnTo>
                    <a:pt x="0" y="1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4660700" y="39049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5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4662475" y="39059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4"/>
                  </a:moveTo>
                  <a:lnTo>
                    <a:pt x="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4658725" y="3904375"/>
              <a:ext cx="425" cy="125"/>
            </a:xfrm>
            <a:custGeom>
              <a:avLst/>
              <a:gdLst/>
              <a:ahLst/>
              <a:cxnLst/>
              <a:rect l="l" t="t" r="r" b="b"/>
              <a:pathLst>
                <a:path w="17" h="5" extrusionOk="0">
                  <a:moveTo>
                    <a:pt x="17" y="4"/>
                  </a:moveTo>
                  <a:lnTo>
                    <a:pt x="17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4485550" y="3718500"/>
              <a:ext cx="243025" cy="297750"/>
            </a:xfrm>
            <a:custGeom>
              <a:avLst/>
              <a:gdLst/>
              <a:ahLst/>
              <a:cxnLst/>
              <a:rect l="l" t="t" r="r" b="b"/>
              <a:pathLst>
                <a:path w="9721" h="11910" extrusionOk="0">
                  <a:moveTo>
                    <a:pt x="4973" y="1"/>
                  </a:moveTo>
                  <a:cubicBezTo>
                    <a:pt x="4253" y="1"/>
                    <a:pt x="3475" y="294"/>
                    <a:pt x="2714" y="1120"/>
                  </a:cubicBezTo>
                  <a:cubicBezTo>
                    <a:pt x="2275" y="1594"/>
                    <a:pt x="1710" y="2289"/>
                    <a:pt x="1363" y="3347"/>
                  </a:cubicBezTo>
                  <a:cubicBezTo>
                    <a:pt x="774" y="5152"/>
                    <a:pt x="0" y="7340"/>
                    <a:pt x="1256" y="8853"/>
                  </a:cubicBezTo>
                  <a:cubicBezTo>
                    <a:pt x="1608" y="9280"/>
                    <a:pt x="2378" y="9738"/>
                    <a:pt x="3022" y="9797"/>
                  </a:cubicBezTo>
                  <a:lnTo>
                    <a:pt x="2966" y="9967"/>
                  </a:lnTo>
                  <a:lnTo>
                    <a:pt x="2595" y="11081"/>
                  </a:lnTo>
                  <a:cubicBezTo>
                    <a:pt x="2544" y="11199"/>
                    <a:pt x="2571" y="11342"/>
                    <a:pt x="2666" y="11432"/>
                  </a:cubicBezTo>
                  <a:cubicBezTo>
                    <a:pt x="3046" y="11785"/>
                    <a:pt x="3503" y="11910"/>
                    <a:pt x="3900" y="11910"/>
                  </a:cubicBezTo>
                  <a:cubicBezTo>
                    <a:pt x="4429" y="11910"/>
                    <a:pt x="4851" y="11688"/>
                    <a:pt x="4842" y="11488"/>
                  </a:cubicBezTo>
                  <a:cubicBezTo>
                    <a:pt x="4827" y="11172"/>
                    <a:pt x="5822" y="9825"/>
                    <a:pt x="7418" y="7735"/>
                  </a:cubicBezTo>
                  <a:cubicBezTo>
                    <a:pt x="9720" y="4726"/>
                    <a:pt x="8172" y="1775"/>
                    <a:pt x="8172" y="1775"/>
                  </a:cubicBezTo>
                  <a:cubicBezTo>
                    <a:pt x="8172" y="1775"/>
                    <a:pt x="6745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4481975" y="3984850"/>
              <a:ext cx="73500" cy="226925"/>
            </a:xfrm>
            <a:custGeom>
              <a:avLst/>
              <a:gdLst/>
              <a:ahLst/>
              <a:cxnLst/>
              <a:rect l="l" t="t" r="r" b="b"/>
              <a:pathLst>
                <a:path w="2940" h="9077" extrusionOk="0">
                  <a:moveTo>
                    <a:pt x="2939" y="0"/>
                  </a:moveTo>
                  <a:cubicBezTo>
                    <a:pt x="2939" y="0"/>
                    <a:pt x="1695" y="490"/>
                    <a:pt x="455" y="2311"/>
                  </a:cubicBezTo>
                  <a:lnTo>
                    <a:pt x="1454" y="2493"/>
                  </a:lnTo>
                  <a:lnTo>
                    <a:pt x="1" y="3365"/>
                  </a:lnTo>
                  <a:lnTo>
                    <a:pt x="1940" y="9077"/>
                  </a:lnTo>
                  <a:lnTo>
                    <a:pt x="2387" y="7414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4530475" y="3982875"/>
              <a:ext cx="114950" cy="228900"/>
            </a:xfrm>
            <a:custGeom>
              <a:avLst/>
              <a:gdLst/>
              <a:ahLst/>
              <a:cxnLst/>
              <a:rect l="l" t="t" r="r" b="b"/>
              <a:pathLst>
                <a:path w="4598" h="9156" extrusionOk="0">
                  <a:moveTo>
                    <a:pt x="3263" y="0"/>
                  </a:moveTo>
                  <a:lnTo>
                    <a:pt x="770" y="6292"/>
                  </a:lnTo>
                  <a:lnTo>
                    <a:pt x="0" y="9156"/>
                  </a:lnTo>
                  <a:lnTo>
                    <a:pt x="4554" y="4562"/>
                  </a:lnTo>
                  <a:lnTo>
                    <a:pt x="3555" y="3065"/>
                  </a:lnTo>
                  <a:lnTo>
                    <a:pt x="4598" y="3346"/>
                  </a:lnTo>
                  <a:cubicBezTo>
                    <a:pt x="4234" y="1039"/>
                    <a:pt x="3263" y="0"/>
                    <a:pt x="3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4542950" y="3649625"/>
              <a:ext cx="211200" cy="306175"/>
            </a:xfrm>
            <a:custGeom>
              <a:avLst/>
              <a:gdLst/>
              <a:ahLst/>
              <a:cxnLst/>
              <a:rect l="l" t="t" r="r" b="b"/>
              <a:pathLst>
                <a:path w="8448" h="12247" extrusionOk="0">
                  <a:moveTo>
                    <a:pt x="2468" y="0"/>
                  </a:moveTo>
                  <a:cubicBezTo>
                    <a:pt x="1155" y="0"/>
                    <a:pt x="0" y="1601"/>
                    <a:pt x="188" y="3353"/>
                  </a:cubicBezTo>
                  <a:cubicBezTo>
                    <a:pt x="339" y="4708"/>
                    <a:pt x="5521" y="7208"/>
                    <a:pt x="5521" y="7208"/>
                  </a:cubicBezTo>
                  <a:cubicBezTo>
                    <a:pt x="5197" y="7785"/>
                    <a:pt x="4885" y="8243"/>
                    <a:pt x="4363" y="9325"/>
                  </a:cubicBezTo>
                  <a:cubicBezTo>
                    <a:pt x="4142" y="9779"/>
                    <a:pt x="3597" y="10968"/>
                    <a:pt x="3633" y="11438"/>
                  </a:cubicBezTo>
                  <a:cubicBezTo>
                    <a:pt x="3659" y="11842"/>
                    <a:pt x="4435" y="12246"/>
                    <a:pt x="5071" y="12246"/>
                  </a:cubicBezTo>
                  <a:cubicBezTo>
                    <a:pt x="5398" y="12246"/>
                    <a:pt x="5689" y="12139"/>
                    <a:pt x="5821" y="11869"/>
                  </a:cubicBezTo>
                  <a:cubicBezTo>
                    <a:pt x="6354" y="10775"/>
                    <a:pt x="8447" y="9329"/>
                    <a:pt x="7511" y="7319"/>
                  </a:cubicBezTo>
                  <a:cubicBezTo>
                    <a:pt x="7108" y="6450"/>
                    <a:pt x="6208" y="4483"/>
                    <a:pt x="4446" y="1446"/>
                  </a:cubicBezTo>
                  <a:cubicBezTo>
                    <a:pt x="3851" y="418"/>
                    <a:pt x="3139" y="0"/>
                    <a:pt x="2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4631200" y="3892525"/>
              <a:ext cx="39700" cy="42600"/>
            </a:xfrm>
            <a:custGeom>
              <a:avLst/>
              <a:gdLst/>
              <a:ahLst/>
              <a:cxnLst/>
              <a:rect l="l" t="t" r="r" b="b"/>
              <a:pathLst>
                <a:path w="1588" h="1704" extrusionOk="0">
                  <a:moveTo>
                    <a:pt x="1082" y="0"/>
                  </a:moveTo>
                  <a:cubicBezTo>
                    <a:pt x="1058" y="0"/>
                    <a:pt x="1035" y="4"/>
                    <a:pt x="1011" y="4"/>
                  </a:cubicBezTo>
                  <a:lnTo>
                    <a:pt x="995" y="4"/>
                  </a:lnTo>
                  <a:cubicBezTo>
                    <a:pt x="968" y="8"/>
                    <a:pt x="944" y="12"/>
                    <a:pt x="920" y="16"/>
                  </a:cubicBezTo>
                  <a:cubicBezTo>
                    <a:pt x="833" y="36"/>
                    <a:pt x="750" y="63"/>
                    <a:pt x="671" y="103"/>
                  </a:cubicBezTo>
                  <a:cubicBezTo>
                    <a:pt x="653" y="115"/>
                    <a:pt x="633" y="120"/>
                    <a:pt x="612" y="120"/>
                  </a:cubicBezTo>
                  <a:cubicBezTo>
                    <a:pt x="605" y="120"/>
                    <a:pt x="599" y="120"/>
                    <a:pt x="592" y="119"/>
                  </a:cubicBezTo>
                  <a:cubicBezTo>
                    <a:pt x="592" y="119"/>
                    <a:pt x="592" y="119"/>
                    <a:pt x="592" y="119"/>
                  </a:cubicBezTo>
                  <a:cubicBezTo>
                    <a:pt x="543" y="119"/>
                    <a:pt x="0" y="1517"/>
                    <a:pt x="55" y="1556"/>
                  </a:cubicBezTo>
                  <a:cubicBezTo>
                    <a:pt x="215" y="1662"/>
                    <a:pt x="365" y="1704"/>
                    <a:pt x="501" y="1704"/>
                  </a:cubicBezTo>
                  <a:cubicBezTo>
                    <a:pt x="937" y="1704"/>
                    <a:pt x="1239" y="1278"/>
                    <a:pt x="1323" y="1146"/>
                  </a:cubicBezTo>
                  <a:cubicBezTo>
                    <a:pt x="1339" y="1122"/>
                    <a:pt x="1347" y="1106"/>
                    <a:pt x="1347" y="1106"/>
                  </a:cubicBezTo>
                  <a:cubicBezTo>
                    <a:pt x="1560" y="668"/>
                    <a:pt x="1588" y="387"/>
                    <a:pt x="1513" y="218"/>
                  </a:cubicBezTo>
                  <a:cubicBezTo>
                    <a:pt x="1501" y="194"/>
                    <a:pt x="1485" y="170"/>
                    <a:pt x="1469" y="146"/>
                  </a:cubicBezTo>
                  <a:cubicBezTo>
                    <a:pt x="1453" y="123"/>
                    <a:pt x="1438" y="107"/>
                    <a:pt x="1418" y="91"/>
                  </a:cubicBezTo>
                  <a:lnTo>
                    <a:pt x="1414" y="87"/>
                  </a:lnTo>
                  <a:cubicBezTo>
                    <a:pt x="1394" y="71"/>
                    <a:pt x="1374" y="60"/>
                    <a:pt x="1351" y="52"/>
                  </a:cubicBezTo>
                  <a:lnTo>
                    <a:pt x="1347" y="52"/>
                  </a:lnTo>
                  <a:lnTo>
                    <a:pt x="1343" y="48"/>
                  </a:lnTo>
                  <a:cubicBezTo>
                    <a:pt x="1319" y="36"/>
                    <a:pt x="1299" y="28"/>
                    <a:pt x="1276" y="24"/>
                  </a:cubicBezTo>
                  <a:lnTo>
                    <a:pt x="1260" y="20"/>
                  </a:lnTo>
                  <a:cubicBezTo>
                    <a:pt x="1240" y="12"/>
                    <a:pt x="1216" y="8"/>
                    <a:pt x="1193" y="4"/>
                  </a:cubicBezTo>
                  <a:lnTo>
                    <a:pt x="1173" y="4"/>
                  </a:lnTo>
                  <a:cubicBezTo>
                    <a:pt x="1149" y="4"/>
                    <a:pt x="1126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4662675" y="4063750"/>
              <a:ext cx="146350" cy="693900"/>
            </a:xfrm>
            <a:custGeom>
              <a:avLst/>
              <a:gdLst/>
              <a:ahLst/>
              <a:cxnLst/>
              <a:rect l="l" t="t" r="r" b="b"/>
              <a:pathLst>
                <a:path w="5854" h="27756" extrusionOk="0">
                  <a:moveTo>
                    <a:pt x="1" y="0"/>
                  </a:moveTo>
                  <a:lnTo>
                    <a:pt x="3797" y="27704"/>
                  </a:lnTo>
                  <a:lnTo>
                    <a:pt x="5531" y="27751"/>
                  </a:lnTo>
                  <a:cubicBezTo>
                    <a:pt x="5532" y="27754"/>
                    <a:pt x="5533" y="27756"/>
                    <a:pt x="5534" y="27756"/>
                  </a:cubicBezTo>
                  <a:cubicBezTo>
                    <a:pt x="5668" y="27756"/>
                    <a:pt x="5854" y="10285"/>
                    <a:pt x="4547" y="4029"/>
                  </a:cubicBezTo>
                  <a:cubicBezTo>
                    <a:pt x="4231" y="251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4757575" y="4756325"/>
              <a:ext cx="48000" cy="139750"/>
            </a:xfrm>
            <a:custGeom>
              <a:avLst/>
              <a:gdLst/>
              <a:ahLst/>
              <a:cxnLst/>
              <a:rect l="l" t="t" r="r" b="b"/>
              <a:pathLst>
                <a:path w="1920" h="5590" extrusionOk="0">
                  <a:moveTo>
                    <a:pt x="1" y="1"/>
                  </a:moveTo>
                  <a:cubicBezTo>
                    <a:pt x="1" y="1"/>
                    <a:pt x="31" y="3531"/>
                    <a:pt x="216" y="3531"/>
                  </a:cubicBezTo>
                  <a:cubicBezTo>
                    <a:pt x="230" y="3531"/>
                    <a:pt x="245" y="3510"/>
                    <a:pt x="261" y="3465"/>
                  </a:cubicBezTo>
                  <a:cubicBezTo>
                    <a:pt x="427" y="2995"/>
                    <a:pt x="506" y="2584"/>
                    <a:pt x="656" y="2205"/>
                  </a:cubicBezTo>
                  <a:cubicBezTo>
                    <a:pt x="671" y="2169"/>
                    <a:pt x="699" y="2155"/>
                    <a:pt x="728" y="2155"/>
                  </a:cubicBezTo>
                  <a:cubicBezTo>
                    <a:pt x="770" y="2155"/>
                    <a:pt x="815" y="2186"/>
                    <a:pt x="822" y="2228"/>
                  </a:cubicBezTo>
                  <a:cubicBezTo>
                    <a:pt x="881" y="2675"/>
                    <a:pt x="1020" y="3773"/>
                    <a:pt x="1083" y="5112"/>
                  </a:cubicBezTo>
                  <a:cubicBezTo>
                    <a:pt x="1098" y="5441"/>
                    <a:pt x="1139" y="5589"/>
                    <a:pt x="1193" y="5589"/>
                  </a:cubicBezTo>
                  <a:cubicBezTo>
                    <a:pt x="1428" y="5589"/>
                    <a:pt x="1920" y="2805"/>
                    <a:pt x="1731" y="4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4325025" y="4733425"/>
              <a:ext cx="50425" cy="129025"/>
            </a:xfrm>
            <a:custGeom>
              <a:avLst/>
              <a:gdLst/>
              <a:ahLst/>
              <a:cxnLst/>
              <a:rect l="l" t="t" r="r" b="b"/>
              <a:pathLst>
                <a:path w="2017" h="5161" extrusionOk="0">
                  <a:moveTo>
                    <a:pt x="1670" y="0"/>
                  </a:moveTo>
                  <a:lnTo>
                    <a:pt x="173" y="16"/>
                  </a:lnTo>
                  <a:cubicBezTo>
                    <a:pt x="1" y="2791"/>
                    <a:pt x="807" y="5161"/>
                    <a:pt x="1064" y="5161"/>
                  </a:cubicBezTo>
                  <a:cubicBezTo>
                    <a:pt x="1102" y="5161"/>
                    <a:pt x="1128" y="5108"/>
                    <a:pt x="1136" y="4997"/>
                  </a:cubicBezTo>
                  <a:cubicBezTo>
                    <a:pt x="1239" y="3662"/>
                    <a:pt x="1077" y="2552"/>
                    <a:pt x="1093" y="2106"/>
                  </a:cubicBezTo>
                  <a:cubicBezTo>
                    <a:pt x="1093" y="2056"/>
                    <a:pt x="1140" y="2017"/>
                    <a:pt x="1186" y="2017"/>
                  </a:cubicBezTo>
                  <a:cubicBezTo>
                    <a:pt x="1213" y="2017"/>
                    <a:pt x="1239" y="2030"/>
                    <a:pt x="1255" y="2062"/>
                  </a:cubicBezTo>
                  <a:cubicBezTo>
                    <a:pt x="1440" y="2425"/>
                    <a:pt x="1567" y="2824"/>
                    <a:pt x="1780" y="3271"/>
                  </a:cubicBezTo>
                  <a:cubicBezTo>
                    <a:pt x="1801" y="3314"/>
                    <a:pt x="1819" y="3335"/>
                    <a:pt x="1833" y="3335"/>
                  </a:cubicBezTo>
                  <a:cubicBezTo>
                    <a:pt x="2016" y="3335"/>
                    <a:pt x="1670" y="0"/>
                    <a:pt x="1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4271375" y="5390000"/>
              <a:ext cx="223675" cy="53600"/>
            </a:xfrm>
            <a:custGeom>
              <a:avLst/>
              <a:gdLst/>
              <a:ahLst/>
              <a:cxnLst/>
              <a:rect l="l" t="t" r="r" b="b"/>
              <a:pathLst>
                <a:path w="8947" h="2144" extrusionOk="0">
                  <a:moveTo>
                    <a:pt x="7817" y="0"/>
                  </a:moveTo>
                  <a:cubicBezTo>
                    <a:pt x="7542" y="0"/>
                    <a:pt x="7193" y="11"/>
                    <a:pt x="6762" y="23"/>
                  </a:cubicBezTo>
                  <a:cubicBezTo>
                    <a:pt x="5956" y="47"/>
                    <a:pt x="3776" y="564"/>
                    <a:pt x="3026" y="856"/>
                  </a:cubicBezTo>
                  <a:cubicBezTo>
                    <a:pt x="1623" y="1401"/>
                    <a:pt x="0" y="2081"/>
                    <a:pt x="976" y="2136"/>
                  </a:cubicBezTo>
                  <a:cubicBezTo>
                    <a:pt x="1066" y="2141"/>
                    <a:pt x="1171" y="2144"/>
                    <a:pt x="1289" y="2144"/>
                  </a:cubicBezTo>
                  <a:cubicBezTo>
                    <a:pt x="2659" y="2144"/>
                    <a:pt x="5762" y="1797"/>
                    <a:pt x="7686" y="1386"/>
                  </a:cubicBezTo>
                  <a:lnTo>
                    <a:pt x="7900" y="2065"/>
                  </a:lnTo>
                  <a:lnTo>
                    <a:pt x="8946" y="1848"/>
                  </a:lnTo>
                  <a:cubicBezTo>
                    <a:pt x="8946" y="1848"/>
                    <a:pt x="8938" y="359"/>
                    <a:pt x="8607" y="110"/>
                  </a:cubicBezTo>
                  <a:cubicBezTo>
                    <a:pt x="8498" y="26"/>
                    <a:pt x="8246" y="0"/>
                    <a:pt x="7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4388775" y="5394200"/>
              <a:ext cx="223575" cy="57000"/>
            </a:xfrm>
            <a:custGeom>
              <a:avLst/>
              <a:gdLst/>
              <a:ahLst/>
              <a:cxnLst/>
              <a:rect l="l" t="t" r="r" b="b"/>
              <a:pathLst>
                <a:path w="8943" h="2280" extrusionOk="0">
                  <a:moveTo>
                    <a:pt x="7953" y="1"/>
                  </a:moveTo>
                  <a:cubicBezTo>
                    <a:pt x="7655" y="1"/>
                    <a:pt x="7250" y="22"/>
                    <a:pt x="6723" y="48"/>
                  </a:cubicBezTo>
                  <a:cubicBezTo>
                    <a:pt x="5913" y="88"/>
                    <a:pt x="3749" y="649"/>
                    <a:pt x="3002" y="957"/>
                  </a:cubicBezTo>
                  <a:cubicBezTo>
                    <a:pt x="1612" y="1530"/>
                    <a:pt x="0" y="2241"/>
                    <a:pt x="980" y="2276"/>
                  </a:cubicBezTo>
                  <a:cubicBezTo>
                    <a:pt x="1032" y="2278"/>
                    <a:pt x="1089" y="2279"/>
                    <a:pt x="1150" y="2279"/>
                  </a:cubicBezTo>
                  <a:cubicBezTo>
                    <a:pt x="2436" y="2279"/>
                    <a:pt x="5688" y="1855"/>
                    <a:pt x="7671" y="1391"/>
                  </a:cubicBezTo>
                  <a:lnTo>
                    <a:pt x="7900" y="2063"/>
                  </a:lnTo>
                  <a:lnTo>
                    <a:pt x="8943" y="1826"/>
                  </a:lnTo>
                  <a:cubicBezTo>
                    <a:pt x="8943" y="1826"/>
                    <a:pt x="8903" y="345"/>
                    <a:pt x="8571" y="96"/>
                  </a:cubicBezTo>
                  <a:cubicBezTo>
                    <a:pt x="8477" y="26"/>
                    <a:pt x="8278" y="1"/>
                    <a:pt x="7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4541625" y="3998575"/>
              <a:ext cx="62125" cy="171625"/>
            </a:xfrm>
            <a:custGeom>
              <a:avLst/>
              <a:gdLst/>
              <a:ahLst/>
              <a:cxnLst/>
              <a:rect l="l" t="t" r="r" b="b"/>
              <a:pathLst>
                <a:path w="2485" h="6865" extrusionOk="0">
                  <a:moveTo>
                    <a:pt x="514" y="0"/>
                  </a:moveTo>
                  <a:lnTo>
                    <a:pt x="1" y="6865"/>
                  </a:lnTo>
                  <a:lnTo>
                    <a:pt x="2485" y="218"/>
                  </a:lnTo>
                  <a:lnTo>
                    <a:pt x="2485" y="218"/>
                  </a:lnTo>
                  <a:cubicBezTo>
                    <a:pt x="2109" y="441"/>
                    <a:pt x="1788" y="522"/>
                    <a:pt x="1521" y="522"/>
                  </a:cubicBezTo>
                  <a:cubicBezTo>
                    <a:pt x="842" y="522"/>
                    <a:pt x="514" y="0"/>
                    <a:pt x="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4329325" y="4136025"/>
              <a:ext cx="128000" cy="597925"/>
            </a:xfrm>
            <a:custGeom>
              <a:avLst/>
              <a:gdLst/>
              <a:ahLst/>
              <a:cxnLst/>
              <a:rect l="l" t="t" r="r" b="b"/>
              <a:pathLst>
                <a:path w="5120" h="23917" extrusionOk="0">
                  <a:moveTo>
                    <a:pt x="5119" y="0"/>
                  </a:moveTo>
                  <a:lnTo>
                    <a:pt x="5119" y="0"/>
                  </a:lnTo>
                  <a:cubicBezTo>
                    <a:pt x="5119" y="0"/>
                    <a:pt x="1466" y="320"/>
                    <a:pt x="1182" y="1624"/>
                  </a:cubicBezTo>
                  <a:cubicBezTo>
                    <a:pt x="735" y="3642"/>
                    <a:pt x="1" y="23916"/>
                    <a:pt x="1" y="23916"/>
                  </a:cubicBezTo>
                  <a:lnTo>
                    <a:pt x="1498" y="2390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2306775" y="1258100"/>
              <a:ext cx="895425" cy="201775"/>
            </a:xfrm>
            <a:custGeom>
              <a:avLst/>
              <a:gdLst/>
              <a:ahLst/>
              <a:cxnLst/>
              <a:rect l="l" t="t" r="r" b="b"/>
              <a:pathLst>
                <a:path w="35817" h="8071" extrusionOk="0">
                  <a:moveTo>
                    <a:pt x="14009" y="0"/>
                  </a:moveTo>
                  <a:cubicBezTo>
                    <a:pt x="6134" y="0"/>
                    <a:pt x="209" y="1249"/>
                    <a:pt x="111" y="3106"/>
                  </a:cubicBezTo>
                  <a:cubicBezTo>
                    <a:pt x="0" y="5275"/>
                    <a:pt x="7876" y="7447"/>
                    <a:pt x="17703" y="7961"/>
                  </a:cubicBezTo>
                  <a:cubicBezTo>
                    <a:pt x="19119" y="8035"/>
                    <a:pt x="20498" y="8070"/>
                    <a:pt x="21822" y="8070"/>
                  </a:cubicBezTo>
                  <a:cubicBezTo>
                    <a:pt x="29688" y="8070"/>
                    <a:pt x="35608" y="6819"/>
                    <a:pt x="35706" y="4963"/>
                  </a:cubicBezTo>
                  <a:cubicBezTo>
                    <a:pt x="35816" y="2798"/>
                    <a:pt x="27941" y="622"/>
                    <a:pt x="18114" y="109"/>
                  </a:cubicBezTo>
                  <a:cubicBezTo>
                    <a:pt x="16703" y="35"/>
                    <a:pt x="15329" y="0"/>
                    <a:pt x="1400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2610600" y="512275"/>
              <a:ext cx="664575" cy="736800"/>
            </a:xfrm>
            <a:custGeom>
              <a:avLst/>
              <a:gdLst/>
              <a:ahLst/>
              <a:cxnLst/>
              <a:rect l="l" t="t" r="r" b="b"/>
              <a:pathLst>
                <a:path w="26583" h="29472" extrusionOk="0">
                  <a:moveTo>
                    <a:pt x="14722" y="0"/>
                  </a:moveTo>
                  <a:cubicBezTo>
                    <a:pt x="10697" y="0"/>
                    <a:pt x="4689" y="941"/>
                    <a:pt x="4472" y="6527"/>
                  </a:cubicBezTo>
                  <a:cubicBezTo>
                    <a:pt x="4472" y="6527"/>
                    <a:pt x="3840" y="11638"/>
                    <a:pt x="2726" y="15991"/>
                  </a:cubicBezTo>
                  <a:lnTo>
                    <a:pt x="2765" y="15999"/>
                  </a:lnTo>
                  <a:cubicBezTo>
                    <a:pt x="1806" y="19696"/>
                    <a:pt x="751" y="23105"/>
                    <a:pt x="751" y="23105"/>
                  </a:cubicBezTo>
                  <a:cubicBezTo>
                    <a:pt x="751" y="23105"/>
                    <a:pt x="1" y="26328"/>
                    <a:pt x="5866" y="27548"/>
                  </a:cubicBezTo>
                  <a:lnTo>
                    <a:pt x="17992" y="29472"/>
                  </a:lnTo>
                  <a:cubicBezTo>
                    <a:pt x="17992" y="29472"/>
                    <a:pt x="17993" y="29472"/>
                    <a:pt x="17993" y="29472"/>
                  </a:cubicBezTo>
                  <a:cubicBezTo>
                    <a:pt x="18285" y="29472"/>
                    <a:pt x="17529" y="27523"/>
                    <a:pt x="19177" y="23199"/>
                  </a:cubicBezTo>
                  <a:cubicBezTo>
                    <a:pt x="20089" y="20798"/>
                    <a:pt x="20749" y="19471"/>
                    <a:pt x="24153" y="12962"/>
                  </a:cubicBezTo>
                  <a:cubicBezTo>
                    <a:pt x="26326" y="8814"/>
                    <a:pt x="26582" y="6389"/>
                    <a:pt x="26582" y="6389"/>
                  </a:cubicBezTo>
                  <a:lnTo>
                    <a:pt x="23253" y="3229"/>
                  </a:lnTo>
                  <a:cubicBezTo>
                    <a:pt x="23138" y="3115"/>
                    <a:pt x="23012" y="3012"/>
                    <a:pt x="22877" y="2917"/>
                  </a:cubicBezTo>
                  <a:cubicBezTo>
                    <a:pt x="22285" y="2495"/>
                    <a:pt x="21013" y="1646"/>
                    <a:pt x="20606" y="1476"/>
                  </a:cubicBezTo>
                  <a:cubicBezTo>
                    <a:pt x="20606" y="1476"/>
                    <a:pt x="19165" y="563"/>
                    <a:pt x="18300" y="243"/>
                  </a:cubicBezTo>
                  <a:cubicBezTo>
                    <a:pt x="18300" y="243"/>
                    <a:pt x="16767" y="0"/>
                    <a:pt x="14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3043500" y="518450"/>
              <a:ext cx="83150" cy="231875"/>
            </a:xfrm>
            <a:custGeom>
              <a:avLst/>
              <a:gdLst/>
              <a:ahLst/>
              <a:cxnLst/>
              <a:rect l="l" t="t" r="r" b="b"/>
              <a:pathLst>
                <a:path w="3326" h="9275" extrusionOk="0">
                  <a:moveTo>
                    <a:pt x="984" y="0"/>
                  </a:moveTo>
                  <a:lnTo>
                    <a:pt x="0" y="9274"/>
                  </a:lnTo>
                  <a:lnTo>
                    <a:pt x="3326" y="1276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2878300" y="1999400"/>
              <a:ext cx="156425" cy="181325"/>
            </a:xfrm>
            <a:custGeom>
              <a:avLst/>
              <a:gdLst/>
              <a:ahLst/>
              <a:cxnLst/>
              <a:rect l="l" t="t" r="r" b="b"/>
              <a:pathLst>
                <a:path w="6257" h="7253" extrusionOk="0">
                  <a:moveTo>
                    <a:pt x="4333" y="1"/>
                  </a:moveTo>
                  <a:cubicBezTo>
                    <a:pt x="3476" y="1411"/>
                    <a:pt x="0" y="6079"/>
                    <a:pt x="0" y="6079"/>
                  </a:cubicBezTo>
                  <a:lnTo>
                    <a:pt x="838" y="7252"/>
                  </a:lnTo>
                  <a:cubicBezTo>
                    <a:pt x="838" y="7252"/>
                    <a:pt x="5206" y="3018"/>
                    <a:pt x="6257" y="1810"/>
                  </a:cubicBezTo>
                  <a:lnTo>
                    <a:pt x="43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3120900" y="389775"/>
              <a:ext cx="2100" cy="425"/>
            </a:xfrm>
            <a:custGeom>
              <a:avLst/>
              <a:gdLst/>
              <a:ahLst/>
              <a:cxnLst/>
              <a:rect l="l" t="t" r="r" b="b"/>
              <a:pathLst>
                <a:path w="84" h="17" extrusionOk="0">
                  <a:moveTo>
                    <a:pt x="1" y="1"/>
                  </a:moveTo>
                  <a:cubicBezTo>
                    <a:pt x="28" y="5"/>
                    <a:pt x="56" y="9"/>
                    <a:pt x="84" y="17"/>
                  </a:cubicBezTo>
                  <a:cubicBezTo>
                    <a:pt x="64" y="9"/>
                    <a:pt x="48" y="5"/>
                    <a:pt x="28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3127225" y="392550"/>
              <a:ext cx="4375" cy="5450"/>
            </a:xfrm>
            <a:custGeom>
              <a:avLst/>
              <a:gdLst/>
              <a:ahLst/>
              <a:cxnLst/>
              <a:rect l="l" t="t" r="r" b="b"/>
              <a:pathLst>
                <a:path w="175" h="218" extrusionOk="0">
                  <a:moveTo>
                    <a:pt x="1" y="0"/>
                  </a:moveTo>
                  <a:cubicBezTo>
                    <a:pt x="21" y="17"/>
                    <a:pt x="40" y="36"/>
                    <a:pt x="59" y="55"/>
                  </a:cubicBezTo>
                  <a:lnTo>
                    <a:pt x="59" y="55"/>
                  </a:lnTo>
                  <a:cubicBezTo>
                    <a:pt x="58" y="54"/>
                    <a:pt x="57" y="53"/>
                    <a:pt x="56" y="52"/>
                  </a:cubicBezTo>
                  <a:cubicBezTo>
                    <a:pt x="40" y="32"/>
                    <a:pt x="20" y="16"/>
                    <a:pt x="1" y="0"/>
                  </a:cubicBezTo>
                  <a:close/>
                  <a:moveTo>
                    <a:pt x="59" y="55"/>
                  </a:moveTo>
                  <a:lnTo>
                    <a:pt x="59" y="55"/>
                  </a:lnTo>
                  <a:cubicBezTo>
                    <a:pt x="61" y="58"/>
                    <a:pt x="64" y="63"/>
                    <a:pt x="68" y="66"/>
                  </a:cubicBezTo>
                  <a:lnTo>
                    <a:pt x="68" y="66"/>
                  </a:lnTo>
                  <a:cubicBezTo>
                    <a:pt x="65" y="62"/>
                    <a:pt x="62" y="58"/>
                    <a:pt x="59" y="55"/>
                  </a:cubicBezTo>
                  <a:close/>
                  <a:moveTo>
                    <a:pt x="68" y="66"/>
                  </a:moveTo>
                  <a:cubicBezTo>
                    <a:pt x="75" y="73"/>
                    <a:pt x="81" y="80"/>
                    <a:pt x="87" y="87"/>
                  </a:cubicBezTo>
                  <a:lnTo>
                    <a:pt x="87" y="87"/>
                  </a:lnTo>
                  <a:cubicBezTo>
                    <a:pt x="82" y="81"/>
                    <a:pt x="77" y="74"/>
                    <a:pt x="72" y="68"/>
                  </a:cubicBezTo>
                  <a:cubicBezTo>
                    <a:pt x="71" y="67"/>
                    <a:pt x="69" y="66"/>
                    <a:pt x="68" y="66"/>
                  </a:cubicBezTo>
                  <a:close/>
                  <a:moveTo>
                    <a:pt x="87" y="87"/>
                  </a:moveTo>
                  <a:cubicBezTo>
                    <a:pt x="98" y="101"/>
                    <a:pt x="109" y="115"/>
                    <a:pt x="119" y="131"/>
                  </a:cubicBezTo>
                  <a:cubicBezTo>
                    <a:pt x="123" y="135"/>
                    <a:pt x="127" y="143"/>
                    <a:pt x="131" y="150"/>
                  </a:cubicBezTo>
                  <a:cubicBezTo>
                    <a:pt x="143" y="165"/>
                    <a:pt x="154" y="182"/>
                    <a:pt x="164" y="199"/>
                  </a:cubicBezTo>
                  <a:lnTo>
                    <a:pt x="164" y="199"/>
                  </a:lnTo>
                  <a:cubicBezTo>
                    <a:pt x="142" y="159"/>
                    <a:pt x="116" y="122"/>
                    <a:pt x="87" y="87"/>
                  </a:cubicBezTo>
                  <a:close/>
                  <a:moveTo>
                    <a:pt x="164" y="199"/>
                  </a:moveTo>
                  <a:lnTo>
                    <a:pt x="164" y="199"/>
                  </a:lnTo>
                  <a:cubicBezTo>
                    <a:pt x="168" y="205"/>
                    <a:pt x="171" y="211"/>
                    <a:pt x="174" y="218"/>
                  </a:cubicBezTo>
                  <a:cubicBezTo>
                    <a:pt x="171" y="211"/>
                    <a:pt x="168" y="205"/>
                    <a:pt x="164" y="199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3125250" y="391175"/>
              <a:ext cx="1700" cy="1100"/>
            </a:xfrm>
            <a:custGeom>
              <a:avLst/>
              <a:gdLst/>
              <a:ahLst/>
              <a:cxnLst/>
              <a:rect l="l" t="t" r="r" b="b"/>
              <a:pathLst>
                <a:path w="68" h="44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12"/>
                    <a:pt x="44" y="28"/>
                    <a:pt x="68" y="44"/>
                  </a:cubicBezTo>
                  <a:cubicBezTo>
                    <a:pt x="56" y="36"/>
                    <a:pt x="48" y="28"/>
                    <a:pt x="36" y="20"/>
                  </a:cubicBezTo>
                  <a:cubicBezTo>
                    <a:pt x="24" y="12"/>
                    <a:pt x="12" y="4"/>
                    <a:pt x="1" y="0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3118450" y="389775"/>
              <a:ext cx="2375" cy="225"/>
            </a:xfrm>
            <a:custGeom>
              <a:avLst/>
              <a:gdLst/>
              <a:ahLst/>
              <a:cxnLst/>
              <a:rect l="l" t="t" r="r" b="b"/>
              <a:pathLst>
                <a:path w="95" h="9" extrusionOk="0">
                  <a:moveTo>
                    <a:pt x="28" y="1"/>
                  </a:moveTo>
                  <a:cubicBezTo>
                    <a:pt x="22" y="1"/>
                    <a:pt x="15" y="4"/>
                    <a:pt x="9" y="7"/>
                  </a:cubicBezTo>
                  <a:lnTo>
                    <a:pt x="9" y="7"/>
                  </a:lnTo>
                  <a:cubicBezTo>
                    <a:pt x="38" y="1"/>
                    <a:pt x="66" y="1"/>
                    <a:pt x="95" y="1"/>
                  </a:cubicBezTo>
                  <a:close/>
                  <a:moveTo>
                    <a:pt x="9" y="7"/>
                  </a:moveTo>
                  <a:cubicBezTo>
                    <a:pt x="6" y="7"/>
                    <a:pt x="3" y="8"/>
                    <a:pt x="0" y="9"/>
                  </a:cubicBezTo>
                  <a:cubicBezTo>
                    <a:pt x="3" y="9"/>
                    <a:pt x="6" y="8"/>
                    <a:pt x="9" y="7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3131775" y="398375"/>
              <a:ext cx="1000" cy="2000"/>
            </a:xfrm>
            <a:custGeom>
              <a:avLst/>
              <a:gdLst/>
              <a:ahLst/>
              <a:cxnLst/>
              <a:rect l="l" t="t" r="r" b="b"/>
              <a:pathLst>
                <a:path w="40" h="80" extrusionOk="0">
                  <a:moveTo>
                    <a:pt x="0" y="0"/>
                  </a:moveTo>
                  <a:cubicBezTo>
                    <a:pt x="9" y="21"/>
                    <a:pt x="21" y="40"/>
                    <a:pt x="31" y="60"/>
                  </a:cubicBezTo>
                  <a:lnTo>
                    <a:pt x="31" y="60"/>
                  </a:lnTo>
                  <a:cubicBezTo>
                    <a:pt x="23" y="38"/>
                    <a:pt x="12" y="19"/>
                    <a:pt x="0" y="0"/>
                  </a:cubicBezTo>
                  <a:close/>
                  <a:moveTo>
                    <a:pt x="31" y="60"/>
                  </a:moveTo>
                  <a:cubicBezTo>
                    <a:pt x="31" y="61"/>
                    <a:pt x="31" y="62"/>
                    <a:pt x="32" y="64"/>
                  </a:cubicBezTo>
                  <a:cubicBezTo>
                    <a:pt x="32" y="64"/>
                    <a:pt x="33" y="65"/>
                    <a:pt x="33" y="65"/>
                  </a:cubicBezTo>
                  <a:lnTo>
                    <a:pt x="33" y="65"/>
                  </a:lnTo>
                  <a:cubicBezTo>
                    <a:pt x="32" y="63"/>
                    <a:pt x="31" y="62"/>
                    <a:pt x="31" y="60"/>
                  </a:cubicBezTo>
                  <a:close/>
                  <a:moveTo>
                    <a:pt x="33" y="65"/>
                  </a:moveTo>
                  <a:lnTo>
                    <a:pt x="33" y="65"/>
                  </a:lnTo>
                  <a:cubicBezTo>
                    <a:pt x="35" y="68"/>
                    <a:pt x="36" y="71"/>
                    <a:pt x="37" y="74"/>
                  </a:cubicBezTo>
                  <a:lnTo>
                    <a:pt x="37" y="74"/>
                  </a:lnTo>
                  <a:cubicBezTo>
                    <a:pt x="36" y="70"/>
                    <a:pt x="35" y="67"/>
                    <a:pt x="33" y="65"/>
                  </a:cubicBezTo>
                  <a:close/>
                  <a:moveTo>
                    <a:pt x="37" y="74"/>
                  </a:moveTo>
                  <a:cubicBezTo>
                    <a:pt x="38" y="75"/>
                    <a:pt x="39" y="77"/>
                    <a:pt x="40" y="79"/>
                  </a:cubicBezTo>
                  <a:cubicBezTo>
                    <a:pt x="39" y="77"/>
                    <a:pt x="38" y="76"/>
                    <a:pt x="37" y="74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3123075" y="390175"/>
              <a:ext cx="2100" cy="925"/>
            </a:xfrm>
            <a:custGeom>
              <a:avLst/>
              <a:gdLst/>
              <a:ahLst/>
              <a:cxnLst/>
              <a:rect l="l" t="t" r="r" b="b"/>
              <a:pathLst>
                <a:path w="84" h="37" extrusionOk="0">
                  <a:moveTo>
                    <a:pt x="1" y="1"/>
                  </a:moveTo>
                  <a:cubicBezTo>
                    <a:pt x="11" y="4"/>
                    <a:pt x="21" y="7"/>
                    <a:pt x="32" y="11"/>
                  </a:cubicBezTo>
                  <a:lnTo>
                    <a:pt x="32" y="11"/>
                  </a:lnTo>
                  <a:cubicBezTo>
                    <a:pt x="23" y="7"/>
                    <a:pt x="14" y="4"/>
                    <a:pt x="5" y="1"/>
                  </a:cubicBezTo>
                  <a:close/>
                  <a:moveTo>
                    <a:pt x="32" y="11"/>
                  </a:moveTo>
                  <a:cubicBezTo>
                    <a:pt x="46" y="18"/>
                    <a:pt x="61" y="25"/>
                    <a:pt x="76" y="32"/>
                  </a:cubicBezTo>
                  <a:lnTo>
                    <a:pt x="84" y="36"/>
                  </a:lnTo>
                  <a:cubicBezTo>
                    <a:pt x="66" y="26"/>
                    <a:pt x="49" y="18"/>
                    <a:pt x="32" y="1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125150" y="39107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0"/>
                  </a:moveTo>
                  <a:lnTo>
                    <a:pt x="5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3122975" y="39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3123075" y="390175"/>
              <a:ext cx="2000" cy="925"/>
            </a:xfrm>
            <a:custGeom>
              <a:avLst/>
              <a:gdLst/>
              <a:ahLst/>
              <a:cxnLst/>
              <a:rect l="l" t="t" r="r" b="b"/>
              <a:pathLst>
                <a:path w="80" h="37" extrusionOk="0">
                  <a:moveTo>
                    <a:pt x="1" y="1"/>
                  </a:moveTo>
                  <a:lnTo>
                    <a:pt x="1" y="1"/>
                  </a:lnTo>
                  <a:cubicBezTo>
                    <a:pt x="28" y="9"/>
                    <a:pt x="56" y="20"/>
                    <a:pt x="80" y="36"/>
                  </a:cubicBezTo>
                  <a:lnTo>
                    <a:pt x="80" y="36"/>
                  </a:lnTo>
                  <a:cubicBezTo>
                    <a:pt x="56" y="20"/>
                    <a:pt x="28" y="9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3121600" y="389775"/>
              <a:ext cx="1400" cy="425"/>
            </a:xfrm>
            <a:custGeom>
              <a:avLst/>
              <a:gdLst/>
              <a:ahLst/>
              <a:cxnLst/>
              <a:rect l="l" t="t" r="r" b="b"/>
              <a:pathLst>
                <a:path w="56" h="17" extrusionOk="0">
                  <a:moveTo>
                    <a:pt x="0" y="1"/>
                  </a:moveTo>
                  <a:cubicBezTo>
                    <a:pt x="20" y="5"/>
                    <a:pt x="36" y="9"/>
                    <a:pt x="56" y="17"/>
                  </a:cubicBezTo>
                  <a:lnTo>
                    <a:pt x="56" y="17"/>
                  </a:lnTo>
                  <a:cubicBezTo>
                    <a:pt x="36" y="9"/>
                    <a:pt x="20" y="5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3125250" y="391175"/>
              <a:ext cx="925" cy="500"/>
            </a:xfrm>
            <a:custGeom>
              <a:avLst/>
              <a:gdLst/>
              <a:ahLst/>
              <a:cxnLst/>
              <a:rect l="l" t="t" r="r" b="b"/>
              <a:pathLst>
                <a:path w="37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4"/>
                    <a:pt x="24" y="12"/>
                    <a:pt x="36" y="20"/>
                  </a:cubicBezTo>
                  <a:cubicBezTo>
                    <a:pt x="24" y="12"/>
                    <a:pt x="12" y="4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3118450" y="389675"/>
              <a:ext cx="2375" cy="325"/>
            </a:xfrm>
            <a:custGeom>
              <a:avLst/>
              <a:gdLst/>
              <a:ahLst/>
              <a:cxnLst/>
              <a:rect l="l" t="t" r="r" b="b"/>
              <a:pathLst>
                <a:path w="95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32" y="5"/>
                    <a:pt x="63" y="1"/>
                    <a:pt x="95" y="5"/>
                  </a:cubicBezTo>
                  <a:lnTo>
                    <a:pt x="95" y="5"/>
                  </a:lnTo>
                  <a:cubicBezTo>
                    <a:pt x="63" y="1"/>
                    <a:pt x="32" y="5"/>
                    <a:pt x="0" y="13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3119125" y="38977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8" y="1"/>
                  </a:moveTo>
                  <a:cubicBezTo>
                    <a:pt x="44" y="1"/>
                    <a:pt x="20" y="1"/>
                    <a:pt x="1" y="1"/>
                  </a:cubicBezTo>
                  <a:cubicBezTo>
                    <a:pt x="20" y="1"/>
                    <a:pt x="44" y="1"/>
                    <a:pt x="68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3132750" y="400350"/>
              <a:ext cx="3000" cy="9100"/>
            </a:xfrm>
            <a:custGeom>
              <a:avLst/>
              <a:gdLst/>
              <a:ahLst/>
              <a:cxnLst/>
              <a:rect l="l" t="t" r="r" b="b"/>
              <a:pathLst>
                <a:path w="120" h="364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91"/>
                    <a:pt x="68" y="186"/>
                    <a:pt x="80" y="285"/>
                  </a:cubicBezTo>
                  <a:cubicBezTo>
                    <a:pt x="84" y="312"/>
                    <a:pt x="96" y="340"/>
                    <a:pt x="119" y="364"/>
                  </a:cubicBezTo>
                  <a:cubicBezTo>
                    <a:pt x="96" y="340"/>
                    <a:pt x="84" y="312"/>
                    <a:pt x="80" y="285"/>
                  </a:cubicBezTo>
                  <a:cubicBezTo>
                    <a:pt x="68" y="186"/>
                    <a:pt x="40" y="91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3139475" y="358875"/>
              <a:ext cx="38225" cy="51475"/>
            </a:xfrm>
            <a:custGeom>
              <a:avLst/>
              <a:gdLst/>
              <a:ahLst/>
              <a:cxnLst/>
              <a:rect l="l" t="t" r="r" b="b"/>
              <a:pathLst>
                <a:path w="1529" h="2059" extrusionOk="0">
                  <a:moveTo>
                    <a:pt x="0" y="2058"/>
                  </a:moveTo>
                  <a:cubicBezTo>
                    <a:pt x="28" y="2050"/>
                    <a:pt x="52" y="2031"/>
                    <a:pt x="68" y="2007"/>
                  </a:cubicBezTo>
                  <a:lnTo>
                    <a:pt x="1529" y="1"/>
                  </a:lnTo>
                  <a:lnTo>
                    <a:pt x="68" y="2007"/>
                  </a:lnTo>
                  <a:cubicBezTo>
                    <a:pt x="52" y="2031"/>
                    <a:pt x="28" y="2050"/>
                    <a:pt x="0" y="205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3132550" y="399950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1" y="1"/>
                  </a:moveTo>
                  <a:cubicBezTo>
                    <a:pt x="1" y="5"/>
                    <a:pt x="5" y="9"/>
                    <a:pt x="9" y="16"/>
                  </a:cubicBezTo>
                  <a:cubicBezTo>
                    <a:pt x="5" y="9"/>
                    <a:pt x="5" y="5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3120900" y="3897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1" y="1"/>
                  </a:lnTo>
                  <a:lnTo>
                    <a:pt x="28" y="1"/>
                  </a:lnTo>
                  <a:cubicBezTo>
                    <a:pt x="21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3118450" y="389775"/>
              <a:ext cx="700" cy="225"/>
            </a:xfrm>
            <a:custGeom>
              <a:avLst/>
              <a:gdLst/>
              <a:ahLst/>
              <a:cxnLst/>
              <a:rect l="l" t="t" r="r" b="b"/>
              <a:pathLst>
                <a:path w="28" h="9" extrusionOk="0">
                  <a:moveTo>
                    <a:pt x="28" y="1"/>
                  </a:moveTo>
                  <a:cubicBezTo>
                    <a:pt x="20" y="1"/>
                    <a:pt x="8" y="9"/>
                    <a:pt x="0" y="9"/>
                  </a:cubicBezTo>
                  <a:lnTo>
                    <a:pt x="0" y="9"/>
                  </a:lnTo>
                  <a:cubicBezTo>
                    <a:pt x="8" y="9"/>
                    <a:pt x="20" y="1"/>
                    <a:pt x="28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3120800" y="3897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3152400" y="374875"/>
              <a:ext cx="10200" cy="1300"/>
            </a:xfrm>
            <a:custGeom>
              <a:avLst/>
              <a:gdLst/>
              <a:ahLst/>
              <a:cxnLst/>
              <a:rect l="l" t="t" r="r" b="b"/>
              <a:pathLst>
                <a:path w="408" h="52" extrusionOk="0">
                  <a:moveTo>
                    <a:pt x="1" y="0"/>
                  </a:moveTo>
                  <a:cubicBezTo>
                    <a:pt x="135" y="12"/>
                    <a:pt x="273" y="28"/>
                    <a:pt x="408" y="52"/>
                  </a:cubicBezTo>
                  <a:cubicBezTo>
                    <a:pt x="273" y="28"/>
                    <a:pt x="135" y="12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3142425" y="374375"/>
              <a:ext cx="8825" cy="525"/>
            </a:xfrm>
            <a:custGeom>
              <a:avLst/>
              <a:gdLst/>
              <a:ahLst/>
              <a:cxnLst/>
              <a:rect l="l" t="t" r="r" b="b"/>
              <a:pathLst>
                <a:path w="353" h="21" extrusionOk="0">
                  <a:moveTo>
                    <a:pt x="1" y="1"/>
                  </a:moveTo>
                  <a:cubicBezTo>
                    <a:pt x="119" y="5"/>
                    <a:pt x="234" y="9"/>
                    <a:pt x="352" y="20"/>
                  </a:cubicBezTo>
                  <a:cubicBezTo>
                    <a:pt x="234" y="9"/>
                    <a:pt x="119" y="1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3175425" y="378425"/>
              <a:ext cx="7225" cy="1700"/>
            </a:xfrm>
            <a:custGeom>
              <a:avLst/>
              <a:gdLst/>
              <a:ahLst/>
              <a:cxnLst/>
              <a:rect l="l" t="t" r="r" b="b"/>
              <a:pathLst>
                <a:path w="289" h="68" extrusionOk="0">
                  <a:moveTo>
                    <a:pt x="0" y="1"/>
                  </a:moveTo>
                  <a:cubicBezTo>
                    <a:pt x="95" y="20"/>
                    <a:pt x="194" y="44"/>
                    <a:pt x="288" y="68"/>
                  </a:cubicBezTo>
                  <a:cubicBezTo>
                    <a:pt x="194" y="44"/>
                    <a:pt x="95" y="20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3195175" y="383750"/>
              <a:ext cx="8900" cy="3100"/>
            </a:xfrm>
            <a:custGeom>
              <a:avLst/>
              <a:gdLst/>
              <a:ahLst/>
              <a:cxnLst/>
              <a:rect l="l" t="t" r="r" b="b"/>
              <a:pathLst>
                <a:path w="356" h="124" extrusionOk="0">
                  <a:moveTo>
                    <a:pt x="0" y="1"/>
                  </a:moveTo>
                  <a:cubicBezTo>
                    <a:pt x="119" y="40"/>
                    <a:pt x="237" y="80"/>
                    <a:pt x="355" y="123"/>
                  </a:cubicBezTo>
                  <a:cubicBezTo>
                    <a:pt x="237" y="80"/>
                    <a:pt x="119" y="40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3164450" y="376350"/>
              <a:ext cx="8125" cy="1500"/>
            </a:xfrm>
            <a:custGeom>
              <a:avLst/>
              <a:gdLst/>
              <a:ahLst/>
              <a:cxnLst/>
              <a:rect l="l" t="t" r="r" b="b"/>
              <a:pathLst>
                <a:path w="325" h="60" extrusionOk="0">
                  <a:moveTo>
                    <a:pt x="1" y="1"/>
                  </a:moveTo>
                  <a:lnTo>
                    <a:pt x="1" y="1"/>
                  </a:lnTo>
                  <a:cubicBezTo>
                    <a:pt x="89" y="17"/>
                    <a:pt x="183" y="31"/>
                    <a:pt x="271" y="48"/>
                  </a:cubicBezTo>
                  <a:lnTo>
                    <a:pt x="271" y="48"/>
                  </a:lnTo>
                  <a:cubicBezTo>
                    <a:pt x="181" y="30"/>
                    <a:pt x="89" y="14"/>
                    <a:pt x="1" y="1"/>
                  </a:cubicBezTo>
                  <a:close/>
                  <a:moveTo>
                    <a:pt x="271" y="48"/>
                  </a:moveTo>
                  <a:cubicBezTo>
                    <a:pt x="289" y="52"/>
                    <a:pt x="307" y="56"/>
                    <a:pt x="325" y="60"/>
                  </a:cubicBezTo>
                  <a:cubicBezTo>
                    <a:pt x="307" y="56"/>
                    <a:pt x="289" y="52"/>
                    <a:pt x="271" y="4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3185475" y="380900"/>
              <a:ext cx="7350" cy="2100"/>
            </a:xfrm>
            <a:custGeom>
              <a:avLst/>
              <a:gdLst/>
              <a:ahLst/>
              <a:cxnLst/>
              <a:rect l="l" t="t" r="r" b="b"/>
              <a:pathLst>
                <a:path w="294" h="84" extrusionOk="0">
                  <a:moveTo>
                    <a:pt x="1" y="0"/>
                  </a:moveTo>
                  <a:cubicBezTo>
                    <a:pt x="100" y="28"/>
                    <a:pt x="194" y="56"/>
                    <a:pt x="293" y="83"/>
                  </a:cubicBezTo>
                  <a:cubicBezTo>
                    <a:pt x="194" y="56"/>
                    <a:pt x="100" y="28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3131575" y="397975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0" y="1"/>
                  </a:moveTo>
                  <a:lnTo>
                    <a:pt x="4" y="9"/>
                  </a:lnTo>
                  <a:lnTo>
                    <a:pt x="4" y="9"/>
                  </a:lnTo>
                  <a:cubicBezTo>
                    <a:pt x="3" y="6"/>
                    <a:pt x="2" y="3"/>
                    <a:pt x="0" y="1"/>
                  </a:cubicBezTo>
                  <a:close/>
                  <a:moveTo>
                    <a:pt x="4" y="9"/>
                  </a:moveTo>
                  <a:cubicBezTo>
                    <a:pt x="5" y="12"/>
                    <a:pt x="6" y="14"/>
                    <a:pt x="8" y="16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3120800" y="3897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3125150" y="39107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3122975" y="39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3126925" y="392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" y="1"/>
                  </a:lnTo>
                  <a:lnTo>
                    <a:pt x="13" y="12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3118450" y="38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3118450" y="38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3061950" y="261625"/>
              <a:ext cx="307125" cy="302175"/>
            </a:xfrm>
            <a:custGeom>
              <a:avLst/>
              <a:gdLst/>
              <a:ahLst/>
              <a:cxnLst/>
              <a:rect l="l" t="t" r="r" b="b"/>
              <a:pathLst>
                <a:path w="12285" h="12087" extrusionOk="0">
                  <a:moveTo>
                    <a:pt x="6988" y="0"/>
                  </a:moveTo>
                  <a:cubicBezTo>
                    <a:pt x="6988" y="0"/>
                    <a:pt x="3125" y="683"/>
                    <a:pt x="1980" y="4996"/>
                  </a:cubicBezTo>
                  <a:cubicBezTo>
                    <a:pt x="1186" y="7990"/>
                    <a:pt x="649" y="9886"/>
                    <a:pt x="344" y="10100"/>
                  </a:cubicBezTo>
                  <a:cubicBezTo>
                    <a:pt x="1" y="10337"/>
                    <a:pt x="562" y="11849"/>
                    <a:pt x="1964" y="12082"/>
                  </a:cubicBezTo>
                  <a:cubicBezTo>
                    <a:pt x="1982" y="12085"/>
                    <a:pt x="2001" y="12087"/>
                    <a:pt x="2019" y="12087"/>
                  </a:cubicBezTo>
                  <a:cubicBezTo>
                    <a:pt x="2151" y="12087"/>
                    <a:pt x="2277" y="12014"/>
                    <a:pt x="2343" y="11897"/>
                  </a:cubicBezTo>
                  <a:lnTo>
                    <a:pt x="3109" y="10751"/>
                  </a:lnTo>
                  <a:lnTo>
                    <a:pt x="3228" y="10577"/>
                  </a:lnTo>
                  <a:cubicBezTo>
                    <a:pt x="3745" y="11130"/>
                    <a:pt x="4729" y="11518"/>
                    <a:pt x="5380" y="11541"/>
                  </a:cubicBezTo>
                  <a:cubicBezTo>
                    <a:pt x="5417" y="11542"/>
                    <a:pt x="5454" y="11543"/>
                    <a:pt x="5490" y="11543"/>
                  </a:cubicBezTo>
                  <a:cubicBezTo>
                    <a:pt x="7738" y="11543"/>
                    <a:pt x="9188" y="9288"/>
                    <a:pt x="10424" y="7473"/>
                  </a:cubicBezTo>
                  <a:cubicBezTo>
                    <a:pt x="11159" y="6387"/>
                    <a:pt x="11400" y="5360"/>
                    <a:pt x="11526" y="4609"/>
                  </a:cubicBezTo>
                  <a:cubicBezTo>
                    <a:pt x="12284" y="103"/>
                    <a:pt x="6988" y="0"/>
                    <a:pt x="6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7"/>
            <p:cNvSpPr/>
            <p:nvPr/>
          </p:nvSpPr>
          <p:spPr>
            <a:xfrm>
              <a:off x="2489650" y="1512700"/>
              <a:ext cx="69050" cy="199100"/>
            </a:xfrm>
            <a:custGeom>
              <a:avLst/>
              <a:gdLst/>
              <a:ahLst/>
              <a:cxnLst/>
              <a:rect l="l" t="t" r="r" b="b"/>
              <a:pathLst>
                <a:path w="2762" h="7964" extrusionOk="0">
                  <a:moveTo>
                    <a:pt x="2607" y="0"/>
                  </a:moveTo>
                  <a:lnTo>
                    <a:pt x="0" y="415"/>
                  </a:lnTo>
                  <a:cubicBezTo>
                    <a:pt x="186" y="2003"/>
                    <a:pt x="1406" y="7963"/>
                    <a:pt x="1406" y="7963"/>
                  </a:cubicBezTo>
                  <a:lnTo>
                    <a:pt x="2761" y="7465"/>
                  </a:lnTo>
                  <a:cubicBezTo>
                    <a:pt x="2761" y="7465"/>
                    <a:pt x="2520" y="1651"/>
                    <a:pt x="2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2349250" y="1688025"/>
              <a:ext cx="244700" cy="144450"/>
            </a:xfrm>
            <a:custGeom>
              <a:avLst/>
              <a:gdLst/>
              <a:ahLst/>
              <a:cxnLst/>
              <a:rect l="l" t="t" r="r" b="b"/>
              <a:pathLst>
                <a:path w="9788" h="5778" extrusionOk="0">
                  <a:moveTo>
                    <a:pt x="8610" y="0"/>
                  </a:moveTo>
                  <a:cubicBezTo>
                    <a:pt x="8304" y="0"/>
                    <a:pt x="7678" y="243"/>
                    <a:pt x="6529" y="725"/>
                  </a:cubicBezTo>
                  <a:cubicBezTo>
                    <a:pt x="5612" y="1112"/>
                    <a:pt x="3341" y="2672"/>
                    <a:pt x="2607" y="3344"/>
                  </a:cubicBezTo>
                  <a:cubicBezTo>
                    <a:pt x="1383" y="4458"/>
                    <a:pt x="1" y="5778"/>
                    <a:pt x="550" y="5778"/>
                  </a:cubicBezTo>
                  <a:cubicBezTo>
                    <a:pt x="615" y="5778"/>
                    <a:pt x="705" y="5760"/>
                    <a:pt x="825" y="5721"/>
                  </a:cubicBezTo>
                  <a:cubicBezTo>
                    <a:pt x="2172" y="5287"/>
                    <a:pt x="6055" y="3288"/>
                    <a:pt x="8247" y="1851"/>
                  </a:cubicBezTo>
                  <a:lnTo>
                    <a:pt x="8681" y="2392"/>
                  </a:lnTo>
                  <a:lnTo>
                    <a:pt x="9787" y="1681"/>
                  </a:lnTo>
                  <a:lnTo>
                    <a:pt x="9270" y="587"/>
                  </a:lnTo>
                  <a:cubicBezTo>
                    <a:pt x="9266" y="575"/>
                    <a:pt x="9262" y="567"/>
                    <a:pt x="9258" y="559"/>
                  </a:cubicBezTo>
                  <a:lnTo>
                    <a:pt x="9242" y="523"/>
                  </a:lnTo>
                  <a:cubicBezTo>
                    <a:pt x="9128" y="306"/>
                    <a:pt x="8887" y="46"/>
                    <a:pt x="8685" y="6"/>
                  </a:cubicBezTo>
                  <a:cubicBezTo>
                    <a:pt x="8663" y="2"/>
                    <a:pt x="8638" y="0"/>
                    <a:pt x="86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2361275" y="737400"/>
              <a:ext cx="943825" cy="1314950"/>
            </a:xfrm>
            <a:custGeom>
              <a:avLst/>
              <a:gdLst/>
              <a:ahLst/>
              <a:cxnLst/>
              <a:rect l="l" t="t" r="r" b="b"/>
              <a:pathLst>
                <a:path w="37753" h="52598" extrusionOk="0">
                  <a:moveTo>
                    <a:pt x="4434" y="0"/>
                  </a:moveTo>
                  <a:cubicBezTo>
                    <a:pt x="3574" y="0"/>
                    <a:pt x="2706" y="818"/>
                    <a:pt x="1810" y="2843"/>
                  </a:cubicBezTo>
                  <a:cubicBezTo>
                    <a:pt x="1" y="6935"/>
                    <a:pt x="2090" y="22682"/>
                    <a:pt x="4693" y="31794"/>
                  </a:cubicBezTo>
                  <a:lnTo>
                    <a:pt x="7750" y="30933"/>
                  </a:lnTo>
                  <a:cubicBezTo>
                    <a:pt x="7075" y="24788"/>
                    <a:pt x="6810" y="23966"/>
                    <a:pt x="6289" y="15517"/>
                  </a:cubicBezTo>
                  <a:cubicBezTo>
                    <a:pt x="6283" y="15434"/>
                    <a:pt x="6278" y="15354"/>
                    <a:pt x="6273" y="15276"/>
                  </a:cubicBezTo>
                  <a:lnTo>
                    <a:pt x="6273" y="15276"/>
                  </a:lnTo>
                  <a:cubicBezTo>
                    <a:pt x="6915" y="18659"/>
                    <a:pt x="9326" y="26060"/>
                    <a:pt x="16813" y="26060"/>
                  </a:cubicBezTo>
                  <a:cubicBezTo>
                    <a:pt x="17586" y="26060"/>
                    <a:pt x="18414" y="25981"/>
                    <a:pt x="19299" y="25811"/>
                  </a:cubicBezTo>
                  <a:cubicBezTo>
                    <a:pt x="27076" y="28994"/>
                    <a:pt x="28759" y="27509"/>
                    <a:pt x="29264" y="31044"/>
                  </a:cubicBezTo>
                  <a:cubicBezTo>
                    <a:pt x="30224" y="37739"/>
                    <a:pt x="27783" y="45038"/>
                    <a:pt x="24718" y="50406"/>
                  </a:cubicBezTo>
                  <a:lnTo>
                    <a:pt x="26752" y="52598"/>
                  </a:lnTo>
                  <a:cubicBezTo>
                    <a:pt x="32771" y="45283"/>
                    <a:pt x="37752" y="35634"/>
                    <a:pt x="37582" y="31320"/>
                  </a:cubicBezTo>
                  <a:cubicBezTo>
                    <a:pt x="37325" y="24910"/>
                    <a:pt x="27965" y="20467"/>
                    <a:pt x="27965" y="20467"/>
                  </a:cubicBezTo>
                  <a:cubicBezTo>
                    <a:pt x="21084" y="19207"/>
                    <a:pt x="10724" y="14103"/>
                    <a:pt x="10724" y="14103"/>
                  </a:cubicBezTo>
                  <a:cubicBezTo>
                    <a:pt x="10724" y="14103"/>
                    <a:pt x="11798" y="12662"/>
                    <a:pt x="11869" y="10683"/>
                  </a:cubicBezTo>
                  <a:cubicBezTo>
                    <a:pt x="9170" y="6381"/>
                    <a:pt x="6836" y="0"/>
                    <a:pt x="4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3033225" y="548175"/>
              <a:ext cx="128675" cy="251725"/>
            </a:xfrm>
            <a:custGeom>
              <a:avLst/>
              <a:gdLst/>
              <a:ahLst/>
              <a:cxnLst/>
              <a:rect l="l" t="t" r="r" b="b"/>
              <a:pathLst>
                <a:path w="5147" h="10069" extrusionOk="0">
                  <a:moveTo>
                    <a:pt x="3765" y="0"/>
                  </a:moveTo>
                  <a:lnTo>
                    <a:pt x="411" y="8089"/>
                  </a:lnTo>
                  <a:lnTo>
                    <a:pt x="0" y="10068"/>
                  </a:lnTo>
                  <a:lnTo>
                    <a:pt x="5068" y="5095"/>
                  </a:lnTo>
                  <a:lnTo>
                    <a:pt x="4002" y="3409"/>
                  </a:lnTo>
                  <a:lnTo>
                    <a:pt x="5147" y="3749"/>
                  </a:lnTo>
                  <a:cubicBezTo>
                    <a:pt x="4811" y="1177"/>
                    <a:pt x="3765" y="0"/>
                    <a:pt x="3765" y="0"/>
                  </a:cubicBezTo>
                  <a:close/>
                  <a:moveTo>
                    <a:pt x="0" y="10068"/>
                  </a:moveTo>
                  <a:lnTo>
                    <a:pt x="0" y="10068"/>
                  </a:lnTo>
                  <a:lnTo>
                    <a:pt x="0" y="1006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2974475" y="516175"/>
              <a:ext cx="94425" cy="283725"/>
            </a:xfrm>
            <a:custGeom>
              <a:avLst/>
              <a:gdLst/>
              <a:ahLst/>
              <a:cxnLst/>
              <a:rect l="l" t="t" r="r" b="b"/>
              <a:pathLst>
                <a:path w="3777" h="11349" extrusionOk="0">
                  <a:moveTo>
                    <a:pt x="3776" y="0"/>
                  </a:moveTo>
                  <a:cubicBezTo>
                    <a:pt x="3776" y="1"/>
                    <a:pt x="2208" y="573"/>
                    <a:pt x="601" y="2805"/>
                  </a:cubicBezTo>
                  <a:lnTo>
                    <a:pt x="1845" y="3066"/>
                  </a:lnTo>
                  <a:lnTo>
                    <a:pt x="0" y="4108"/>
                  </a:lnTo>
                  <a:lnTo>
                    <a:pt x="2350" y="11348"/>
                  </a:lnTo>
                  <a:lnTo>
                    <a:pt x="3061" y="7932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3185300" y="658250"/>
              <a:ext cx="481375" cy="953500"/>
            </a:xfrm>
            <a:custGeom>
              <a:avLst/>
              <a:gdLst/>
              <a:ahLst/>
              <a:cxnLst/>
              <a:rect l="l" t="t" r="r" b="b"/>
              <a:pathLst>
                <a:path w="19255" h="38140" extrusionOk="0">
                  <a:moveTo>
                    <a:pt x="2248" y="0"/>
                  </a:moveTo>
                  <a:cubicBezTo>
                    <a:pt x="1967" y="0"/>
                    <a:pt x="1682" y="71"/>
                    <a:pt x="1379" y="211"/>
                  </a:cubicBezTo>
                  <a:cubicBezTo>
                    <a:pt x="893" y="436"/>
                    <a:pt x="537" y="874"/>
                    <a:pt x="371" y="1384"/>
                  </a:cubicBezTo>
                  <a:lnTo>
                    <a:pt x="0" y="7360"/>
                  </a:lnTo>
                  <a:lnTo>
                    <a:pt x="17683" y="38140"/>
                  </a:lnTo>
                  <a:lnTo>
                    <a:pt x="19255" y="37200"/>
                  </a:lnTo>
                  <a:cubicBezTo>
                    <a:pt x="19255" y="37200"/>
                    <a:pt x="8930" y="14765"/>
                    <a:pt x="7860" y="10583"/>
                  </a:cubicBezTo>
                  <a:cubicBezTo>
                    <a:pt x="7248" y="8189"/>
                    <a:pt x="5779" y="2525"/>
                    <a:pt x="3883" y="795"/>
                  </a:cubicBezTo>
                  <a:cubicBezTo>
                    <a:pt x="3301" y="260"/>
                    <a:pt x="2785" y="0"/>
                    <a:pt x="2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2672525" y="550700"/>
              <a:ext cx="403775" cy="997075"/>
            </a:xfrm>
            <a:custGeom>
              <a:avLst/>
              <a:gdLst/>
              <a:ahLst/>
              <a:cxnLst/>
              <a:rect l="l" t="t" r="r" b="b"/>
              <a:pathLst>
                <a:path w="16151" h="39883" extrusionOk="0">
                  <a:moveTo>
                    <a:pt x="6247" y="1"/>
                  </a:moveTo>
                  <a:cubicBezTo>
                    <a:pt x="5964" y="1"/>
                    <a:pt x="5646" y="71"/>
                    <a:pt x="5289" y="219"/>
                  </a:cubicBezTo>
                  <a:cubicBezTo>
                    <a:pt x="5289" y="219"/>
                    <a:pt x="1655" y="1633"/>
                    <a:pt x="976" y="6021"/>
                  </a:cubicBezTo>
                  <a:cubicBezTo>
                    <a:pt x="514" y="8995"/>
                    <a:pt x="0" y="15015"/>
                    <a:pt x="63" y="18072"/>
                  </a:cubicBezTo>
                  <a:cubicBezTo>
                    <a:pt x="79" y="19644"/>
                    <a:pt x="198" y="23384"/>
                    <a:pt x="916" y="24846"/>
                  </a:cubicBezTo>
                  <a:cubicBezTo>
                    <a:pt x="1841" y="26722"/>
                    <a:pt x="14804" y="39883"/>
                    <a:pt x="14804" y="39883"/>
                  </a:cubicBezTo>
                  <a:lnTo>
                    <a:pt x="16151" y="38812"/>
                  </a:lnTo>
                  <a:lnTo>
                    <a:pt x="6158" y="25359"/>
                  </a:lnTo>
                  <a:cubicBezTo>
                    <a:pt x="5735" y="24818"/>
                    <a:pt x="5490" y="24166"/>
                    <a:pt x="5455" y="23483"/>
                  </a:cubicBezTo>
                  <a:cubicBezTo>
                    <a:pt x="5407" y="22519"/>
                    <a:pt x="5419" y="21074"/>
                    <a:pt x="5759" y="19763"/>
                  </a:cubicBezTo>
                  <a:lnTo>
                    <a:pt x="5763" y="19763"/>
                  </a:lnTo>
                  <a:cubicBezTo>
                    <a:pt x="5763" y="19763"/>
                    <a:pt x="10998" y="1"/>
                    <a:pt x="6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2824375" y="2141650"/>
              <a:ext cx="144125" cy="235950"/>
            </a:xfrm>
            <a:custGeom>
              <a:avLst/>
              <a:gdLst/>
              <a:ahLst/>
              <a:cxnLst/>
              <a:rect l="l" t="t" r="r" b="b"/>
              <a:pathLst>
                <a:path w="5765" h="9438" extrusionOk="0">
                  <a:moveTo>
                    <a:pt x="1883" y="1"/>
                  </a:moveTo>
                  <a:cubicBezTo>
                    <a:pt x="1304" y="1"/>
                    <a:pt x="1" y="867"/>
                    <a:pt x="1" y="867"/>
                  </a:cubicBezTo>
                  <a:lnTo>
                    <a:pt x="498" y="2088"/>
                  </a:lnTo>
                  <a:lnTo>
                    <a:pt x="1336" y="1839"/>
                  </a:lnTo>
                  <a:cubicBezTo>
                    <a:pt x="2319" y="4276"/>
                    <a:pt x="4330" y="8083"/>
                    <a:pt x="5179" y="9197"/>
                  </a:cubicBezTo>
                  <a:cubicBezTo>
                    <a:pt x="5305" y="9363"/>
                    <a:pt x="5396" y="9438"/>
                    <a:pt x="5460" y="9438"/>
                  </a:cubicBezTo>
                  <a:cubicBezTo>
                    <a:pt x="5764" y="9438"/>
                    <a:pt x="5417" y="7722"/>
                    <a:pt x="5080" y="6231"/>
                  </a:cubicBezTo>
                  <a:cubicBezTo>
                    <a:pt x="4859" y="5259"/>
                    <a:pt x="3895" y="2680"/>
                    <a:pt x="3362" y="1843"/>
                  </a:cubicBezTo>
                  <a:cubicBezTo>
                    <a:pt x="2635" y="693"/>
                    <a:pt x="2268" y="105"/>
                    <a:pt x="2007" y="18"/>
                  </a:cubicBezTo>
                  <a:cubicBezTo>
                    <a:pt x="1971" y="6"/>
                    <a:pt x="1930" y="1"/>
                    <a:pt x="1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3061950" y="516175"/>
              <a:ext cx="29750" cy="76950"/>
            </a:xfrm>
            <a:custGeom>
              <a:avLst/>
              <a:gdLst/>
              <a:ahLst/>
              <a:cxnLst/>
              <a:rect l="l" t="t" r="r" b="b"/>
              <a:pathLst>
                <a:path w="1190" h="3078" extrusionOk="0">
                  <a:moveTo>
                    <a:pt x="277" y="0"/>
                  </a:moveTo>
                  <a:lnTo>
                    <a:pt x="1" y="3077"/>
                  </a:lnTo>
                  <a:lnTo>
                    <a:pt x="1190" y="1608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3104325" y="548175"/>
              <a:ext cx="23025" cy="55900"/>
            </a:xfrm>
            <a:custGeom>
              <a:avLst/>
              <a:gdLst/>
              <a:ahLst/>
              <a:cxnLst/>
              <a:rect l="l" t="t" r="r" b="b"/>
              <a:pathLst>
                <a:path w="921" h="2236" extrusionOk="0">
                  <a:moveTo>
                    <a:pt x="921" y="0"/>
                  </a:moveTo>
                  <a:lnTo>
                    <a:pt x="12" y="569"/>
                  </a:lnTo>
                  <a:lnTo>
                    <a:pt x="0" y="2236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3043400" y="556375"/>
              <a:ext cx="61250" cy="194350"/>
            </a:xfrm>
            <a:custGeom>
              <a:avLst/>
              <a:gdLst/>
              <a:ahLst/>
              <a:cxnLst/>
              <a:rect l="l" t="t" r="r" b="b"/>
              <a:pathLst>
                <a:path w="2450" h="7774" extrusionOk="0">
                  <a:moveTo>
                    <a:pt x="1932" y="0"/>
                  </a:moveTo>
                  <a:lnTo>
                    <a:pt x="1414" y="640"/>
                  </a:lnTo>
                  <a:lnTo>
                    <a:pt x="1616" y="703"/>
                  </a:lnTo>
                  <a:lnTo>
                    <a:pt x="541" y="3693"/>
                  </a:lnTo>
                  <a:lnTo>
                    <a:pt x="0" y="7773"/>
                  </a:lnTo>
                  <a:lnTo>
                    <a:pt x="1604" y="3914"/>
                  </a:lnTo>
                  <a:lnTo>
                    <a:pt x="2307" y="928"/>
                  </a:lnTo>
                  <a:lnTo>
                    <a:pt x="2445" y="972"/>
                  </a:lnTo>
                  <a:lnTo>
                    <a:pt x="2449" y="241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7"/>
            <p:cNvSpPr/>
            <p:nvPr/>
          </p:nvSpPr>
          <p:spPr>
            <a:xfrm>
              <a:off x="3056900" y="238175"/>
              <a:ext cx="379050" cy="202125"/>
            </a:xfrm>
            <a:custGeom>
              <a:avLst/>
              <a:gdLst/>
              <a:ahLst/>
              <a:cxnLst/>
              <a:rect l="l" t="t" r="r" b="b"/>
              <a:pathLst>
                <a:path w="15162" h="8085" extrusionOk="0">
                  <a:moveTo>
                    <a:pt x="11785" y="0"/>
                  </a:moveTo>
                  <a:cubicBezTo>
                    <a:pt x="11568" y="0"/>
                    <a:pt x="11336" y="16"/>
                    <a:pt x="11088" y="49"/>
                  </a:cubicBezTo>
                  <a:cubicBezTo>
                    <a:pt x="6992" y="598"/>
                    <a:pt x="4512" y="1175"/>
                    <a:pt x="3414" y="1424"/>
                  </a:cubicBezTo>
                  <a:cubicBezTo>
                    <a:pt x="870" y="2004"/>
                    <a:pt x="1028" y="4994"/>
                    <a:pt x="396" y="6278"/>
                  </a:cubicBezTo>
                  <a:cubicBezTo>
                    <a:pt x="1" y="7083"/>
                    <a:pt x="1312" y="8084"/>
                    <a:pt x="2065" y="8084"/>
                  </a:cubicBezTo>
                  <a:cubicBezTo>
                    <a:pt x="2184" y="8084"/>
                    <a:pt x="2289" y="8059"/>
                    <a:pt x="2371" y="8004"/>
                  </a:cubicBezTo>
                  <a:cubicBezTo>
                    <a:pt x="2833" y="7696"/>
                    <a:pt x="3548" y="6333"/>
                    <a:pt x="3813" y="5804"/>
                  </a:cubicBezTo>
                  <a:cubicBezTo>
                    <a:pt x="4445" y="4536"/>
                    <a:pt x="4646" y="3916"/>
                    <a:pt x="4950" y="3197"/>
                  </a:cubicBezTo>
                  <a:cubicBezTo>
                    <a:pt x="4950" y="3197"/>
                    <a:pt x="9623" y="5529"/>
                    <a:pt x="11686" y="5529"/>
                  </a:cubicBezTo>
                  <a:cubicBezTo>
                    <a:pt x="11973" y="5529"/>
                    <a:pt x="12210" y="5484"/>
                    <a:pt x="12376" y="5382"/>
                  </a:cubicBezTo>
                  <a:cubicBezTo>
                    <a:pt x="14881" y="3841"/>
                    <a:pt x="15161" y="0"/>
                    <a:pt x="1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7"/>
            <p:cNvSpPr/>
            <p:nvPr/>
          </p:nvSpPr>
          <p:spPr>
            <a:xfrm>
              <a:off x="3098400" y="378025"/>
              <a:ext cx="47300" cy="58300"/>
            </a:xfrm>
            <a:custGeom>
              <a:avLst/>
              <a:gdLst/>
              <a:ahLst/>
              <a:cxnLst/>
              <a:rect l="l" t="t" r="r" b="b"/>
              <a:pathLst>
                <a:path w="1892" h="2332" extrusionOk="0">
                  <a:moveTo>
                    <a:pt x="1189" y="1"/>
                  </a:moveTo>
                  <a:cubicBezTo>
                    <a:pt x="1158" y="1"/>
                    <a:pt x="1122" y="5"/>
                    <a:pt x="1090" y="13"/>
                  </a:cubicBezTo>
                  <a:cubicBezTo>
                    <a:pt x="877" y="60"/>
                    <a:pt x="636" y="289"/>
                    <a:pt x="383" y="807"/>
                  </a:cubicBezTo>
                  <a:cubicBezTo>
                    <a:pt x="383" y="807"/>
                    <a:pt x="376" y="826"/>
                    <a:pt x="364" y="858"/>
                  </a:cubicBezTo>
                  <a:cubicBezTo>
                    <a:pt x="281" y="1083"/>
                    <a:pt x="0" y="2023"/>
                    <a:pt x="893" y="2331"/>
                  </a:cubicBezTo>
                  <a:cubicBezTo>
                    <a:pt x="894" y="2331"/>
                    <a:pt x="894" y="2332"/>
                    <a:pt x="895" y="2332"/>
                  </a:cubicBezTo>
                  <a:cubicBezTo>
                    <a:pt x="992" y="2332"/>
                    <a:pt x="1892" y="838"/>
                    <a:pt x="1853" y="799"/>
                  </a:cubicBezTo>
                  <a:cubicBezTo>
                    <a:pt x="1829" y="775"/>
                    <a:pt x="1813" y="747"/>
                    <a:pt x="1809" y="716"/>
                  </a:cubicBezTo>
                  <a:cubicBezTo>
                    <a:pt x="1790" y="613"/>
                    <a:pt x="1758" y="514"/>
                    <a:pt x="1711" y="419"/>
                  </a:cubicBezTo>
                  <a:cubicBezTo>
                    <a:pt x="1699" y="392"/>
                    <a:pt x="1683" y="368"/>
                    <a:pt x="1667" y="340"/>
                  </a:cubicBezTo>
                  <a:cubicBezTo>
                    <a:pt x="1663" y="337"/>
                    <a:pt x="1663" y="329"/>
                    <a:pt x="1659" y="325"/>
                  </a:cubicBezTo>
                  <a:cubicBezTo>
                    <a:pt x="1643" y="301"/>
                    <a:pt x="1628" y="273"/>
                    <a:pt x="1608" y="254"/>
                  </a:cubicBezTo>
                  <a:lnTo>
                    <a:pt x="1596" y="234"/>
                  </a:lnTo>
                  <a:cubicBezTo>
                    <a:pt x="1576" y="210"/>
                    <a:pt x="1556" y="190"/>
                    <a:pt x="1541" y="171"/>
                  </a:cubicBezTo>
                  <a:lnTo>
                    <a:pt x="1525" y="155"/>
                  </a:lnTo>
                  <a:cubicBezTo>
                    <a:pt x="1505" y="135"/>
                    <a:pt x="1485" y="119"/>
                    <a:pt x="1462" y="103"/>
                  </a:cubicBezTo>
                  <a:lnTo>
                    <a:pt x="1450" y="92"/>
                  </a:lnTo>
                  <a:cubicBezTo>
                    <a:pt x="1426" y="76"/>
                    <a:pt x="1402" y="60"/>
                    <a:pt x="1379" y="48"/>
                  </a:cubicBezTo>
                  <a:lnTo>
                    <a:pt x="1375" y="44"/>
                  </a:lnTo>
                  <a:lnTo>
                    <a:pt x="1367" y="40"/>
                  </a:lnTo>
                  <a:cubicBezTo>
                    <a:pt x="1343" y="28"/>
                    <a:pt x="1316" y="21"/>
                    <a:pt x="1288" y="13"/>
                  </a:cubicBezTo>
                  <a:lnTo>
                    <a:pt x="1280" y="13"/>
                  </a:lnTo>
                  <a:cubicBezTo>
                    <a:pt x="1252" y="5"/>
                    <a:pt x="1225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3657675" y="1568575"/>
              <a:ext cx="512700" cy="3832375"/>
            </a:xfrm>
            <a:custGeom>
              <a:avLst/>
              <a:gdLst/>
              <a:ahLst/>
              <a:cxnLst/>
              <a:rect l="l" t="t" r="r" b="b"/>
              <a:pathLst>
                <a:path w="20508" h="153295" fill="none" extrusionOk="0">
                  <a:moveTo>
                    <a:pt x="1" y="1"/>
                  </a:moveTo>
                  <a:lnTo>
                    <a:pt x="20508" y="153295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3103125" y="1568575"/>
              <a:ext cx="512700" cy="3832375"/>
            </a:xfrm>
            <a:custGeom>
              <a:avLst/>
              <a:gdLst/>
              <a:ahLst/>
              <a:cxnLst/>
              <a:rect l="l" t="t" r="r" b="b"/>
              <a:pathLst>
                <a:path w="20508" h="153295" fill="none" extrusionOk="0">
                  <a:moveTo>
                    <a:pt x="1" y="1"/>
                  </a:moveTo>
                  <a:lnTo>
                    <a:pt x="20508" y="153295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3576600" y="5106575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3531475" y="4764825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3486250" y="4423175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3441025" y="4081425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3395800" y="3739775"/>
              <a:ext cx="563475" cy="25"/>
            </a:xfrm>
            <a:custGeom>
              <a:avLst/>
              <a:gdLst/>
              <a:ahLst/>
              <a:cxnLst/>
              <a:rect l="l" t="t" r="r" b="b"/>
              <a:pathLst>
                <a:path w="22539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3350675" y="3398000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1"/>
                  </a:moveTo>
                  <a:lnTo>
                    <a:pt x="22538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3305450" y="3056350"/>
              <a:ext cx="563475" cy="25"/>
            </a:xfrm>
            <a:custGeom>
              <a:avLst/>
              <a:gdLst/>
              <a:ahLst/>
              <a:cxnLst/>
              <a:rect l="l" t="t" r="r" b="b"/>
              <a:pathLst>
                <a:path w="22539" h="1" fill="none" extrusionOk="0">
                  <a:moveTo>
                    <a:pt x="1" y="1"/>
                  </a:moveTo>
                  <a:lnTo>
                    <a:pt x="22538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7"/>
            <p:cNvSpPr/>
            <p:nvPr/>
          </p:nvSpPr>
          <p:spPr>
            <a:xfrm>
              <a:off x="3260225" y="2714600"/>
              <a:ext cx="563475" cy="25"/>
            </a:xfrm>
            <a:custGeom>
              <a:avLst/>
              <a:gdLst/>
              <a:ahLst/>
              <a:cxnLst/>
              <a:rect l="l" t="t" r="r" b="b"/>
              <a:pathLst>
                <a:path w="22539" h="1" fill="none" extrusionOk="0">
                  <a:moveTo>
                    <a:pt x="1" y="1"/>
                  </a:moveTo>
                  <a:lnTo>
                    <a:pt x="22538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7"/>
            <p:cNvSpPr/>
            <p:nvPr/>
          </p:nvSpPr>
          <p:spPr>
            <a:xfrm>
              <a:off x="3215000" y="2372950"/>
              <a:ext cx="563475" cy="25"/>
            </a:xfrm>
            <a:custGeom>
              <a:avLst/>
              <a:gdLst/>
              <a:ahLst/>
              <a:cxnLst/>
              <a:rect l="l" t="t" r="r" b="b"/>
              <a:pathLst>
                <a:path w="22539" h="1" fill="none" extrusionOk="0">
                  <a:moveTo>
                    <a:pt x="1" y="1"/>
                  </a:moveTo>
                  <a:lnTo>
                    <a:pt x="22538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7"/>
            <p:cNvSpPr/>
            <p:nvPr/>
          </p:nvSpPr>
          <p:spPr>
            <a:xfrm>
              <a:off x="3169775" y="2031200"/>
              <a:ext cx="563575" cy="25"/>
            </a:xfrm>
            <a:custGeom>
              <a:avLst/>
              <a:gdLst/>
              <a:ahLst/>
              <a:cxnLst/>
              <a:rect l="l" t="t" r="r" b="b"/>
              <a:pathLst>
                <a:path w="22543" h="1" fill="none" extrusionOk="0">
                  <a:moveTo>
                    <a:pt x="1" y="1"/>
                  </a:moveTo>
                  <a:lnTo>
                    <a:pt x="22542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7"/>
            <p:cNvSpPr/>
            <p:nvPr/>
          </p:nvSpPr>
          <p:spPr>
            <a:xfrm>
              <a:off x="3048225" y="1535025"/>
              <a:ext cx="99325" cy="165025"/>
            </a:xfrm>
            <a:custGeom>
              <a:avLst/>
              <a:gdLst/>
              <a:ahLst/>
              <a:cxnLst/>
              <a:rect l="l" t="t" r="r" b="b"/>
              <a:pathLst>
                <a:path w="3973" h="6601" extrusionOk="0">
                  <a:moveTo>
                    <a:pt x="1502" y="0"/>
                  </a:moveTo>
                  <a:lnTo>
                    <a:pt x="1" y="1197"/>
                  </a:lnTo>
                  <a:cubicBezTo>
                    <a:pt x="1" y="1197"/>
                    <a:pt x="467" y="3891"/>
                    <a:pt x="2390" y="5692"/>
                  </a:cubicBezTo>
                  <a:cubicBezTo>
                    <a:pt x="3129" y="6387"/>
                    <a:pt x="3481" y="6600"/>
                    <a:pt x="3634" y="6600"/>
                  </a:cubicBezTo>
                  <a:cubicBezTo>
                    <a:pt x="3878" y="6600"/>
                    <a:pt x="3615" y="6055"/>
                    <a:pt x="3615" y="6055"/>
                  </a:cubicBezTo>
                  <a:cubicBezTo>
                    <a:pt x="3097" y="5241"/>
                    <a:pt x="2307" y="4609"/>
                    <a:pt x="2232" y="3385"/>
                  </a:cubicBezTo>
                  <a:cubicBezTo>
                    <a:pt x="2225" y="3271"/>
                    <a:pt x="2308" y="2381"/>
                    <a:pt x="2388" y="2381"/>
                  </a:cubicBezTo>
                  <a:cubicBezTo>
                    <a:pt x="2391" y="2381"/>
                    <a:pt x="2395" y="2382"/>
                    <a:pt x="2398" y="2386"/>
                  </a:cubicBezTo>
                  <a:cubicBezTo>
                    <a:pt x="3101" y="3112"/>
                    <a:pt x="3521" y="3332"/>
                    <a:pt x="3739" y="3332"/>
                  </a:cubicBezTo>
                  <a:cubicBezTo>
                    <a:pt x="3956" y="3332"/>
                    <a:pt x="3972" y="3112"/>
                    <a:pt x="3868" y="2962"/>
                  </a:cubicBezTo>
                  <a:cubicBezTo>
                    <a:pt x="3263" y="2093"/>
                    <a:pt x="1502" y="0"/>
                    <a:pt x="1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7"/>
            <p:cNvSpPr/>
            <p:nvPr/>
          </p:nvSpPr>
          <p:spPr>
            <a:xfrm>
              <a:off x="3634975" y="1597725"/>
              <a:ext cx="86900" cy="163250"/>
            </a:xfrm>
            <a:custGeom>
              <a:avLst/>
              <a:gdLst/>
              <a:ahLst/>
              <a:cxnLst/>
              <a:rect l="l" t="t" r="r" b="b"/>
              <a:pathLst>
                <a:path w="3476" h="6530" extrusionOk="0">
                  <a:moveTo>
                    <a:pt x="1240" y="0"/>
                  </a:moveTo>
                  <a:lnTo>
                    <a:pt x="0" y="936"/>
                  </a:lnTo>
                  <a:cubicBezTo>
                    <a:pt x="0" y="936"/>
                    <a:pt x="679" y="2548"/>
                    <a:pt x="577" y="3808"/>
                  </a:cubicBezTo>
                  <a:cubicBezTo>
                    <a:pt x="549" y="4162"/>
                    <a:pt x="586" y="4292"/>
                    <a:pt x="660" y="4292"/>
                  </a:cubicBezTo>
                  <a:cubicBezTo>
                    <a:pt x="806" y="4292"/>
                    <a:pt x="1096" y="3785"/>
                    <a:pt x="1319" y="3507"/>
                  </a:cubicBezTo>
                  <a:cubicBezTo>
                    <a:pt x="1371" y="3440"/>
                    <a:pt x="1624" y="3121"/>
                    <a:pt x="1719" y="3121"/>
                  </a:cubicBezTo>
                  <a:cubicBezTo>
                    <a:pt x="1724" y="3121"/>
                    <a:pt x="1730" y="3122"/>
                    <a:pt x="1734" y="3124"/>
                  </a:cubicBezTo>
                  <a:cubicBezTo>
                    <a:pt x="1995" y="3267"/>
                    <a:pt x="2125" y="3361"/>
                    <a:pt x="2176" y="4325"/>
                  </a:cubicBezTo>
                  <a:cubicBezTo>
                    <a:pt x="2248" y="5648"/>
                    <a:pt x="2161" y="6324"/>
                    <a:pt x="2161" y="6324"/>
                  </a:cubicBezTo>
                  <a:cubicBezTo>
                    <a:pt x="2161" y="6324"/>
                    <a:pt x="2210" y="6530"/>
                    <a:pt x="2325" y="6530"/>
                  </a:cubicBezTo>
                  <a:cubicBezTo>
                    <a:pt x="2446" y="6530"/>
                    <a:pt x="2639" y="6301"/>
                    <a:pt x="2923" y="5360"/>
                  </a:cubicBezTo>
                  <a:cubicBezTo>
                    <a:pt x="3476" y="3531"/>
                    <a:pt x="1552" y="292"/>
                    <a:pt x="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3613725" y="1568575"/>
              <a:ext cx="65600" cy="55125"/>
            </a:xfrm>
            <a:custGeom>
              <a:avLst/>
              <a:gdLst/>
              <a:ahLst/>
              <a:cxnLst/>
              <a:rect l="l" t="t" r="r" b="b"/>
              <a:pathLst>
                <a:path w="2624" h="2205" extrusionOk="0">
                  <a:moveTo>
                    <a:pt x="1861" y="1"/>
                  </a:moveTo>
                  <a:lnTo>
                    <a:pt x="1" y="1352"/>
                  </a:lnTo>
                  <a:lnTo>
                    <a:pt x="767" y="2205"/>
                  </a:lnTo>
                  <a:lnTo>
                    <a:pt x="2624" y="811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7"/>
            <p:cNvSpPr/>
            <p:nvPr/>
          </p:nvSpPr>
          <p:spPr>
            <a:xfrm>
              <a:off x="3629925" y="1601475"/>
              <a:ext cx="8025" cy="6200"/>
            </a:xfrm>
            <a:custGeom>
              <a:avLst/>
              <a:gdLst/>
              <a:ahLst/>
              <a:cxnLst/>
              <a:rect l="l" t="t" r="r" b="b"/>
              <a:pathLst>
                <a:path w="321" h="248" extrusionOk="0">
                  <a:moveTo>
                    <a:pt x="208" y="1"/>
                  </a:moveTo>
                  <a:cubicBezTo>
                    <a:pt x="174" y="1"/>
                    <a:pt x="136" y="14"/>
                    <a:pt x="99" y="40"/>
                  </a:cubicBezTo>
                  <a:cubicBezTo>
                    <a:pt x="32" y="87"/>
                    <a:pt x="1" y="166"/>
                    <a:pt x="36" y="213"/>
                  </a:cubicBezTo>
                  <a:cubicBezTo>
                    <a:pt x="51" y="236"/>
                    <a:pt x="78" y="247"/>
                    <a:pt x="110" y="247"/>
                  </a:cubicBezTo>
                  <a:cubicBezTo>
                    <a:pt x="145" y="247"/>
                    <a:pt x="185" y="234"/>
                    <a:pt x="222" y="210"/>
                  </a:cubicBezTo>
                  <a:cubicBezTo>
                    <a:pt x="289" y="158"/>
                    <a:pt x="321" y="83"/>
                    <a:pt x="285" y="36"/>
                  </a:cubicBezTo>
                  <a:cubicBezTo>
                    <a:pt x="268" y="13"/>
                    <a:pt x="240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7"/>
            <p:cNvSpPr/>
            <p:nvPr/>
          </p:nvSpPr>
          <p:spPr>
            <a:xfrm>
              <a:off x="3032325" y="1512800"/>
              <a:ext cx="59375" cy="57100"/>
            </a:xfrm>
            <a:custGeom>
              <a:avLst/>
              <a:gdLst/>
              <a:ahLst/>
              <a:cxnLst/>
              <a:rect l="l" t="t" r="r" b="b"/>
              <a:pathLst>
                <a:path w="2375" h="2284" extrusionOk="0">
                  <a:moveTo>
                    <a:pt x="1810" y="0"/>
                  </a:moveTo>
                  <a:lnTo>
                    <a:pt x="1" y="1331"/>
                  </a:lnTo>
                  <a:lnTo>
                    <a:pt x="534" y="2283"/>
                  </a:lnTo>
                  <a:lnTo>
                    <a:pt x="2375" y="964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3069750" y="1529150"/>
              <a:ext cx="7725" cy="6125"/>
            </a:xfrm>
            <a:custGeom>
              <a:avLst/>
              <a:gdLst/>
              <a:ahLst/>
              <a:cxnLst/>
              <a:rect l="l" t="t" r="r" b="b"/>
              <a:pathLst>
                <a:path w="309" h="245" extrusionOk="0">
                  <a:moveTo>
                    <a:pt x="202" y="0"/>
                  </a:moveTo>
                  <a:cubicBezTo>
                    <a:pt x="168" y="0"/>
                    <a:pt x="129" y="14"/>
                    <a:pt x="96" y="41"/>
                  </a:cubicBezTo>
                  <a:cubicBezTo>
                    <a:pt x="29" y="93"/>
                    <a:pt x="1" y="168"/>
                    <a:pt x="36" y="211"/>
                  </a:cubicBezTo>
                  <a:cubicBezTo>
                    <a:pt x="51" y="234"/>
                    <a:pt x="77" y="245"/>
                    <a:pt x="108" y="245"/>
                  </a:cubicBezTo>
                  <a:cubicBezTo>
                    <a:pt x="142" y="245"/>
                    <a:pt x="183" y="231"/>
                    <a:pt x="218" y="203"/>
                  </a:cubicBezTo>
                  <a:cubicBezTo>
                    <a:pt x="281" y="156"/>
                    <a:pt x="309" y="77"/>
                    <a:pt x="273" y="34"/>
                  </a:cubicBezTo>
                  <a:cubicBezTo>
                    <a:pt x="259" y="11"/>
                    <a:pt x="232" y="0"/>
                    <a:pt x="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47"/>
          <p:cNvGrpSpPr/>
          <p:nvPr/>
        </p:nvGrpSpPr>
        <p:grpSpPr>
          <a:xfrm>
            <a:off x="1436326" y="2974392"/>
            <a:ext cx="2013679" cy="1757332"/>
            <a:chOff x="809100" y="238100"/>
            <a:chExt cx="6002025" cy="5237950"/>
          </a:xfrm>
        </p:grpSpPr>
        <p:sp>
          <p:nvSpPr>
            <p:cNvPr id="1221" name="Google Shape;1221;p47"/>
            <p:cNvSpPr/>
            <p:nvPr/>
          </p:nvSpPr>
          <p:spPr>
            <a:xfrm>
              <a:off x="1022300" y="1934900"/>
              <a:ext cx="5664175" cy="3003375"/>
            </a:xfrm>
            <a:custGeom>
              <a:avLst/>
              <a:gdLst/>
              <a:ahLst/>
              <a:cxnLst/>
              <a:rect l="l" t="t" r="r" b="b"/>
              <a:pathLst>
                <a:path w="226567" h="120135" extrusionOk="0">
                  <a:moveTo>
                    <a:pt x="225662" y="1"/>
                  </a:moveTo>
                  <a:cubicBezTo>
                    <a:pt x="225520" y="1"/>
                    <a:pt x="225377" y="39"/>
                    <a:pt x="225248" y="119"/>
                  </a:cubicBezTo>
                  <a:lnTo>
                    <a:pt x="144194" y="50175"/>
                  </a:lnTo>
                  <a:lnTo>
                    <a:pt x="136332" y="43208"/>
                  </a:lnTo>
                  <a:lnTo>
                    <a:pt x="76424" y="79226"/>
                  </a:lnTo>
                  <a:lnTo>
                    <a:pt x="69091" y="73300"/>
                  </a:lnTo>
                  <a:lnTo>
                    <a:pt x="422" y="118683"/>
                  </a:lnTo>
                  <a:cubicBezTo>
                    <a:pt x="131" y="118875"/>
                    <a:pt x="0" y="119237"/>
                    <a:pt x="101" y="119571"/>
                  </a:cubicBezTo>
                  <a:cubicBezTo>
                    <a:pt x="202" y="119906"/>
                    <a:pt x="510" y="120135"/>
                    <a:pt x="861" y="120135"/>
                  </a:cubicBezTo>
                  <a:cubicBezTo>
                    <a:pt x="1015" y="120135"/>
                    <a:pt x="1166" y="120088"/>
                    <a:pt x="1296" y="120003"/>
                  </a:cubicBezTo>
                  <a:lnTo>
                    <a:pt x="68997" y="75260"/>
                  </a:lnTo>
                  <a:lnTo>
                    <a:pt x="76290" y="81154"/>
                  </a:lnTo>
                  <a:lnTo>
                    <a:pt x="136151" y="45164"/>
                  </a:lnTo>
                  <a:lnTo>
                    <a:pt x="144026" y="52142"/>
                  </a:lnTo>
                  <a:lnTo>
                    <a:pt x="226080" y="1467"/>
                  </a:lnTo>
                  <a:cubicBezTo>
                    <a:pt x="226451" y="1237"/>
                    <a:pt x="226566" y="749"/>
                    <a:pt x="226336" y="377"/>
                  </a:cubicBezTo>
                  <a:cubicBezTo>
                    <a:pt x="226187" y="135"/>
                    <a:pt x="225927" y="1"/>
                    <a:pt x="225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7"/>
            <p:cNvSpPr/>
            <p:nvPr/>
          </p:nvSpPr>
          <p:spPr>
            <a:xfrm>
              <a:off x="6592500" y="1842950"/>
              <a:ext cx="218625" cy="219900"/>
            </a:xfrm>
            <a:custGeom>
              <a:avLst/>
              <a:gdLst/>
              <a:ahLst/>
              <a:cxnLst/>
              <a:rect l="l" t="t" r="r" b="b"/>
              <a:pathLst>
                <a:path w="8745" h="8796" extrusionOk="0">
                  <a:moveTo>
                    <a:pt x="918" y="1"/>
                  </a:moveTo>
                  <a:cubicBezTo>
                    <a:pt x="364" y="1"/>
                    <a:pt x="1" y="617"/>
                    <a:pt x="301" y="1108"/>
                  </a:cubicBezTo>
                  <a:lnTo>
                    <a:pt x="4764" y="8445"/>
                  </a:lnTo>
                  <a:cubicBezTo>
                    <a:pt x="4908" y="8681"/>
                    <a:pt x="5147" y="8795"/>
                    <a:pt x="5386" y="8795"/>
                  </a:cubicBezTo>
                  <a:cubicBezTo>
                    <a:pt x="5669" y="8795"/>
                    <a:pt x="5951" y="8634"/>
                    <a:pt x="6068" y="8326"/>
                  </a:cubicBezTo>
                  <a:lnTo>
                    <a:pt x="8573" y="1777"/>
                  </a:lnTo>
                  <a:cubicBezTo>
                    <a:pt x="8744" y="1331"/>
                    <a:pt x="8449" y="844"/>
                    <a:pt x="7974" y="790"/>
                  </a:cubicBezTo>
                  <a:lnTo>
                    <a:pt x="1005" y="6"/>
                  </a:lnTo>
                  <a:cubicBezTo>
                    <a:pt x="976" y="3"/>
                    <a:pt x="947" y="1"/>
                    <a:pt x="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7"/>
            <p:cNvSpPr/>
            <p:nvPr/>
          </p:nvSpPr>
          <p:spPr>
            <a:xfrm>
              <a:off x="5435200" y="1048975"/>
              <a:ext cx="362375" cy="403000"/>
            </a:xfrm>
            <a:custGeom>
              <a:avLst/>
              <a:gdLst/>
              <a:ahLst/>
              <a:cxnLst/>
              <a:rect l="l" t="t" r="r" b="b"/>
              <a:pathLst>
                <a:path w="14495" h="16120" extrusionOk="0">
                  <a:moveTo>
                    <a:pt x="7581" y="0"/>
                  </a:moveTo>
                  <a:cubicBezTo>
                    <a:pt x="3748" y="0"/>
                    <a:pt x="0" y="3801"/>
                    <a:pt x="0" y="8445"/>
                  </a:cubicBezTo>
                  <a:cubicBezTo>
                    <a:pt x="0" y="12921"/>
                    <a:pt x="2841" y="16120"/>
                    <a:pt x="6473" y="16120"/>
                  </a:cubicBezTo>
                  <a:cubicBezTo>
                    <a:pt x="6608" y="16120"/>
                    <a:pt x="6745" y="16115"/>
                    <a:pt x="6883" y="16106"/>
                  </a:cubicBezTo>
                  <a:cubicBezTo>
                    <a:pt x="14495" y="15607"/>
                    <a:pt x="13776" y="11753"/>
                    <a:pt x="13131" y="5796"/>
                  </a:cubicBezTo>
                  <a:cubicBezTo>
                    <a:pt x="12605" y="926"/>
                    <a:pt x="11415" y="0"/>
                    <a:pt x="7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7"/>
            <p:cNvSpPr/>
            <p:nvPr/>
          </p:nvSpPr>
          <p:spPr>
            <a:xfrm>
              <a:off x="5436700" y="1497275"/>
              <a:ext cx="805750" cy="544375"/>
            </a:xfrm>
            <a:custGeom>
              <a:avLst/>
              <a:gdLst/>
              <a:ahLst/>
              <a:cxnLst/>
              <a:rect l="l" t="t" r="r" b="b"/>
              <a:pathLst>
                <a:path w="32230" h="21775" extrusionOk="0">
                  <a:moveTo>
                    <a:pt x="31452" y="1"/>
                  </a:moveTo>
                  <a:lnTo>
                    <a:pt x="31452" y="1"/>
                  </a:lnTo>
                  <a:cubicBezTo>
                    <a:pt x="26675" y="4385"/>
                    <a:pt x="18891" y="11516"/>
                    <a:pt x="15446" y="13495"/>
                  </a:cubicBezTo>
                  <a:cubicBezTo>
                    <a:pt x="13779" y="11516"/>
                    <a:pt x="10473" y="6217"/>
                    <a:pt x="9803" y="5377"/>
                  </a:cubicBezTo>
                  <a:cubicBezTo>
                    <a:pt x="8910" y="4258"/>
                    <a:pt x="7640" y="1881"/>
                    <a:pt x="6156" y="1881"/>
                  </a:cubicBezTo>
                  <a:cubicBezTo>
                    <a:pt x="6064" y="1881"/>
                    <a:pt x="5971" y="1890"/>
                    <a:pt x="5877" y="1909"/>
                  </a:cubicBezTo>
                  <a:cubicBezTo>
                    <a:pt x="4490" y="2192"/>
                    <a:pt x="2525" y="4809"/>
                    <a:pt x="1785" y="5919"/>
                  </a:cubicBezTo>
                  <a:cubicBezTo>
                    <a:pt x="586" y="7718"/>
                    <a:pt x="0" y="10071"/>
                    <a:pt x="809" y="12077"/>
                  </a:cubicBezTo>
                  <a:cubicBezTo>
                    <a:pt x="1060" y="12700"/>
                    <a:pt x="1583" y="12824"/>
                    <a:pt x="2200" y="12824"/>
                  </a:cubicBezTo>
                  <a:cubicBezTo>
                    <a:pt x="2607" y="12824"/>
                    <a:pt x="3055" y="12770"/>
                    <a:pt x="3493" y="12770"/>
                  </a:cubicBezTo>
                  <a:cubicBezTo>
                    <a:pt x="4018" y="12770"/>
                    <a:pt x="4528" y="12847"/>
                    <a:pt x="4936" y="13187"/>
                  </a:cubicBezTo>
                  <a:cubicBezTo>
                    <a:pt x="7264" y="15129"/>
                    <a:pt x="9932" y="18441"/>
                    <a:pt x="12262" y="20383"/>
                  </a:cubicBezTo>
                  <a:cubicBezTo>
                    <a:pt x="13074" y="21059"/>
                    <a:pt x="14006" y="21774"/>
                    <a:pt x="15039" y="21774"/>
                  </a:cubicBezTo>
                  <a:cubicBezTo>
                    <a:pt x="15123" y="21774"/>
                    <a:pt x="15208" y="21770"/>
                    <a:pt x="15293" y="21760"/>
                  </a:cubicBezTo>
                  <a:cubicBezTo>
                    <a:pt x="16207" y="21653"/>
                    <a:pt x="16938" y="20982"/>
                    <a:pt x="17601" y="20345"/>
                  </a:cubicBezTo>
                  <a:cubicBezTo>
                    <a:pt x="21630" y="16464"/>
                    <a:pt x="24382" y="13794"/>
                    <a:pt x="28402" y="9903"/>
                  </a:cubicBezTo>
                  <a:cubicBezTo>
                    <a:pt x="29466" y="8873"/>
                    <a:pt x="30549" y="7817"/>
                    <a:pt x="31210" y="6495"/>
                  </a:cubicBezTo>
                  <a:cubicBezTo>
                    <a:pt x="31870" y="5171"/>
                    <a:pt x="32230" y="1259"/>
                    <a:pt x="3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7"/>
            <p:cNvSpPr/>
            <p:nvPr/>
          </p:nvSpPr>
          <p:spPr>
            <a:xfrm>
              <a:off x="5270700" y="2196850"/>
              <a:ext cx="824975" cy="1053875"/>
            </a:xfrm>
            <a:custGeom>
              <a:avLst/>
              <a:gdLst/>
              <a:ahLst/>
              <a:cxnLst/>
              <a:rect l="l" t="t" r="r" b="b"/>
              <a:pathLst>
                <a:path w="32999" h="42155" extrusionOk="0">
                  <a:moveTo>
                    <a:pt x="30719" y="0"/>
                  </a:moveTo>
                  <a:cubicBezTo>
                    <a:pt x="30664" y="0"/>
                    <a:pt x="30607" y="2"/>
                    <a:pt x="30551" y="7"/>
                  </a:cubicBezTo>
                  <a:cubicBezTo>
                    <a:pt x="23172" y="618"/>
                    <a:pt x="15839" y="1689"/>
                    <a:pt x="8593" y="3214"/>
                  </a:cubicBezTo>
                  <a:cubicBezTo>
                    <a:pt x="6088" y="3742"/>
                    <a:pt x="3527" y="3837"/>
                    <a:pt x="2094" y="6124"/>
                  </a:cubicBezTo>
                  <a:cubicBezTo>
                    <a:pt x="1528" y="7026"/>
                    <a:pt x="1" y="16481"/>
                    <a:pt x="516" y="16481"/>
                  </a:cubicBezTo>
                  <a:cubicBezTo>
                    <a:pt x="518" y="16481"/>
                    <a:pt x="519" y="16481"/>
                    <a:pt x="521" y="16481"/>
                  </a:cubicBezTo>
                  <a:cubicBezTo>
                    <a:pt x="8575" y="15692"/>
                    <a:pt x="16505" y="13941"/>
                    <a:pt x="24143" y="11265"/>
                  </a:cubicBezTo>
                  <a:cubicBezTo>
                    <a:pt x="24807" y="20353"/>
                    <a:pt x="25440" y="32713"/>
                    <a:pt x="26106" y="41801"/>
                  </a:cubicBezTo>
                  <a:cubicBezTo>
                    <a:pt x="26910" y="41892"/>
                    <a:pt x="27767" y="42154"/>
                    <a:pt x="28632" y="42154"/>
                  </a:cubicBezTo>
                  <a:cubicBezTo>
                    <a:pt x="29296" y="42154"/>
                    <a:pt x="29964" y="42000"/>
                    <a:pt x="30618" y="41494"/>
                  </a:cubicBezTo>
                  <a:cubicBezTo>
                    <a:pt x="32416" y="29257"/>
                    <a:pt x="32998" y="14630"/>
                    <a:pt x="32777" y="2038"/>
                  </a:cubicBezTo>
                  <a:cubicBezTo>
                    <a:pt x="32757" y="903"/>
                    <a:pt x="31834" y="0"/>
                    <a:pt x="30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7"/>
            <p:cNvSpPr/>
            <p:nvPr/>
          </p:nvSpPr>
          <p:spPr>
            <a:xfrm>
              <a:off x="4932900" y="2353625"/>
              <a:ext cx="625500" cy="1287625"/>
            </a:xfrm>
            <a:custGeom>
              <a:avLst/>
              <a:gdLst/>
              <a:ahLst/>
              <a:cxnLst/>
              <a:rect l="l" t="t" r="r" b="b"/>
              <a:pathLst>
                <a:path w="25020" h="51505" extrusionOk="0">
                  <a:moveTo>
                    <a:pt x="4135" y="1"/>
                  </a:moveTo>
                  <a:cubicBezTo>
                    <a:pt x="3706" y="1"/>
                    <a:pt x="3337" y="66"/>
                    <a:pt x="3070" y="236"/>
                  </a:cubicBezTo>
                  <a:lnTo>
                    <a:pt x="1656" y="1296"/>
                  </a:lnTo>
                  <a:cubicBezTo>
                    <a:pt x="5319" y="15298"/>
                    <a:pt x="13716" y="25108"/>
                    <a:pt x="13694" y="27043"/>
                  </a:cubicBezTo>
                  <a:cubicBezTo>
                    <a:pt x="13678" y="28370"/>
                    <a:pt x="5052" y="41005"/>
                    <a:pt x="1452" y="48488"/>
                  </a:cubicBezTo>
                  <a:cubicBezTo>
                    <a:pt x="0" y="51504"/>
                    <a:pt x="3241" y="49320"/>
                    <a:pt x="2430" y="51395"/>
                  </a:cubicBezTo>
                  <a:cubicBezTo>
                    <a:pt x="9851" y="43842"/>
                    <a:pt x="14216" y="39089"/>
                    <a:pt x="21878" y="31441"/>
                  </a:cubicBezTo>
                  <a:cubicBezTo>
                    <a:pt x="25019" y="28307"/>
                    <a:pt x="23234" y="26393"/>
                    <a:pt x="22457" y="22451"/>
                  </a:cubicBezTo>
                  <a:cubicBezTo>
                    <a:pt x="21574" y="17980"/>
                    <a:pt x="20176" y="6738"/>
                    <a:pt x="19812" y="5674"/>
                  </a:cubicBezTo>
                  <a:cubicBezTo>
                    <a:pt x="19225" y="3963"/>
                    <a:pt x="15296" y="1961"/>
                    <a:pt x="13769" y="994"/>
                  </a:cubicBezTo>
                  <a:cubicBezTo>
                    <a:pt x="13016" y="517"/>
                    <a:pt x="12134" y="314"/>
                    <a:pt x="11239" y="314"/>
                  </a:cubicBezTo>
                  <a:cubicBezTo>
                    <a:pt x="10611" y="314"/>
                    <a:pt x="9978" y="414"/>
                    <a:pt x="9379" y="590"/>
                  </a:cubicBezTo>
                  <a:cubicBezTo>
                    <a:pt x="9202" y="641"/>
                    <a:pt x="8994" y="663"/>
                    <a:pt x="8762" y="663"/>
                  </a:cubicBezTo>
                  <a:cubicBezTo>
                    <a:pt x="7488" y="663"/>
                    <a:pt x="5504" y="1"/>
                    <a:pt x="4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7"/>
            <p:cNvSpPr/>
            <p:nvPr/>
          </p:nvSpPr>
          <p:spPr>
            <a:xfrm>
              <a:off x="4955600" y="1469700"/>
              <a:ext cx="696125" cy="1000550"/>
            </a:xfrm>
            <a:custGeom>
              <a:avLst/>
              <a:gdLst/>
              <a:ahLst/>
              <a:cxnLst/>
              <a:rect l="l" t="t" r="r" b="b"/>
              <a:pathLst>
                <a:path w="27845" h="40022" extrusionOk="0">
                  <a:moveTo>
                    <a:pt x="24211" y="0"/>
                  </a:moveTo>
                  <a:cubicBezTo>
                    <a:pt x="22448" y="0"/>
                    <a:pt x="20351" y="1679"/>
                    <a:pt x="18705" y="3605"/>
                  </a:cubicBezTo>
                  <a:cubicBezTo>
                    <a:pt x="15618" y="7214"/>
                    <a:pt x="11742" y="11649"/>
                    <a:pt x="9315" y="15730"/>
                  </a:cubicBezTo>
                  <a:cubicBezTo>
                    <a:pt x="6271" y="20852"/>
                    <a:pt x="1809" y="30361"/>
                    <a:pt x="1108" y="36367"/>
                  </a:cubicBezTo>
                  <a:cubicBezTo>
                    <a:pt x="814" y="38898"/>
                    <a:pt x="0" y="40022"/>
                    <a:pt x="2545" y="40022"/>
                  </a:cubicBezTo>
                  <a:cubicBezTo>
                    <a:pt x="22381" y="40022"/>
                    <a:pt x="25588" y="31434"/>
                    <a:pt x="25588" y="31434"/>
                  </a:cubicBezTo>
                  <a:cubicBezTo>
                    <a:pt x="25588" y="31434"/>
                    <a:pt x="27845" y="6648"/>
                    <a:pt x="27513" y="4567"/>
                  </a:cubicBezTo>
                  <a:cubicBezTo>
                    <a:pt x="26980" y="1225"/>
                    <a:pt x="25717" y="0"/>
                    <a:pt x="24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7"/>
            <p:cNvSpPr/>
            <p:nvPr/>
          </p:nvSpPr>
          <p:spPr>
            <a:xfrm>
              <a:off x="3718900" y="3271450"/>
              <a:ext cx="824300" cy="1040900"/>
            </a:xfrm>
            <a:custGeom>
              <a:avLst/>
              <a:gdLst/>
              <a:ahLst/>
              <a:cxnLst/>
              <a:rect l="l" t="t" r="r" b="b"/>
              <a:pathLst>
                <a:path w="32972" h="41636" extrusionOk="0">
                  <a:moveTo>
                    <a:pt x="30206" y="1"/>
                  </a:moveTo>
                  <a:cubicBezTo>
                    <a:pt x="30131" y="1"/>
                    <a:pt x="30054" y="4"/>
                    <a:pt x="29978" y="11"/>
                  </a:cubicBezTo>
                  <a:cubicBezTo>
                    <a:pt x="22792" y="629"/>
                    <a:pt x="15651" y="1682"/>
                    <a:pt x="8593" y="3167"/>
                  </a:cubicBezTo>
                  <a:cubicBezTo>
                    <a:pt x="6088" y="3695"/>
                    <a:pt x="3527" y="3791"/>
                    <a:pt x="2094" y="6077"/>
                  </a:cubicBezTo>
                  <a:cubicBezTo>
                    <a:pt x="1528" y="6980"/>
                    <a:pt x="1" y="16435"/>
                    <a:pt x="515" y="16435"/>
                  </a:cubicBezTo>
                  <a:cubicBezTo>
                    <a:pt x="516" y="16435"/>
                    <a:pt x="518" y="16435"/>
                    <a:pt x="519" y="16435"/>
                  </a:cubicBezTo>
                  <a:cubicBezTo>
                    <a:pt x="8574" y="15646"/>
                    <a:pt x="16505" y="13895"/>
                    <a:pt x="24143" y="11219"/>
                  </a:cubicBezTo>
                  <a:cubicBezTo>
                    <a:pt x="24812" y="20373"/>
                    <a:pt x="24996" y="32451"/>
                    <a:pt x="25666" y="41606"/>
                  </a:cubicBezTo>
                  <a:cubicBezTo>
                    <a:pt x="26213" y="41628"/>
                    <a:pt x="26609" y="41636"/>
                    <a:pt x="26918" y="41636"/>
                  </a:cubicBezTo>
                  <a:cubicBezTo>
                    <a:pt x="27743" y="41636"/>
                    <a:pt x="27947" y="41579"/>
                    <a:pt x="28772" y="41579"/>
                  </a:cubicBezTo>
                  <a:cubicBezTo>
                    <a:pt x="29081" y="41579"/>
                    <a:pt x="29477" y="41587"/>
                    <a:pt x="30024" y="41609"/>
                  </a:cubicBezTo>
                  <a:cubicBezTo>
                    <a:pt x="31784" y="29588"/>
                    <a:pt x="32972" y="14668"/>
                    <a:pt x="32785" y="2520"/>
                  </a:cubicBezTo>
                  <a:cubicBezTo>
                    <a:pt x="32764" y="1105"/>
                    <a:pt x="31596" y="1"/>
                    <a:pt x="30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4385150" y="238100"/>
              <a:ext cx="1951775" cy="814350"/>
            </a:xfrm>
            <a:custGeom>
              <a:avLst/>
              <a:gdLst/>
              <a:ahLst/>
              <a:cxnLst/>
              <a:rect l="l" t="t" r="r" b="b"/>
              <a:pathLst>
                <a:path w="78071" h="32574" extrusionOk="0">
                  <a:moveTo>
                    <a:pt x="67184" y="1"/>
                  </a:moveTo>
                  <a:cubicBezTo>
                    <a:pt x="64904" y="1"/>
                    <a:pt x="62636" y="392"/>
                    <a:pt x="60687" y="1116"/>
                  </a:cubicBezTo>
                  <a:cubicBezTo>
                    <a:pt x="55489" y="3052"/>
                    <a:pt x="51051" y="6577"/>
                    <a:pt x="46128" y="9127"/>
                  </a:cubicBezTo>
                  <a:cubicBezTo>
                    <a:pt x="45762" y="9316"/>
                    <a:pt x="45394" y="9501"/>
                    <a:pt x="45024" y="9675"/>
                  </a:cubicBezTo>
                  <a:cubicBezTo>
                    <a:pt x="39516" y="12307"/>
                    <a:pt x="33552" y="13411"/>
                    <a:pt x="27484" y="13411"/>
                  </a:cubicBezTo>
                  <a:cubicBezTo>
                    <a:pt x="25181" y="13411"/>
                    <a:pt x="22863" y="13252"/>
                    <a:pt x="20549" y="12957"/>
                  </a:cubicBezTo>
                  <a:cubicBezTo>
                    <a:pt x="14321" y="12166"/>
                    <a:pt x="8122" y="10394"/>
                    <a:pt x="2328" y="8093"/>
                  </a:cubicBezTo>
                  <a:lnTo>
                    <a:pt x="2328" y="8093"/>
                  </a:lnTo>
                  <a:cubicBezTo>
                    <a:pt x="5235" y="12419"/>
                    <a:pt x="9097" y="18952"/>
                    <a:pt x="14016" y="20678"/>
                  </a:cubicBezTo>
                  <a:cubicBezTo>
                    <a:pt x="11883" y="22714"/>
                    <a:pt x="9413" y="23235"/>
                    <a:pt x="6731" y="23235"/>
                  </a:cubicBezTo>
                  <a:cubicBezTo>
                    <a:pt x="4600" y="23235"/>
                    <a:pt x="2336" y="22906"/>
                    <a:pt x="0" y="22747"/>
                  </a:cubicBezTo>
                  <a:lnTo>
                    <a:pt x="0" y="22747"/>
                  </a:lnTo>
                  <a:cubicBezTo>
                    <a:pt x="5661" y="29024"/>
                    <a:pt x="14122" y="32573"/>
                    <a:pt x="22554" y="32573"/>
                  </a:cubicBezTo>
                  <a:cubicBezTo>
                    <a:pt x="25165" y="32573"/>
                    <a:pt x="27774" y="32233"/>
                    <a:pt x="30297" y="31527"/>
                  </a:cubicBezTo>
                  <a:cubicBezTo>
                    <a:pt x="35600" y="30045"/>
                    <a:pt x="40375" y="27137"/>
                    <a:pt x="45209" y="24487"/>
                  </a:cubicBezTo>
                  <a:cubicBezTo>
                    <a:pt x="50044" y="21840"/>
                    <a:pt x="55152" y="19375"/>
                    <a:pt x="60645" y="18910"/>
                  </a:cubicBezTo>
                  <a:cubicBezTo>
                    <a:pt x="60949" y="18885"/>
                    <a:pt x="61257" y="18872"/>
                    <a:pt x="61570" y="18872"/>
                  </a:cubicBezTo>
                  <a:cubicBezTo>
                    <a:pt x="66916" y="18872"/>
                    <a:pt x="73501" y="22482"/>
                    <a:pt x="76402" y="26805"/>
                  </a:cubicBezTo>
                  <a:lnTo>
                    <a:pt x="78070" y="4456"/>
                  </a:lnTo>
                  <a:cubicBezTo>
                    <a:pt x="75730" y="1361"/>
                    <a:pt x="71436" y="1"/>
                    <a:pt x="67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7"/>
            <p:cNvSpPr/>
            <p:nvPr/>
          </p:nvSpPr>
          <p:spPr>
            <a:xfrm>
              <a:off x="6127375" y="324475"/>
              <a:ext cx="211375" cy="2834975"/>
            </a:xfrm>
            <a:custGeom>
              <a:avLst/>
              <a:gdLst/>
              <a:ahLst/>
              <a:cxnLst/>
              <a:rect l="l" t="t" r="r" b="b"/>
              <a:pathLst>
                <a:path w="8455" h="113399" fill="none" extrusionOk="0">
                  <a:moveTo>
                    <a:pt x="8454" y="1"/>
                  </a:moveTo>
                  <a:lnTo>
                    <a:pt x="1" y="113398"/>
                  </a:lnTo>
                </a:path>
              </a:pathLst>
            </a:custGeom>
            <a:noFill/>
            <a:ln w="263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7"/>
            <p:cNvSpPr/>
            <p:nvPr/>
          </p:nvSpPr>
          <p:spPr>
            <a:xfrm>
              <a:off x="2949450" y="3419275"/>
              <a:ext cx="903150" cy="1268375"/>
            </a:xfrm>
            <a:custGeom>
              <a:avLst/>
              <a:gdLst/>
              <a:ahLst/>
              <a:cxnLst/>
              <a:rect l="l" t="t" r="r" b="b"/>
              <a:pathLst>
                <a:path w="36126" h="50735" extrusionOk="0">
                  <a:moveTo>
                    <a:pt x="29705" y="1"/>
                  </a:moveTo>
                  <a:cubicBezTo>
                    <a:pt x="25471" y="1"/>
                    <a:pt x="20246" y="318"/>
                    <a:pt x="19672" y="5026"/>
                  </a:cubicBezTo>
                  <a:cubicBezTo>
                    <a:pt x="18865" y="11633"/>
                    <a:pt x="18883" y="18447"/>
                    <a:pt x="18499" y="25095"/>
                  </a:cubicBezTo>
                  <a:cubicBezTo>
                    <a:pt x="18398" y="26823"/>
                    <a:pt x="18274" y="28638"/>
                    <a:pt x="17346" y="30100"/>
                  </a:cubicBezTo>
                  <a:cubicBezTo>
                    <a:pt x="16488" y="31458"/>
                    <a:pt x="7469" y="41235"/>
                    <a:pt x="725" y="47847"/>
                  </a:cubicBezTo>
                  <a:cubicBezTo>
                    <a:pt x="1" y="48557"/>
                    <a:pt x="2402" y="50734"/>
                    <a:pt x="2402" y="50734"/>
                  </a:cubicBezTo>
                  <a:cubicBezTo>
                    <a:pt x="2402" y="50734"/>
                    <a:pt x="3276" y="49301"/>
                    <a:pt x="3902" y="48825"/>
                  </a:cubicBezTo>
                  <a:cubicBezTo>
                    <a:pt x="12716" y="42122"/>
                    <a:pt x="27153" y="34917"/>
                    <a:pt x="28889" y="32533"/>
                  </a:cubicBezTo>
                  <a:cubicBezTo>
                    <a:pt x="30401" y="30456"/>
                    <a:pt x="30954" y="27855"/>
                    <a:pt x="31471" y="25338"/>
                  </a:cubicBezTo>
                  <a:lnTo>
                    <a:pt x="35596" y="5257"/>
                  </a:lnTo>
                  <a:cubicBezTo>
                    <a:pt x="35891" y="3822"/>
                    <a:pt x="36125" y="2144"/>
                    <a:pt x="35146" y="1054"/>
                  </a:cubicBezTo>
                  <a:cubicBezTo>
                    <a:pt x="34317" y="132"/>
                    <a:pt x="32936" y="9"/>
                    <a:pt x="31694" y="9"/>
                  </a:cubicBezTo>
                  <a:cubicBezTo>
                    <a:pt x="31687" y="9"/>
                    <a:pt x="31680" y="9"/>
                    <a:pt x="31673" y="9"/>
                  </a:cubicBezTo>
                  <a:cubicBezTo>
                    <a:pt x="31646" y="9"/>
                    <a:pt x="31618" y="9"/>
                    <a:pt x="31591" y="9"/>
                  </a:cubicBezTo>
                  <a:cubicBezTo>
                    <a:pt x="31000" y="9"/>
                    <a:pt x="30364" y="1"/>
                    <a:pt x="29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7"/>
            <p:cNvSpPr/>
            <p:nvPr/>
          </p:nvSpPr>
          <p:spPr>
            <a:xfrm>
              <a:off x="4761675" y="1513700"/>
              <a:ext cx="764400" cy="903775"/>
            </a:xfrm>
            <a:custGeom>
              <a:avLst/>
              <a:gdLst/>
              <a:ahLst/>
              <a:cxnLst/>
              <a:rect l="l" t="t" r="r" b="b"/>
              <a:pathLst>
                <a:path w="30576" h="36151" extrusionOk="0">
                  <a:moveTo>
                    <a:pt x="27720" y="1"/>
                  </a:moveTo>
                  <a:cubicBezTo>
                    <a:pt x="27372" y="1"/>
                    <a:pt x="26991" y="29"/>
                    <a:pt x="26585" y="81"/>
                  </a:cubicBezTo>
                  <a:cubicBezTo>
                    <a:pt x="23245" y="493"/>
                    <a:pt x="18328" y="2435"/>
                    <a:pt x="16802" y="3020"/>
                  </a:cubicBezTo>
                  <a:cubicBezTo>
                    <a:pt x="12602" y="4645"/>
                    <a:pt x="8654" y="7253"/>
                    <a:pt x="6205" y="11031"/>
                  </a:cubicBezTo>
                  <a:cubicBezTo>
                    <a:pt x="4179" y="14161"/>
                    <a:pt x="2348" y="17943"/>
                    <a:pt x="1593" y="21590"/>
                  </a:cubicBezTo>
                  <a:cubicBezTo>
                    <a:pt x="849" y="25212"/>
                    <a:pt x="706" y="28447"/>
                    <a:pt x="142" y="32098"/>
                  </a:cubicBezTo>
                  <a:cubicBezTo>
                    <a:pt x="0" y="33005"/>
                    <a:pt x="305" y="34310"/>
                    <a:pt x="706" y="35132"/>
                  </a:cubicBezTo>
                  <a:cubicBezTo>
                    <a:pt x="845" y="35418"/>
                    <a:pt x="1070" y="35666"/>
                    <a:pt x="1335" y="35845"/>
                  </a:cubicBezTo>
                  <a:cubicBezTo>
                    <a:pt x="1541" y="35983"/>
                    <a:pt x="1768" y="36082"/>
                    <a:pt x="2001" y="36120"/>
                  </a:cubicBezTo>
                  <a:cubicBezTo>
                    <a:pt x="2094" y="36140"/>
                    <a:pt x="2187" y="36150"/>
                    <a:pt x="2279" y="36150"/>
                  </a:cubicBezTo>
                  <a:cubicBezTo>
                    <a:pt x="2528" y="36150"/>
                    <a:pt x="2769" y="36075"/>
                    <a:pt x="2977" y="35914"/>
                  </a:cubicBezTo>
                  <a:cubicBezTo>
                    <a:pt x="3790" y="31138"/>
                    <a:pt x="4618" y="26314"/>
                    <a:pt x="6529" y="21861"/>
                  </a:cubicBezTo>
                  <a:cubicBezTo>
                    <a:pt x="8438" y="17407"/>
                    <a:pt x="11557" y="13295"/>
                    <a:pt x="15905" y="11158"/>
                  </a:cubicBezTo>
                  <a:cubicBezTo>
                    <a:pt x="18761" y="9749"/>
                    <a:pt x="21996" y="9253"/>
                    <a:pt x="24866" y="7882"/>
                  </a:cubicBezTo>
                  <a:cubicBezTo>
                    <a:pt x="24882" y="7876"/>
                    <a:pt x="24897" y="7866"/>
                    <a:pt x="24914" y="7861"/>
                  </a:cubicBezTo>
                  <a:cubicBezTo>
                    <a:pt x="25885" y="7386"/>
                    <a:pt x="27943" y="5908"/>
                    <a:pt x="29183" y="4288"/>
                  </a:cubicBezTo>
                  <a:cubicBezTo>
                    <a:pt x="29272" y="4172"/>
                    <a:pt x="29356" y="4050"/>
                    <a:pt x="29442" y="3929"/>
                  </a:cubicBezTo>
                  <a:cubicBezTo>
                    <a:pt x="30285" y="2684"/>
                    <a:pt x="30575" y="1396"/>
                    <a:pt x="29467" y="445"/>
                  </a:cubicBezTo>
                  <a:cubicBezTo>
                    <a:pt x="29246" y="255"/>
                    <a:pt x="28935" y="128"/>
                    <a:pt x="28549" y="65"/>
                  </a:cubicBezTo>
                  <a:cubicBezTo>
                    <a:pt x="28460" y="49"/>
                    <a:pt x="28364" y="39"/>
                    <a:pt x="28264" y="28"/>
                  </a:cubicBezTo>
                  <a:cubicBezTo>
                    <a:pt x="28093" y="9"/>
                    <a:pt x="27912" y="1"/>
                    <a:pt x="27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7"/>
            <p:cNvSpPr/>
            <p:nvPr/>
          </p:nvSpPr>
          <p:spPr>
            <a:xfrm>
              <a:off x="1968775" y="3836850"/>
              <a:ext cx="598350" cy="1482150"/>
            </a:xfrm>
            <a:custGeom>
              <a:avLst/>
              <a:gdLst/>
              <a:ahLst/>
              <a:cxnLst/>
              <a:rect l="l" t="t" r="r" b="b"/>
              <a:pathLst>
                <a:path w="23934" h="59286" extrusionOk="0">
                  <a:moveTo>
                    <a:pt x="8160" y="1"/>
                  </a:moveTo>
                  <a:cubicBezTo>
                    <a:pt x="7054" y="1"/>
                    <a:pt x="6034" y="733"/>
                    <a:pt x="5170" y="1464"/>
                  </a:cubicBezTo>
                  <a:cubicBezTo>
                    <a:pt x="1828" y="4287"/>
                    <a:pt x="0" y="12483"/>
                    <a:pt x="3018" y="17099"/>
                  </a:cubicBezTo>
                  <a:cubicBezTo>
                    <a:pt x="4310" y="19076"/>
                    <a:pt x="13801" y="31344"/>
                    <a:pt x="14276" y="33238"/>
                  </a:cubicBezTo>
                  <a:cubicBezTo>
                    <a:pt x="13936" y="35470"/>
                    <a:pt x="11777" y="51951"/>
                    <a:pt x="10541" y="58413"/>
                  </a:cubicBezTo>
                  <a:cubicBezTo>
                    <a:pt x="11355" y="58992"/>
                    <a:pt x="11974" y="59286"/>
                    <a:pt x="12548" y="59286"/>
                  </a:cubicBezTo>
                  <a:cubicBezTo>
                    <a:pt x="13249" y="59286"/>
                    <a:pt x="13882" y="58848"/>
                    <a:pt x="14717" y="57959"/>
                  </a:cubicBezTo>
                  <a:cubicBezTo>
                    <a:pt x="16088" y="56500"/>
                    <a:pt x="22539" y="33412"/>
                    <a:pt x="23793" y="28888"/>
                  </a:cubicBezTo>
                  <a:cubicBezTo>
                    <a:pt x="23933" y="28385"/>
                    <a:pt x="23926" y="27851"/>
                    <a:pt x="23771" y="27353"/>
                  </a:cubicBezTo>
                  <a:cubicBezTo>
                    <a:pt x="23315" y="25880"/>
                    <a:pt x="16040" y="10202"/>
                    <a:pt x="12643" y="3952"/>
                  </a:cubicBezTo>
                  <a:cubicBezTo>
                    <a:pt x="12383" y="3476"/>
                    <a:pt x="10578" y="1283"/>
                    <a:pt x="10184" y="910"/>
                  </a:cubicBezTo>
                  <a:cubicBezTo>
                    <a:pt x="9489" y="254"/>
                    <a:pt x="8810" y="1"/>
                    <a:pt x="8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1122650" y="3976025"/>
              <a:ext cx="1108375" cy="1397825"/>
            </a:xfrm>
            <a:custGeom>
              <a:avLst/>
              <a:gdLst/>
              <a:ahLst/>
              <a:cxnLst/>
              <a:rect l="l" t="t" r="r" b="b"/>
              <a:pathLst>
                <a:path w="44335" h="55913" extrusionOk="0">
                  <a:moveTo>
                    <a:pt x="38868" y="0"/>
                  </a:moveTo>
                  <a:cubicBezTo>
                    <a:pt x="34737" y="0"/>
                    <a:pt x="29226" y="1019"/>
                    <a:pt x="26749" y="1110"/>
                  </a:cubicBezTo>
                  <a:cubicBezTo>
                    <a:pt x="24009" y="1211"/>
                    <a:pt x="23737" y="28155"/>
                    <a:pt x="23737" y="28155"/>
                  </a:cubicBezTo>
                  <a:cubicBezTo>
                    <a:pt x="23737" y="28155"/>
                    <a:pt x="6073" y="47064"/>
                    <a:pt x="1614" y="52680"/>
                  </a:cubicBezTo>
                  <a:cubicBezTo>
                    <a:pt x="1" y="54713"/>
                    <a:pt x="6" y="55913"/>
                    <a:pt x="1035" y="55913"/>
                  </a:cubicBezTo>
                  <a:cubicBezTo>
                    <a:pt x="1634" y="55913"/>
                    <a:pt x="2579" y="55506"/>
                    <a:pt x="3755" y="54621"/>
                  </a:cubicBezTo>
                  <a:cubicBezTo>
                    <a:pt x="10662" y="49417"/>
                    <a:pt x="26644" y="37652"/>
                    <a:pt x="32115" y="31591"/>
                  </a:cubicBezTo>
                  <a:cubicBezTo>
                    <a:pt x="42718" y="12312"/>
                    <a:pt x="44334" y="4652"/>
                    <a:pt x="43988" y="1967"/>
                  </a:cubicBezTo>
                  <a:cubicBezTo>
                    <a:pt x="43794" y="460"/>
                    <a:pt x="41642" y="0"/>
                    <a:pt x="38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7"/>
            <p:cNvSpPr/>
            <p:nvPr/>
          </p:nvSpPr>
          <p:spPr>
            <a:xfrm>
              <a:off x="3467950" y="2550125"/>
              <a:ext cx="639525" cy="987725"/>
            </a:xfrm>
            <a:custGeom>
              <a:avLst/>
              <a:gdLst/>
              <a:ahLst/>
              <a:cxnLst/>
              <a:rect l="l" t="t" r="r" b="b"/>
              <a:pathLst>
                <a:path w="25581" h="39509" extrusionOk="0">
                  <a:moveTo>
                    <a:pt x="21963" y="0"/>
                  </a:moveTo>
                  <a:cubicBezTo>
                    <a:pt x="20180" y="0"/>
                    <a:pt x="17990" y="1966"/>
                    <a:pt x="16259" y="3989"/>
                  </a:cubicBezTo>
                  <a:cubicBezTo>
                    <a:pt x="13173" y="7598"/>
                    <a:pt x="10847" y="8416"/>
                    <a:pt x="8422" y="12497"/>
                  </a:cubicBezTo>
                  <a:cubicBezTo>
                    <a:pt x="5376" y="17621"/>
                    <a:pt x="701" y="31180"/>
                    <a:pt x="1" y="37186"/>
                  </a:cubicBezTo>
                  <a:cubicBezTo>
                    <a:pt x="2804" y="38679"/>
                    <a:pt x="7262" y="39508"/>
                    <a:pt x="11485" y="39508"/>
                  </a:cubicBezTo>
                  <a:cubicBezTo>
                    <a:pt x="16667" y="39508"/>
                    <a:pt x="21495" y="38259"/>
                    <a:pt x="22471" y="35454"/>
                  </a:cubicBezTo>
                  <a:cubicBezTo>
                    <a:pt x="24913" y="28446"/>
                    <a:pt x="25580" y="21406"/>
                    <a:pt x="25081" y="12020"/>
                  </a:cubicBezTo>
                  <a:cubicBezTo>
                    <a:pt x="24969" y="9915"/>
                    <a:pt x="25279" y="6368"/>
                    <a:pt x="24948" y="4288"/>
                  </a:cubicBezTo>
                  <a:cubicBezTo>
                    <a:pt x="24448" y="1146"/>
                    <a:pt x="23324" y="0"/>
                    <a:pt x="21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3184600" y="2597150"/>
              <a:ext cx="774575" cy="884750"/>
            </a:xfrm>
            <a:custGeom>
              <a:avLst/>
              <a:gdLst/>
              <a:ahLst/>
              <a:cxnLst/>
              <a:rect l="l" t="t" r="r" b="b"/>
              <a:pathLst>
                <a:path w="30983" h="35390" extrusionOk="0">
                  <a:moveTo>
                    <a:pt x="28178" y="1"/>
                  </a:moveTo>
                  <a:cubicBezTo>
                    <a:pt x="24946" y="1"/>
                    <a:pt x="18964" y="2359"/>
                    <a:pt x="17253" y="3019"/>
                  </a:cubicBezTo>
                  <a:cubicBezTo>
                    <a:pt x="13057" y="4640"/>
                    <a:pt x="9105" y="7251"/>
                    <a:pt x="6656" y="11030"/>
                  </a:cubicBezTo>
                  <a:cubicBezTo>
                    <a:pt x="4634" y="14160"/>
                    <a:pt x="1106" y="26179"/>
                    <a:pt x="351" y="29831"/>
                  </a:cubicBezTo>
                  <a:cubicBezTo>
                    <a:pt x="0" y="31524"/>
                    <a:pt x="4" y="31796"/>
                    <a:pt x="165" y="31796"/>
                  </a:cubicBezTo>
                  <a:cubicBezTo>
                    <a:pt x="241" y="31796"/>
                    <a:pt x="352" y="31735"/>
                    <a:pt x="478" y="31735"/>
                  </a:cubicBezTo>
                  <a:cubicBezTo>
                    <a:pt x="652" y="31735"/>
                    <a:pt x="854" y="31854"/>
                    <a:pt x="1025" y="32423"/>
                  </a:cubicBezTo>
                  <a:cubicBezTo>
                    <a:pt x="1288" y="33303"/>
                    <a:pt x="760" y="34302"/>
                    <a:pt x="1157" y="35130"/>
                  </a:cubicBezTo>
                  <a:cubicBezTo>
                    <a:pt x="1246" y="35314"/>
                    <a:pt x="1400" y="35390"/>
                    <a:pt x="1593" y="35390"/>
                  </a:cubicBezTo>
                  <a:cubicBezTo>
                    <a:pt x="2260" y="35390"/>
                    <a:pt x="3395" y="34481"/>
                    <a:pt x="3956" y="34042"/>
                  </a:cubicBezTo>
                  <a:cubicBezTo>
                    <a:pt x="3531" y="30254"/>
                    <a:pt x="5581" y="26516"/>
                    <a:pt x="7486" y="22063"/>
                  </a:cubicBezTo>
                  <a:cubicBezTo>
                    <a:pt x="8592" y="19488"/>
                    <a:pt x="9560" y="16404"/>
                    <a:pt x="11335" y="14312"/>
                  </a:cubicBezTo>
                  <a:cubicBezTo>
                    <a:pt x="12628" y="12789"/>
                    <a:pt x="22481" y="9246"/>
                    <a:pt x="25367" y="7852"/>
                  </a:cubicBezTo>
                  <a:cubicBezTo>
                    <a:pt x="26355" y="7377"/>
                    <a:pt x="28455" y="5863"/>
                    <a:pt x="29685" y="4217"/>
                  </a:cubicBezTo>
                  <a:cubicBezTo>
                    <a:pt x="29790" y="4075"/>
                    <a:pt x="29890" y="3932"/>
                    <a:pt x="29981" y="3795"/>
                  </a:cubicBezTo>
                  <a:cubicBezTo>
                    <a:pt x="30755" y="2592"/>
                    <a:pt x="30982" y="1362"/>
                    <a:pt x="29918" y="444"/>
                  </a:cubicBezTo>
                  <a:cubicBezTo>
                    <a:pt x="29791" y="332"/>
                    <a:pt x="29628" y="244"/>
                    <a:pt x="29443" y="175"/>
                  </a:cubicBezTo>
                  <a:cubicBezTo>
                    <a:pt x="29433" y="169"/>
                    <a:pt x="29422" y="165"/>
                    <a:pt x="29410" y="164"/>
                  </a:cubicBezTo>
                  <a:cubicBezTo>
                    <a:pt x="29088" y="59"/>
                    <a:pt x="28699" y="5"/>
                    <a:pt x="28255" y="1"/>
                  </a:cubicBezTo>
                  <a:cubicBezTo>
                    <a:pt x="28229" y="1"/>
                    <a:pt x="28204" y="1"/>
                    <a:pt x="28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7"/>
            <p:cNvSpPr/>
            <p:nvPr/>
          </p:nvSpPr>
          <p:spPr>
            <a:xfrm>
              <a:off x="1398775" y="3195075"/>
              <a:ext cx="762800" cy="903725"/>
            </a:xfrm>
            <a:custGeom>
              <a:avLst/>
              <a:gdLst/>
              <a:ahLst/>
              <a:cxnLst/>
              <a:rect l="l" t="t" r="r" b="b"/>
              <a:pathLst>
                <a:path w="30512" h="36149" extrusionOk="0">
                  <a:moveTo>
                    <a:pt x="27710" y="0"/>
                  </a:moveTo>
                  <a:cubicBezTo>
                    <a:pt x="24478" y="0"/>
                    <a:pt x="18493" y="2359"/>
                    <a:pt x="16780" y="3020"/>
                  </a:cubicBezTo>
                  <a:cubicBezTo>
                    <a:pt x="12584" y="4639"/>
                    <a:pt x="8632" y="7252"/>
                    <a:pt x="6183" y="11030"/>
                  </a:cubicBezTo>
                  <a:cubicBezTo>
                    <a:pt x="4163" y="14160"/>
                    <a:pt x="554" y="23641"/>
                    <a:pt x="111" y="31030"/>
                  </a:cubicBezTo>
                  <a:cubicBezTo>
                    <a:pt x="37" y="32261"/>
                    <a:pt x="0" y="32620"/>
                    <a:pt x="5" y="32620"/>
                  </a:cubicBezTo>
                  <a:cubicBezTo>
                    <a:pt x="11" y="32620"/>
                    <a:pt x="96" y="31926"/>
                    <a:pt x="273" y="31926"/>
                  </a:cubicBezTo>
                  <a:cubicBezTo>
                    <a:pt x="349" y="31926"/>
                    <a:pt x="442" y="32055"/>
                    <a:pt x="552" y="32424"/>
                  </a:cubicBezTo>
                  <a:cubicBezTo>
                    <a:pt x="817" y="33303"/>
                    <a:pt x="289" y="34302"/>
                    <a:pt x="686" y="35132"/>
                  </a:cubicBezTo>
                  <a:cubicBezTo>
                    <a:pt x="970" y="35715"/>
                    <a:pt x="1629" y="36148"/>
                    <a:pt x="2246" y="36148"/>
                  </a:cubicBezTo>
                  <a:cubicBezTo>
                    <a:pt x="2499" y="36148"/>
                    <a:pt x="2744" y="36076"/>
                    <a:pt x="2954" y="35912"/>
                  </a:cubicBezTo>
                  <a:cubicBezTo>
                    <a:pt x="2529" y="32124"/>
                    <a:pt x="7859" y="18893"/>
                    <a:pt x="9635" y="16801"/>
                  </a:cubicBezTo>
                  <a:cubicBezTo>
                    <a:pt x="10928" y="15280"/>
                    <a:pt x="22010" y="9247"/>
                    <a:pt x="24896" y="7854"/>
                  </a:cubicBezTo>
                  <a:cubicBezTo>
                    <a:pt x="25884" y="7379"/>
                    <a:pt x="27984" y="5864"/>
                    <a:pt x="29212" y="4217"/>
                  </a:cubicBezTo>
                  <a:cubicBezTo>
                    <a:pt x="29319" y="4076"/>
                    <a:pt x="29418" y="3933"/>
                    <a:pt x="29508" y="3796"/>
                  </a:cubicBezTo>
                  <a:cubicBezTo>
                    <a:pt x="30284" y="2592"/>
                    <a:pt x="30511" y="1364"/>
                    <a:pt x="29445" y="445"/>
                  </a:cubicBezTo>
                  <a:cubicBezTo>
                    <a:pt x="29319" y="332"/>
                    <a:pt x="29155" y="244"/>
                    <a:pt x="28970" y="176"/>
                  </a:cubicBezTo>
                  <a:cubicBezTo>
                    <a:pt x="28960" y="169"/>
                    <a:pt x="28950" y="166"/>
                    <a:pt x="28939" y="164"/>
                  </a:cubicBezTo>
                  <a:cubicBezTo>
                    <a:pt x="28617" y="59"/>
                    <a:pt x="28226" y="6"/>
                    <a:pt x="27783" y="0"/>
                  </a:cubicBezTo>
                  <a:cubicBezTo>
                    <a:pt x="27759" y="0"/>
                    <a:pt x="27735" y="0"/>
                    <a:pt x="27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3995775" y="2322325"/>
              <a:ext cx="996000" cy="529650"/>
            </a:xfrm>
            <a:custGeom>
              <a:avLst/>
              <a:gdLst/>
              <a:ahLst/>
              <a:cxnLst/>
              <a:rect l="l" t="t" r="r" b="b"/>
              <a:pathLst>
                <a:path w="39840" h="21186" extrusionOk="0">
                  <a:moveTo>
                    <a:pt x="32386" y="1"/>
                  </a:moveTo>
                  <a:lnTo>
                    <a:pt x="32386" y="1"/>
                  </a:lnTo>
                  <a:cubicBezTo>
                    <a:pt x="32714" y="175"/>
                    <a:pt x="4596" y="12275"/>
                    <a:pt x="971" y="12275"/>
                  </a:cubicBezTo>
                  <a:cubicBezTo>
                    <a:pt x="697" y="12275"/>
                    <a:pt x="563" y="12206"/>
                    <a:pt x="592" y="12058"/>
                  </a:cubicBezTo>
                  <a:lnTo>
                    <a:pt x="592" y="12058"/>
                  </a:lnTo>
                  <a:cubicBezTo>
                    <a:pt x="296" y="13586"/>
                    <a:pt x="1" y="15144"/>
                    <a:pt x="180" y="16691"/>
                  </a:cubicBezTo>
                  <a:cubicBezTo>
                    <a:pt x="361" y="18237"/>
                    <a:pt x="1095" y="19799"/>
                    <a:pt x="2433" y="20597"/>
                  </a:cubicBezTo>
                  <a:cubicBezTo>
                    <a:pt x="3144" y="21019"/>
                    <a:pt x="3922" y="21186"/>
                    <a:pt x="4728" y="21186"/>
                  </a:cubicBezTo>
                  <a:cubicBezTo>
                    <a:pt x="6210" y="21186"/>
                    <a:pt x="7784" y="20621"/>
                    <a:pt x="9194" y="20047"/>
                  </a:cubicBezTo>
                  <a:cubicBezTo>
                    <a:pt x="11238" y="19214"/>
                    <a:pt x="39839" y="3950"/>
                    <a:pt x="32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1717775" y="3130725"/>
              <a:ext cx="597875" cy="976825"/>
            </a:xfrm>
            <a:custGeom>
              <a:avLst/>
              <a:gdLst/>
              <a:ahLst/>
              <a:cxnLst/>
              <a:rect l="l" t="t" r="r" b="b"/>
              <a:pathLst>
                <a:path w="23915" h="39073" extrusionOk="0">
                  <a:moveTo>
                    <a:pt x="16649" y="1"/>
                  </a:moveTo>
                  <a:cubicBezTo>
                    <a:pt x="13978" y="1"/>
                    <a:pt x="11139" y="2699"/>
                    <a:pt x="9857" y="5344"/>
                  </a:cubicBezTo>
                  <a:cubicBezTo>
                    <a:pt x="7787" y="9617"/>
                    <a:pt x="4698" y="12479"/>
                    <a:pt x="3385" y="17042"/>
                  </a:cubicBezTo>
                  <a:cubicBezTo>
                    <a:pt x="1739" y="22770"/>
                    <a:pt x="1" y="33073"/>
                    <a:pt x="847" y="39059"/>
                  </a:cubicBezTo>
                  <a:cubicBezTo>
                    <a:pt x="946" y="39068"/>
                    <a:pt x="1053" y="39073"/>
                    <a:pt x="1168" y="39073"/>
                  </a:cubicBezTo>
                  <a:cubicBezTo>
                    <a:pt x="5103" y="39073"/>
                    <a:pt x="18119" y="33731"/>
                    <a:pt x="21974" y="32427"/>
                  </a:cubicBezTo>
                  <a:cubicBezTo>
                    <a:pt x="22269" y="32327"/>
                    <a:pt x="22683" y="32197"/>
                    <a:pt x="22683" y="32197"/>
                  </a:cubicBezTo>
                  <a:cubicBezTo>
                    <a:pt x="22683" y="32197"/>
                    <a:pt x="22632" y="31844"/>
                    <a:pt x="22608" y="31667"/>
                  </a:cubicBezTo>
                  <a:cubicBezTo>
                    <a:pt x="21657" y="24494"/>
                    <a:pt x="23914" y="16947"/>
                    <a:pt x="23261" y="9733"/>
                  </a:cubicBezTo>
                  <a:cubicBezTo>
                    <a:pt x="23071" y="7635"/>
                    <a:pt x="21737" y="5411"/>
                    <a:pt x="20888" y="3481"/>
                  </a:cubicBezTo>
                  <a:cubicBezTo>
                    <a:pt x="19781" y="965"/>
                    <a:pt x="18245" y="1"/>
                    <a:pt x="16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7"/>
            <p:cNvSpPr/>
            <p:nvPr/>
          </p:nvSpPr>
          <p:spPr>
            <a:xfrm>
              <a:off x="2077525" y="3049975"/>
              <a:ext cx="82500" cy="113800"/>
            </a:xfrm>
            <a:custGeom>
              <a:avLst/>
              <a:gdLst/>
              <a:ahLst/>
              <a:cxnLst/>
              <a:rect l="l" t="t" r="r" b="b"/>
              <a:pathLst>
                <a:path w="3300" h="4552" extrusionOk="0">
                  <a:moveTo>
                    <a:pt x="1651" y="0"/>
                  </a:moveTo>
                  <a:cubicBezTo>
                    <a:pt x="740" y="0"/>
                    <a:pt x="0" y="1019"/>
                    <a:pt x="0" y="2275"/>
                  </a:cubicBezTo>
                  <a:cubicBezTo>
                    <a:pt x="0" y="3532"/>
                    <a:pt x="740" y="4552"/>
                    <a:pt x="1651" y="4552"/>
                  </a:cubicBezTo>
                  <a:cubicBezTo>
                    <a:pt x="2561" y="4552"/>
                    <a:pt x="3300" y="3532"/>
                    <a:pt x="3300" y="2275"/>
                  </a:cubicBezTo>
                  <a:cubicBezTo>
                    <a:pt x="3300" y="1019"/>
                    <a:pt x="2561" y="0"/>
                    <a:pt x="1651" y="0"/>
                  </a:cubicBezTo>
                  <a:close/>
                </a:path>
              </a:pathLst>
            </a:custGeom>
            <a:solidFill>
              <a:srgbClr val="852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5564350" y="1594575"/>
              <a:ext cx="117900" cy="735025"/>
            </a:xfrm>
            <a:custGeom>
              <a:avLst/>
              <a:gdLst/>
              <a:ahLst/>
              <a:cxnLst/>
              <a:rect l="l" t="t" r="r" b="b"/>
              <a:pathLst>
                <a:path w="4716" h="29401" extrusionOk="0">
                  <a:moveTo>
                    <a:pt x="3098" y="1"/>
                  </a:moveTo>
                  <a:cubicBezTo>
                    <a:pt x="2322" y="5043"/>
                    <a:pt x="1" y="29401"/>
                    <a:pt x="1" y="29401"/>
                  </a:cubicBezTo>
                  <a:lnTo>
                    <a:pt x="3196" y="27414"/>
                  </a:lnTo>
                  <a:cubicBezTo>
                    <a:pt x="4715" y="17211"/>
                    <a:pt x="3296" y="8754"/>
                    <a:pt x="3296" y="8754"/>
                  </a:cubicBezTo>
                  <a:lnTo>
                    <a:pt x="3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2145925" y="3213850"/>
              <a:ext cx="964925" cy="320450"/>
            </a:xfrm>
            <a:custGeom>
              <a:avLst/>
              <a:gdLst/>
              <a:ahLst/>
              <a:cxnLst/>
              <a:rect l="l" t="t" r="r" b="b"/>
              <a:pathLst>
                <a:path w="38597" h="12818" extrusionOk="0">
                  <a:moveTo>
                    <a:pt x="3714" y="0"/>
                  </a:moveTo>
                  <a:cubicBezTo>
                    <a:pt x="3714" y="0"/>
                    <a:pt x="1704" y="3231"/>
                    <a:pt x="985" y="4612"/>
                  </a:cubicBezTo>
                  <a:cubicBezTo>
                    <a:pt x="268" y="5994"/>
                    <a:pt x="0" y="7699"/>
                    <a:pt x="662" y="9110"/>
                  </a:cubicBezTo>
                  <a:cubicBezTo>
                    <a:pt x="1011" y="9854"/>
                    <a:pt x="1306" y="10090"/>
                    <a:pt x="1641" y="10090"/>
                  </a:cubicBezTo>
                  <a:cubicBezTo>
                    <a:pt x="2224" y="10090"/>
                    <a:pt x="2932" y="9376"/>
                    <a:pt x="4273" y="9376"/>
                  </a:cubicBezTo>
                  <a:cubicBezTo>
                    <a:pt x="4362" y="9376"/>
                    <a:pt x="4454" y="9379"/>
                    <a:pt x="4549" y="9386"/>
                  </a:cubicBezTo>
                  <a:cubicBezTo>
                    <a:pt x="21176" y="10574"/>
                    <a:pt x="30958" y="12817"/>
                    <a:pt x="35273" y="12817"/>
                  </a:cubicBezTo>
                  <a:cubicBezTo>
                    <a:pt x="38154" y="12817"/>
                    <a:pt x="38597" y="11817"/>
                    <a:pt x="37012" y="8835"/>
                  </a:cubicBezTo>
                  <a:lnTo>
                    <a:pt x="37012" y="8835"/>
                  </a:lnTo>
                  <a:cubicBezTo>
                    <a:pt x="37015" y="8842"/>
                    <a:pt x="37007" y="8845"/>
                    <a:pt x="36987" y="8845"/>
                  </a:cubicBezTo>
                  <a:cubicBezTo>
                    <a:pt x="35949" y="8845"/>
                    <a:pt x="3714" y="0"/>
                    <a:pt x="3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2113000" y="3066100"/>
              <a:ext cx="135700" cy="241675"/>
            </a:xfrm>
            <a:custGeom>
              <a:avLst/>
              <a:gdLst/>
              <a:ahLst/>
              <a:cxnLst/>
              <a:rect l="l" t="t" r="r" b="b"/>
              <a:pathLst>
                <a:path w="5428" h="9667" extrusionOk="0">
                  <a:moveTo>
                    <a:pt x="5428" y="1"/>
                  </a:moveTo>
                  <a:lnTo>
                    <a:pt x="5428" y="1"/>
                  </a:lnTo>
                  <a:cubicBezTo>
                    <a:pt x="5428" y="1"/>
                    <a:pt x="5428" y="1"/>
                    <a:pt x="5428" y="1"/>
                  </a:cubicBezTo>
                  <a:lnTo>
                    <a:pt x="5428" y="1"/>
                  </a:lnTo>
                  <a:cubicBezTo>
                    <a:pt x="5428" y="1"/>
                    <a:pt x="5428" y="1"/>
                    <a:pt x="5428" y="1"/>
                  </a:cubicBezTo>
                  <a:close/>
                  <a:moveTo>
                    <a:pt x="5428" y="1"/>
                  </a:moveTo>
                  <a:lnTo>
                    <a:pt x="5428" y="1"/>
                  </a:lnTo>
                  <a:cubicBezTo>
                    <a:pt x="5424" y="141"/>
                    <a:pt x="2689" y="322"/>
                    <a:pt x="2376" y="341"/>
                  </a:cubicBezTo>
                  <a:cubicBezTo>
                    <a:pt x="2081" y="360"/>
                    <a:pt x="1785" y="375"/>
                    <a:pt x="1488" y="389"/>
                  </a:cubicBezTo>
                  <a:cubicBezTo>
                    <a:pt x="1482" y="389"/>
                    <a:pt x="1475" y="389"/>
                    <a:pt x="1468" y="389"/>
                  </a:cubicBezTo>
                  <a:cubicBezTo>
                    <a:pt x="1192" y="389"/>
                    <a:pt x="555" y="179"/>
                    <a:pt x="555" y="179"/>
                  </a:cubicBezTo>
                  <a:cubicBezTo>
                    <a:pt x="555" y="179"/>
                    <a:pt x="363" y="1267"/>
                    <a:pt x="332" y="1591"/>
                  </a:cubicBezTo>
                  <a:cubicBezTo>
                    <a:pt x="275" y="2236"/>
                    <a:pt x="163" y="2874"/>
                    <a:pt x="0" y="3501"/>
                  </a:cubicBezTo>
                  <a:cubicBezTo>
                    <a:pt x="967" y="4578"/>
                    <a:pt x="2707" y="9666"/>
                    <a:pt x="4556" y="9666"/>
                  </a:cubicBezTo>
                  <a:cubicBezTo>
                    <a:pt x="4820" y="8387"/>
                    <a:pt x="5405" y="1307"/>
                    <a:pt x="5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5319150" y="862025"/>
              <a:ext cx="491250" cy="587900"/>
            </a:xfrm>
            <a:custGeom>
              <a:avLst/>
              <a:gdLst/>
              <a:ahLst/>
              <a:cxnLst/>
              <a:rect l="l" t="t" r="r" b="b"/>
              <a:pathLst>
                <a:path w="19650" h="23516" extrusionOk="0">
                  <a:moveTo>
                    <a:pt x="17673" y="1"/>
                  </a:moveTo>
                  <a:cubicBezTo>
                    <a:pt x="17504" y="1"/>
                    <a:pt x="17332" y="91"/>
                    <a:pt x="17181" y="181"/>
                  </a:cubicBezTo>
                  <a:cubicBezTo>
                    <a:pt x="16101" y="818"/>
                    <a:pt x="15070" y="1544"/>
                    <a:pt x="13931" y="2069"/>
                  </a:cubicBezTo>
                  <a:cubicBezTo>
                    <a:pt x="11742" y="3081"/>
                    <a:pt x="9356" y="3037"/>
                    <a:pt x="7119" y="3916"/>
                  </a:cubicBezTo>
                  <a:cubicBezTo>
                    <a:pt x="3586" y="5304"/>
                    <a:pt x="324" y="8358"/>
                    <a:pt x="117" y="12354"/>
                  </a:cubicBezTo>
                  <a:cubicBezTo>
                    <a:pt x="1" y="14592"/>
                    <a:pt x="1064" y="16665"/>
                    <a:pt x="2360" y="18417"/>
                  </a:cubicBezTo>
                  <a:cubicBezTo>
                    <a:pt x="3024" y="19314"/>
                    <a:pt x="3771" y="20139"/>
                    <a:pt x="4529" y="20953"/>
                  </a:cubicBezTo>
                  <a:cubicBezTo>
                    <a:pt x="4810" y="21257"/>
                    <a:pt x="6303" y="23515"/>
                    <a:pt x="6418" y="23515"/>
                  </a:cubicBezTo>
                  <a:cubicBezTo>
                    <a:pt x="6418" y="23515"/>
                    <a:pt x="6418" y="23515"/>
                    <a:pt x="6418" y="23515"/>
                  </a:cubicBezTo>
                  <a:cubicBezTo>
                    <a:pt x="6951" y="23492"/>
                    <a:pt x="7424" y="23337"/>
                    <a:pt x="7811" y="23182"/>
                  </a:cubicBezTo>
                  <a:cubicBezTo>
                    <a:pt x="8133" y="23052"/>
                    <a:pt x="8300" y="22899"/>
                    <a:pt x="8250" y="22516"/>
                  </a:cubicBezTo>
                  <a:cubicBezTo>
                    <a:pt x="8226" y="22333"/>
                    <a:pt x="8095" y="22173"/>
                    <a:pt x="8086" y="21990"/>
                  </a:cubicBezTo>
                  <a:cubicBezTo>
                    <a:pt x="8010" y="20590"/>
                    <a:pt x="7458" y="19768"/>
                    <a:pt x="7478" y="18619"/>
                  </a:cubicBezTo>
                  <a:cubicBezTo>
                    <a:pt x="7480" y="18444"/>
                    <a:pt x="7018" y="18343"/>
                    <a:pt x="6902" y="18305"/>
                  </a:cubicBezTo>
                  <a:cubicBezTo>
                    <a:pt x="6612" y="18208"/>
                    <a:pt x="6325" y="18101"/>
                    <a:pt x="6054" y="17953"/>
                  </a:cubicBezTo>
                  <a:cubicBezTo>
                    <a:pt x="5366" y="17577"/>
                    <a:pt x="4578" y="16526"/>
                    <a:pt x="5244" y="15758"/>
                  </a:cubicBezTo>
                  <a:cubicBezTo>
                    <a:pt x="5511" y="15453"/>
                    <a:pt x="5918" y="15305"/>
                    <a:pt x="6319" y="15305"/>
                  </a:cubicBezTo>
                  <a:cubicBezTo>
                    <a:pt x="6335" y="15305"/>
                    <a:pt x="6352" y="15305"/>
                    <a:pt x="6368" y="15306"/>
                  </a:cubicBezTo>
                  <a:cubicBezTo>
                    <a:pt x="6823" y="15318"/>
                    <a:pt x="7252" y="15533"/>
                    <a:pt x="7602" y="15824"/>
                  </a:cubicBezTo>
                  <a:cubicBezTo>
                    <a:pt x="7953" y="16115"/>
                    <a:pt x="8233" y="16477"/>
                    <a:pt x="8512" y="16837"/>
                  </a:cubicBezTo>
                  <a:cubicBezTo>
                    <a:pt x="8413" y="16143"/>
                    <a:pt x="8196" y="15552"/>
                    <a:pt x="8198" y="14887"/>
                  </a:cubicBezTo>
                  <a:cubicBezTo>
                    <a:pt x="8198" y="14755"/>
                    <a:pt x="8209" y="14621"/>
                    <a:pt x="8265" y="14503"/>
                  </a:cubicBezTo>
                  <a:cubicBezTo>
                    <a:pt x="8341" y="14346"/>
                    <a:pt x="8453" y="14324"/>
                    <a:pt x="8596" y="14260"/>
                  </a:cubicBezTo>
                  <a:cubicBezTo>
                    <a:pt x="9204" y="13990"/>
                    <a:pt x="9803" y="13704"/>
                    <a:pt x="10396" y="13403"/>
                  </a:cubicBezTo>
                  <a:cubicBezTo>
                    <a:pt x="12464" y="12354"/>
                    <a:pt x="14440" y="11131"/>
                    <a:pt x="16343" y="9807"/>
                  </a:cubicBezTo>
                  <a:cubicBezTo>
                    <a:pt x="17974" y="8673"/>
                    <a:pt x="19156" y="7125"/>
                    <a:pt x="19425" y="5106"/>
                  </a:cubicBezTo>
                  <a:cubicBezTo>
                    <a:pt x="19649" y="3418"/>
                    <a:pt x="19173" y="1646"/>
                    <a:pt x="18132" y="298"/>
                  </a:cubicBezTo>
                  <a:cubicBezTo>
                    <a:pt x="18045" y="186"/>
                    <a:pt x="17950" y="73"/>
                    <a:pt x="17817" y="25"/>
                  </a:cubicBezTo>
                  <a:cubicBezTo>
                    <a:pt x="17770" y="8"/>
                    <a:pt x="17722" y="1"/>
                    <a:pt x="17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3892450" y="2181400"/>
              <a:ext cx="383950" cy="397450"/>
            </a:xfrm>
            <a:custGeom>
              <a:avLst/>
              <a:gdLst/>
              <a:ahLst/>
              <a:cxnLst/>
              <a:rect l="l" t="t" r="r" b="b"/>
              <a:pathLst>
                <a:path w="15358" h="15898" extrusionOk="0">
                  <a:moveTo>
                    <a:pt x="9139" y="1"/>
                  </a:moveTo>
                  <a:cubicBezTo>
                    <a:pt x="5816" y="1"/>
                    <a:pt x="2266" y="2523"/>
                    <a:pt x="1220" y="6370"/>
                  </a:cubicBezTo>
                  <a:cubicBezTo>
                    <a:pt x="1" y="10851"/>
                    <a:pt x="2094" y="14807"/>
                    <a:pt x="5851" y="15569"/>
                  </a:cubicBezTo>
                  <a:cubicBezTo>
                    <a:pt x="6947" y="15792"/>
                    <a:pt x="7889" y="15898"/>
                    <a:pt x="8702" y="15898"/>
                  </a:cubicBezTo>
                  <a:cubicBezTo>
                    <a:pt x="13433" y="15898"/>
                    <a:pt x="13783" y="12311"/>
                    <a:pt x="14586" y="7260"/>
                  </a:cubicBezTo>
                  <a:cubicBezTo>
                    <a:pt x="15357" y="2424"/>
                    <a:pt x="14452" y="1219"/>
                    <a:pt x="10752" y="212"/>
                  </a:cubicBezTo>
                  <a:cubicBezTo>
                    <a:pt x="10229" y="69"/>
                    <a:pt x="9687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3810175" y="2031875"/>
              <a:ext cx="577300" cy="484000"/>
            </a:xfrm>
            <a:custGeom>
              <a:avLst/>
              <a:gdLst/>
              <a:ahLst/>
              <a:cxnLst/>
              <a:rect l="l" t="t" r="r" b="b"/>
              <a:pathLst>
                <a:path w="23092" h="19360" extrusionOk="0">
                  <a:moveTo>
                    <a:pt x="17085" y="0"/>
                  </a:moveTo>
                  <a:cubicBezTo>
                    <a:pt x="16760" y="0"/>
                    <a:pt x="16436" y="24"/>
                    <a:pt x="16115" y="69"/>
                  </a:cubicBezTo>
                  <a:cubicBezTo>
                    <a:pt x="15605" y="140"/>
                    <a:pt x="15101" y="268"/>
                    <a:pt x="14627" y="472"/>
                  </a:cubicBezTo>
                  <a:cubicBezTo>
                    <a:pt x="14385" y="576"/>
                    <a:pt x="14154" y="702"/>
                    <a:pt x="13937" y="851"/>
                  </a:cubicBezTo>
                  <a:cubicBezTo>
                    <a:pt x="13850" y="911"/>
                    <a:pt x="13736" y="1043"/>
                    <a:pt x="13637" y="1078"/>
                  </a:cubicBezTo>
                  <a:cubicBezTo>
                    <a:pt x="13612" y="1086"/>
                    <a:pt x="13589" y="1090"/>
                    <a:pt x="13566" y="1090"/>
                  </a:cubicBezTo>
                  <a:cubicBezTo>
                    <a:pt x="13476" y="1090"/>
                    <a:pt x="13398" y="1032"/>
                    <a:pt x="13306" y="989"/>
                  </a:cubicBezTo>
                  <a:cubicBezTo>
                    <a:pt x="12446" y="589"/>
                    <a:pt x="11511" y="383"/>
                    <a:pt x="10566" y="383"/>
                  </a:cubicBezTo>
                  <a:cubicBezTo>
                    <a:pt x="10373" y="383"/>
                    <a:pt x="10179" y="392"/>
                    <a:pt x="9986" y="409"/>
                  </a:cubicBezTo>
                  <a:cubicBezTo>
                    <a:pt x="9529" y="451"/>
                    <a:pt x="9071" y="544"/>
                    <a:pt x="8662" y="754"/>
                  </a:cubicBezTo>
                  <a:cubicBezTo>
                    <a:pt x="8352" y="912"/>
                    <a:pt x="8072" y="1143"/>
                    <a:pt x="7881" y="1438"/>
                  </a:cubicBezTo>
                  <a:cubicBezTo>
                    <a:pt x="7727" y="1676"/>
                    <a:pt x="7529" y="1751"/>
                    <a:pt x="7308" y="1751"/>
                  </a:cubicBezTo>
                  <a:cubicBezTo>
                    <a:pt x="6939" y="1751"/>
                    <a:pt x="6505" y="1541"/>
                    <a:pt x="6091" y="1530"/>
                  </a:cubicBezTo>
                  <a:cubicBezTo>
                    <a:pt x="6053" y="1529"/>
                    <a:pt x="6015" y="1528"/>
                    <a:pt x="5977" y="1528"/>
                  </a:cubicBezTo>
                  <a:cubicBezTo>
                    <a:pt x="5244" y="1528"/>
                    <a:pt x="4510" y="1734"/>
                    <a:pt x="3893" y="2135"/>
                  </a:cubicBezTo>
                  <a:cubicBezTo>
                    <a:pt x="3062" y="2675"/>
                    <a:pt x="2464" y="3556"/>
                    <a:pt x="2247" y="4521"/>
                  </a:cubicBezTo>
                  <a:cubicBezTo>
                    <a:pt x="2192" y="4762"/>
                    <a:pt x="2165" y="5065"/>
                    <a:pt x="2055" y="5289"/>
                  </a:cubicBezTo>
                  <a:cubicBezTo>
                    <a:pt x="1943" y="5512"/>
                    <a:pt x="1724" y="5551"/>
                    <a:pt x="1513" y="5691"/>
                  </a:cubicBezTo>
                  <a:cubicBezTo>
                    <a:pt x="1074" y="5980"/>
                    <a:pt x="724" y="6392"/>
                    <a:pt x="480" y="6854"/>
                  </a:cubicBezTo>
                  <a:cubicBezTo>
                    <a:pt x="145" y="7493"/>
                    <a:pt x="11" y="8223"/>
                    <a:pt x="5" y="8944"/>
                  </a:cubicBezTo>
                  <a:cubicBezTo>
                    <a:pt x="1" y="9738"/>
                    <a:pt x="147" y="10526"/>
                    <a:pt x="435" y="11264"/>
                  </a:cubicBezTo>
                  <a:cubicBezTo>
                    <a:pt x="539" y="11528"/>
                    <a:pt x="687" y="11767"/>
                    <a:pt x="818" y="12016"/>
                  </a:cubicBezTo>
                  <a:cubicBezTo>
                    <a:pt x="972" y="12311"/>
                    <a:pt x="865" y="12386"/>
                    <a:pt x="766" y="12686"/>
                  </a:cubicBezTo>
                  <a:cubicBezTo>
                    <a:pt x="601" y="13181"/>
                    <a:pt x="609" y="13734"/>
                    <a:pt x="799" y="14222"/>
                  </a:cubicBezTo>
                  <a:cubicBezTo>
                    <a:pt x="907" y="14499"/>
                    <a:pt x="1080" y="14747"/>
                    <a:pt x="1301" y="14945"/>
                  </a:cubicBezTo>
                  <a:cubicBezTo>
                    <a:pt x="1570" y="15187"/>
                    <a:pt x="2021" y="15222"/>
                    <a:pt x="1954" y="15631"/>
                  </a:cubicBezTo>
                  <a:cubicBezTo>
                    <a:pt x="1892" y="16012"/>
                    <a:pt x="1818" y="16353"/>
                    <a:pt x="1860" y="16745"/>
                  </a:cubicBezTo>
                  <a:cubicBezTo>
                    <a:pt x="1941" y="17490"/>
                    <a:pt x="2300" y="18212"/>
                    <a:pt x="2879" y="18694"/>
                  </a:cubicBezTo>
                  <a:cubicBezTo>
                    <a:pt x="3395" y="19125"/>
                    <a:pt x="4092" y="19359"/>
                    <a:pt x="4781" y="19359"/>
                  </a:cubicBezTo>
                  <a:cubicBezTo>
                    <a:pt x="5224" y="19359"/>
                    <a:pt x="5663" y="19263"/>
                    <a:pt x="6050" y="19059"/>
                  </a:cubicBezTo>
                  <a:cubicBezTo>
                    <a:pt x="6510" y="18818"/>
                    <a:pt x="6381" y="17958"/>
                    <a:pt x="6381" y="17501"/>
                  </a:cubicBezTo>
                  <a:cubicBezTo>
                    <a:pt x="6381" y="16895"/>
                    <a:pt x="6367" y="16287"/>
                    <a:pt x="6538" y="15698"/>
                  </a:cubicBezTo>
                  <a:cubicBezTo>
                    <a:pt x="6587" y="15529"/>
                    <a:pt x="6168" y="15312"/>
                    <a:pt x="6066" y="15244"/>
                  </a:cubicBezTo>
                  <a:cubicBezTo>
                    <a:pt x="5811" y="15075"/>
                    <a:pt x="5561" y="14896"/>
                    <a:pt x="5340" y="14683"/>
                  </a:cubicBezTo>
                  <a:cubicBezTo>
                    <a:pt x="4775" y="14138"/>
                    <a:pt x="4289" y="12917"/>
                    <a:pt x="5134" y="12351"/>
                  </a:cubicBezTo>
                  <a:cubicBezTo>
                    <a:pt x="5352" y="12206"/>
                    <a:pt x="5610" y="12140"/>
                    <a:pt x="5870" y="12140"/>
                  </a:cubicBezTo>
                  <a:cubicBezTo>
                    <a:pt x="6028" y="12140"/>
                    <a:pt x="6187" y="12164"/>
                    <a:pt x="6338" y="12210"/>
                  </a:cubicBezTo>
                  <a:cubicBezTo>
                    <a:pt x="6772" y="12342"/>
                    <a:pt x="7131" y="12662"/>
                    <a:pt x="7393" y="13034"/>
                  </a:cubicBezTo>
                  <a:cubicBezTo>
                    <a:pt x="7654" y="13406"/>
                    <a:pt x="7830" y="13831"/>
                    <a:pt x="8003" y="14250"/>
                  </a:cubicBezTo>
                  <a:cubicBezTo>
                    <a:pt x="8092" y="13555"/>
                    <a:pt x="8036" y="12927"/>
                    <a:pt x="8213" y="12285"/>
                  </a:cubicBezTo>
                  <a:cubicBezTo>
                    <a:pt x="8249" y="12159"/>
                    <a:pt x="8295" y="12032"/>
                    <a:pt x="8380" y="11934"/>
                  </a:cubicBezTo>
                  <a:cubicBezTo>
                    <a:pt x="8470" y="11830"/>
                    <a:pt x="8574" y="11792"/>
                    <a:pt x="8683" y="11792"/>
                  </a:cubicBezTo>
                  <a:cubicBezTo>
                    <a:pt x="8925" y="11792"/>
                    <a:pt x="9197" y="11976"/>
                    <a:pt x="9416" y="12039"/>
                  </a:cubicBezTo>
                  <a:cubicBezTo>
                    <a:pt x="9670" y="12112"/>
                    <a:pt x="9931" y="12148"/>
                    <a:pt x="10194" y="12148"/>
                  </a:cubicBezTo>
                  <a:cubicBezTo>
                    <a:pt x="10381" y="12148"/>
                    <a:pt x="10568" y="12130"/>
                    <a:pt x="10753" y="12092"/>
                  </a:cubicBezTo>
                  <a:cubicBezTo>
                    <a:pt x="10798" y="12082"/>
                    <a:pt x="10840" y="12073"/>
                    <a:pt x="10882" y="12061"/>
                  </a:cubicBezTo>
                  <a:cubicBezTo>
                    <a:pt x="11349" y="11942"/>
                    <a:pt x="11776" y="11707"/>
                    <a:pt x="12126" y="11379"/>
                  </a:cubicBezTo>
                  <a:cubicBezTo>
                    <a:pt x="12275" y="11240"/>
                    <a:pt x="12313" y="11112"/>
                    <a:pt x="12458" y="11112"/>
                  </a:cubicBezTo>
                  <a:cubicBezTo>
                    <a:pt x="12495" y="11112"/>
                    <a:pt x="12539" y="11121"/>
                    <a:pt x="12594" y="11139"/>
                  </a:cubicBezTo>
                  <a:cubicBezTo>
                    <a:pt x="12816" y="11214"/>
                    <a:pt x="13044" y="11268"/>
                    <a:pt x="13275" y="11298"/>
                  </a:cubicBezTo>
                  <a:cubicBezTo>
                    <a:pt x="13424" y="11318"/>
                    <a:pt x="13573" y="11327"/>
                    <a:pt x="13721" y="11327"/>
                  </a:cubicBezTo>
                  <a:cubicBezTo>
                    <a:pt x="14590" y="11327"/>
                    <a:pt x="15432" y="10992"/>
                    <a:pt x="16067" y="10383"/>
                  </a:cubicBezTo>
                  <a:cubicBezTo>
                    <a:pt x="16233" y="10226"/>
                    <a:pt x="16352" y="9989"/>
                    <a:pt x="16520" y="9848"/>
                  </a:cubicBezTo>
                  <a:cubicBezTo>
                    <a:pt x="16729" y="9673"/>
                    <a:pt x="17152" y="9612"/>
                    <a:pt x="17408" y="9521"/>
                  </a:cubicBezTo>
                  <a:cubicBezTo>
                    <a:pt x="20048" y="8583"/>
                    <a:pt x="23092" y="5610"/>
                    <a:pt x="21639" y="2563"/>
                  </a:cubicBezTo>
                  <a:cubicBezTo>
                    <a:pt x="21174" y="1588"/>
                    <a:pt x="20301" y="832"/>
                    <a:pt x="19302" y="419"/>
                  </a:cubicBezTo>
                  <a:cubicBezTo>
                    <a:pt x="18602" y="130"/>
                    <a:pt x="17844" y="0"/>
                    <a:pt x="17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2041575" y="2703925"/>
              <a:ext cx="360950" cy="398700"/>
            </a:xfrm>
            <a:custGeom>
              <a:avLst/>
              <a:gdLst/>
              <a:ahLst/>
              <a:cxnLst/>
              <a:rect l="l" t="t" r="r" b="b"/>
              <a:pathLst>
                <a:path w="14438" h="15948" extrusionOk="0">
                  <a:moveTo>
                    <a:pt x="8649" y="1"/>
                  </a:moveTo>
                  <a:cubicBezTo>
                    <a:pt x="5135" y="1"/>
                    <a:pt x="1466" y="2976"/>
                    <a:pt x="766" y="7162"/>
                  </a:cubicBezTo>
                  <a:cubicBezTo>
                    <a:pt x="1" y="11742"/>
                    <a:pt x="2478" y="15469"/>
                    <a:pt x="6294" y="15853"/>
                  </a:cubicBezTo>
                  <a:cubicBezTo>
                    <a:pt x="6926" y="15916"/>
                    <a:pt x="7506" y="15947"/>
                    <a:pt x="8036" y="15947"/>
                  </a:cubicBezTo>
                  <a:cubicBezTo>
                    <a:pt x="13874" y="15947"/>
                    <a:pt x="13838" y="12196"/>
                    <a:pt x="14155" y="6713"/>
                  </a:cubicBezTo>
                  <a:cubicBezTo>
                    <a:pt x="14438" y="1823"/>
                    <a:pt x="13418" y="713"/>
                    <a:pt x="9637" y="82"/>
                  </a:cubicBezTo>
                  <a:cubicBezTo>
                    <a:pt x="9311" y="27"/>
                    <a:pt x="8980" y="1"/>
                    <a:pt x="8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1753150" y="2550125"/>
              <a:ext cx="751700" cy="757650"/>
            </a:xfrm>
            <a:custGeom>
              <a:avLst/>
              <a:gdLst/>
              <a:ahLst/>
              <a:cxnLst/>
              <a:rect l="l" t="t" r="r" b="b"/>
              <a:pathLst>
                <a:path w="30068" h="30306" extrusionOk="0">
                  <a:moveTo>
                    <a:pt x="24440" y="0"/>
                  </a:moveTo>
                  <a:cubicBezTo>
                    <a:pt x="23901" y="0"/>
                    <a:pt x="23360" y="70"/>
                    <a:pt x="22837" y="198"/>
                  </a:cubicBezTo>
                  <a:cubicBezTo>
                    <a:pt x="22226" y="347"/>
                    <a:pt x="21755" y="582"/>
                    <a:pt x="21144" y="589"/>
                  </a:cubicBezTo>
                  <a:cubicBezTo>
                    <a:pt x="21131" y="589"/>
                    <a:pt x="21117" y="589"/>
                    <a:pt x="21104" y="589"/>
                  </a:cubicBezTo>
                  <a:cubicBezTo>
                    <a:pt x="20387" y="589"/>
                    <a:pt x="19622" y="375"/>
                    <a:pt x="18900" y="331"/>
                  </a:cubicBezTo>
                  <a:cubicBezTo>
                    <a:pt x="18525" y="309"/>
                    <a:pt x="18149" y="297"/>
                    <a:pt x="17773" y="297"/>
                  </a:cubicBezTo>
                  <a:cubicBezTo>
                    <a:pt x="16624" y="297"/>
                    <a:pt x="15475" y="408"/>
                    <a:pt x="14357" y="677"/>
                  </a:cubicBezTo>
                  <a:cubicBezTo>
                    <a:pt x="10892" y="1512"/>
                    <a:pt x="9138" y="3649"/>
                    <a:pt x="7293" y="6484"/>
                  </a:cubicBezTo>
                  <a:cubicBezTo>
                    <a:pt x="5249" y="9624"/>
                    <a:pt x="3499" y="12947"/>
                    <a:pt x="2067" y="16410"/>
                  </a:cubicBezTo>
                  <a:cubicBezTo>
                    <a:pt x="746" y="19607"/>
                    <a:pt x="1" y="23364"/>
                    <a:pt x="1654" y="26603"/>
                  </a:cubicBezTo>
                  <a:cubicBezTo>
                    <a:pt x="2499" y="28260"/>
                    <a:pt x="3989" y="29618"/>
                    <a:pt x="5781" y="30115"/>
                  </a:cubicBezTo>
                  <a:cubicBezTo>
                    <a:pt x="6256" y="30247"/>
                    <a:pt x="6700" y="30305"/>
                    <a:pt x="7124" y="30305"/>
                  </a:cubicBezTo>
                  <a:cubicBezTo>
                    <a:pt x="8491" y="30305"/>
                    <a:pt x="9643" y="29694"/>
                    <a:pt x="10924" y="28958"/>
                  </a:cubicBezTo>
                  <a:cubicBezTo>
                    <a:pt x="12565" y="28016"/>
                    <a:pt x="13831" y="26753"/>
                    <a:pt x="14543" y="24948"/>
                  </a:cubicBezTo>
                  <a:cubicBezTo>
                    <a:pt x="15267" y="23109"/>
                    <a:pt x="14897" y="22146"/>
                    <a:pt x="14836" y="19263"/>
                  </a:cubicBezTo>
                  <a:lnTo>
                    <a:pt x="14836" y="19263"/>
                  </a:lnTo>
                  <a:cubicBezTo>
                    <a:pt x="14895" y="18592"/>
                    <a:pt x="14882" y="17918"/>
                    <a:pt x="14798" y="17250"/>
                  </a:cubicBezTo>
                  <a:cubicBezTo>
                    <a:pt x="14791" y="17185"/>
                    <a:pt x="14780" y="17115"/>
                    <a:pt x="14736" y="17065"/>
                  </a:cubicBezTo>
                  <a:cubicBezTo>
                    <a:pt x="14683" y="17006"/>
                    <a:pt x="14599" y="16989"/>
                    <a:pt x="14522" y="16974"/>
                  </a:cubicBezTo>
                  <a:cubicBezTo>
                    <a:pt x="14102" y="16890"/>
                    <a:pt x="13700" y="16714"/>
                    <a:pt x="13367" y="16444"/>
                  </a:cubicBezTo>
                  <a:cubicBezTo>
                    <a:pt x="13035" y="16174"/>
                    <a:pt x="12779" y="15808"/>
                    <a:pt x="12663" y="15396"/>
                  </a:cubicBezTo>
                  <a:cubicBezTo>
                    <a:pt x="12516" y="14872"/>
                    <a:pt x="12615" y="14289"/>
                    <a:pt x="12909" y="13834"/>
                  </a:cubicBezTo>
                  <a:cubicBezTo>
                    <a:pt x="13063" y="13597"/>
                    <a:pt x="13232" y="13408"/>
                    <a:pt x="13501" y="13309"/>
                  </a:cubicBezTo>
                  <a:cubicBezTo>
                    <a:pt x="13661" y="13249"/>
                    <a:pt x="13833" y="13221"/>
                    <a:pt x="14004" y="13221"/>
                  </a:cubicBezTo>
                  <a:cubicBezTo>
                    <a:pt x="14111" y="13221"/>
                    <a:pt x="14217" y="13232"/>
                    <a:pt x="14322" y="13253"/>
                  </a:cubicBezTo>
                  <a:cubicBezTo>
                    <a:pt x="14768" y="13339"/>
                    <a:pt x="15157" y="13624"/>
                    <a:pt x="15454" y="13967"/>
                  </a:cubicBezTo>
                  <a:cubicBezTo>
                    <a:pt x="15752" y="14312"/>
                    <a:pt x="15969" y="14715"/>
                    <a:pt x="16183" y="15116"/>
                  </a:cubicBezTo>
                  <a:cubicBezTo>
                    <a:pt x="16202" y="14415"/>
                    <a:pt x="16084" y="13796"/>
                    <a:pt x="16196" y="13141"/>
                  </a:cubicBezTo>
                  <a:cubicBezTo>
                    <a:pt x="16242" y="12875"/>
                    <a:pt x="16304" y="12799"/>
                    <a:pt x="16454" y="12799"/>
                  </a:cubicBezTo>
                  <a:cubicBezTo>
                    <a:pt x="16519" y="12799"/>
                    <a:pt x="16600" y="12813"/>
                    <a:pt x="16705" y="12832"/>
                  </a:cubicBezTo>
                  <a:cubicBezTo>
                    <a:pt x="17010" y="12887"/>
                    <a:pt x="17317" y="12922"/>
                    <a:pt x="17626" y="12937"/>
                  </a:cubicBezTo>
                  <a:cubicBezTo>
                    <a:pt x="17763" y="12945"/>
                    <a:pt x="17900" y="12949"/>
                    <a:pt x="18036" y="12949"/>
                  </a:cubicBezTo>
                  <a:cubicBezTo>
                    <a:pt x="18307" y="12949"/>
                    <a:pt x="18578" y="12934"/>
                    <a:pt x="18847" y="12905"/>
                  </a:cubicBezTo>
                  <a:cubicBezTo>
                    <a:pt x="19057" y="12884"/>
                    <a:pt x="19266" y="12853"/>
                    <a:pt x="19474" y="12814"/>
                  </a:cubicBezTo>
                  <a:cubicBezTo>
                    <a:pt x="20134" y="12691"/>
                    <a:pt x="20777" y="12482"/>
                    <a:pt x="21385" y="12195"/>
                  </a:cubicBezTo>
                  <a:cubicBezTo>
                    <a:pt x="21996" y="11906"/>
                    <a:pt x="22509" y="11503"/>
                    <a:pt x="23071" y="11138"/>
                  </a:cubicBezTo>
                  <a:cubicBezTo>
                    <a:pt x="23697" y="10732"/>
                    <a:pt x="24173" y="10215"/>
                    <a:pt x="24731" y="9733"/>
                  </a:cubicBezTo>
                  <a:cubicBezTo>
                    <a:pt x="25172" y="9352"/>
                    <a:pt x="25748" y="9131"/>
                    <a:pt x="26233" y="8783"/>
                  </a:cubicBezTo>
                  <a:cubicBezTo>
                    <a:pt x="28264" y="7332"/>
                    <a:pt x="30067" y="4576"/>
                    <a:pt x="28582" y="2127"/>
                  </a:cubicBezTo>
                  <a:cubicBezTo>
                    <a:pt x="28022" y="1203"/>
                    <a:pt x="27078" y="540"/>
                    <a:pt x="26042" y="228"/>
                  </a:cubicBezTo>
                  <a:cubicBezTo>
                    <a:pt x="25523" y="72"/>
                    <a:pt x="24983" y="0"/>
                    <a:pt x="24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5496125" y="1415775"/>
              <a:ext cx="150625" cy="163000"/>
            </a:xfrm>
            <a:custGeom>
              <a:avLst/>
              <a:gdLst/>
              <a:ahLst/>
              <a:cxnLst/>
              <a:rect l="l" t="t" r="r" b="b"/>
              <a:pathLst>
                <a:path w="6025" h="6520" extrusionOk="0">
                  <a:moveTo>
                    <a:pt x="1217" y="1"/>
                  </a:moveTo>
                  <a:cubicBezTo>
                    <a:pt x="1217" y="1"/>
                    <a:pt x="808" y="1028"/>
                    <a:pt x="712" y="1339"/>
                  </a:cubicBezTo>
                  <a:cubicBezTo>
                    <a:pt x="525" y="1958"/>
                    <a:pt x="287" y="2562"/>
                    <a:pt x="1" y="3142"/>
                  </a:cubicBezTo>
                  <a:cubicBezTo>
                    <a:pt x="728" y="4393"/>
                    <a:pt x="2628" y="6146"/>
                    <a:pt x="4439" y="6520"/>
                  </a:cubicBezTo>
                  <a:cubicBezTo>
                    <a:pt x="4955" y="5320"/>
                    <a:pt x="5738" y="2090"/>
                    <a:pt x="6025" y="815"/>
                  </a:cubicBezTo>
                  <a:lnTo>
                    <a:pt x="6025" y="815"/>
                  </a:lnTo>
                  <a:cubicBezTo>
                    <a:pt x="6020" y="835"/>
                    <a:pt x="5954" y="844"/>
                    <a:pt x="5844" y="844"/>
                  </a:cubicBezTo>
                  <a:cubicBezTo>
                    <a:pt x="5226" y="844"/>
                    <a:pt x="3230" y="567"/>
                    <a:pt x="2968" y="529"/>
                  </a:cubicBezTo>
                  <a:cubicBezTo>
                    <a:pt x="2674" y="487"/>
                    <a:pt x="2381" y="442"/>
                    <a:pt x="2088" y="395"/>
                  </a:cubicBezTo>
                  <a:cubicBezTo>
                    <a:pt x="1828" y="352"/>
                    <a:pt x="1217" y="1"/>
                    <a:pt x="12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3944375" y="2505675"/>
              <a:ext cx="150625" cy="163000"/>
            </a:xfrm>
            <a:custGeom>
              <a:avLst/>
              <a:gdLst/>
              <a:ahLst/>
              <a:cxnLst/>
              <a:rect l="l" t="t" r="r" b="b"/>
              <a:pathLst>
                <a:path w="6025" h="6520" extrusionOk="0">
                  <a:moveTo>
                    <a:pt x="1216" y="1"/>
                  </a:moveTo>
                  <a:cubicBezTo>
                    <a:pt x="1216" y="1"/>
                    <a:pt x="807" y="1028"/>
                    <a:pt x="712" y="1339"/>
                  </a:cubicBezTo>
                  <a:cubicBezTo>
                    <a:pt x="524" y="1958"/>
                    <a:pt x="286" y="2560"/>
                    <a:pt x="0" y="3142"/>
                  </a:cubicBezTo>
                  <a:cubicBezTo>
                    <a:pt x="727" y="4393"/>
                    <a:pt x="2627" y="6146"/>
                    <a:pt x="4438" y="6520"/>
                  </a:cubicBezTo>
                  <a:cubicBezTo>
                    <a:pt x="4954" y="5320"/>
                    <a:pt x="5737" y="2090"/>
                    <a:pt x="6024" y="813"/>
                  </a:cubicBezTo>
                  <a:lnTo>
                    <a:pt x="6024" y="813"/>
                  </a:lnTo>
                  <a:cubicBezTo>
                    <a:pt x="6020" y="834"/>
                    <a:pt x="5953" y="843"/>
                    <a:pt x="5841" y="843"/>
                  </a:cubicBezTo>
                  <a:cubicBezTo>
                    <a:pt x="5222" y="843"/>
                    <a:pt x="3229" y="566"/>
                    <a:pt x="2967" y="529"/>
                  </a:cubicBezTo>
                  <a:cubicBezTo>
                    <a:pt x="2673" y="487"/>
                    <a:pt x="2380" y="442"/>
                    <a:pt x="2088" y="394"/>
                  </a:cubicBezTo>
                  <a:cubicBezTo>
                    <a:pt x="1827" y="352"/>
                    <a:pt x="1216" y="1"/>
                    <a:pt x="1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5588875" y="1573225"/>
              <a:ext cx="61050" cy="71425"/>
            </a:xfrm>
            <a:custGeom>
              <a:avLst/>
              <a:gdLst/>
              <a:ahLst/>
              <a:cxnLst/>
              <a:rect l="l" t="t" r="r" b="b"/>
              <a:pathLst>
                <a:path w="2442" h="2857" extrusionOk="0">
                  <a:moveTo>
                    <a:pt x="1415" y="1"/>
                  </a:moveTo>
                  <a:cubicBezTo>
                    <a:pt x="1017" y="1"/>
                    <a:pt x="555" y="358"/>
                    <a:pt x="237" y="521"/>
                  </a:cubicBezTo>
                  <a:cubicBezTo>
                    <a:pt x="167" y="556"/>
                    <a:pt x="96" y="596"/>
                    <a:pt x="52" y="660"/>
                  </a:cubicBezTo>
                  <a:cubicBezTo>
                    <a:pt x="1" y="741"/>
                    <a:pt x="5" y="848"/>
                    <a:pt x="24" y="943"/>
                  </a:cubicBezTo>
                  <a:cubicBezTo>
                    <a:pt x="83" y="1230"/>
                    <a:pt x="251" y="1483"/>
                    <a:pt x="442" y="1705"/>
                  </a:cubicBezTo>
                  <a:cubicBezTo>
                    <a:pt x="903" y="2240"/>
                    <a:pt x="1500" y="2638"/>
                    <a:pt x="2169" y="2857"/>
                  </a:cubicBezTo>
                  <a:cubicBezTo>
                    <a:pt x="2441" y="2233"/>
                    <a:pt x="2281" y="1516"/>
                    <a:pt x="2117" y="855"/>
                  </a:cubicBezTo>
                  <a:cubicBezTo>
                    <a:pt x="2064" y="636"/>
                    <a:pt x="2007" y="409"/>
                    <a:pt x="1868" y="230"/>
                  </a:cubicBezTo>
                  <a:cubicBezTo>
                    <a:pt x="1738" y="64"/>
                    <a:pt x="1582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7"/>
            <p:cNvSpPr/>
            <p:nvPr/>
          </p:nvSpPr>
          <p:spPr>
            <a:xfrm>
              <a:off x="5275225" y="1630875"/>
              <a:ext cx="461450" cy="365150"/>
            </a:xfrm>
            <a:custGeom>
              <a:avLst/>
              <a:gdLst/>
              <a:ahLst/>
              <a:cxnLst/>
              <a:rect l="l" t="t" r="r" b="b"/>
              <a:pathLst>
                <a:path w="18458" h="14606" extrusionOk="0">
                  <a:moveTo>
                    <a:pt x="14162" y="0"/>
                  </a:moveTo>
                  <a:cubicBezTo>
                    <a:pt x="14162" y="0"/>
                    <a:pt x="14162" y="0"/>
                    <a:pt x="14162" y="0"/>
                  </a:cubicBezTo>
                  <a:lnTo>
                    <a:pt x="14162" y="0"/>
                  </a:lnTo>
                  <a:cubicBezTo>
                    <a:pt x="14162" y="0"/>
                    <a:pt x="14162" y="0"/>
                    <a:pt x="14162" y="0"/>
                  </a:cubicBezTo>
                  <a:close/>
                  <a:moveTo>
                    <a:pt x="14162" y="0"/>
                  </a:moveTo>
                  <a:lnTo>
                    <a:pt x="14162" y="0"/>
                  </a:lnTo>
                  <a:cubicBezTo>
                    <a:pt x="14825" y="1767"/>
                    <a:pt x="15598" y="3525"/>
                    <a:pt x="16175" y="5318"/>
                  </a:cubicBezTo>
                  <a:cubicBezTo>
                    <a:pt x="16612" y="6675"/>
                    <a:pt x="16497" y="8185"/>
                    <a:pt x="15213" y="9028"/>
                  </a:cubicBezTo>
                  <a:cubicBezTo>
                    <a:pt x="15042" y="9139"/>
                    <a:pt x="14860" y="9231"/>
                    <a:pt x="14669" y="9303"/>
                  </a:cubicBezTo>
                  <a:cubicBezTo>
                    <a:pt x="14087" y="9527"/>
                    <a:pt x="13451" y="9593"/>
                    <a:pt x="12814" y="9593"/>
                  </a:cubicBezTo>
                  <a:cubicBezTo>
                    <a:pt x="12319" y="9593"/>
                    <a:pt x="11822" y="9553"/>
                    <a:pt x="11349" y="9517"/>
                  </a:cubicBezTo>
                  <a:cubicBezTo>
                    <a:pt x="10148" y="9425"/>
                    <a:pt x="8943" y="9342"/>
                    <a:pt x="7738" y="9342"/>
                  </a:cubicBezTo>
                  <a:cubicBezTo>
                    <a:pt x="7577" y="9342"/>
                    <a:pt x="7416" y="9343"/>
                    <a:pt x="7255" y="9346"/>
                  </a:cubicBezTo>
                  <a:cubicBezTo>
                    <a:pt x="6071" y="9370"/>
                    <a:pt x="4886" y="9482"/>
                    <a:pt x="3730" y="9747"/>
                  </a:cubicBezTo>
                  <a:cubicBezTo>
                    <a:pt x="3173" y="9874"/>
                    <a:pt x="2616" y="10026"/>
                    <a:pt x="2070" y="10188"/>
                  </a:cubicBezTo>
                  <a:cubicBezTo>
                    <a:pt x="1893" y="10240"/>
                    <a:pt x="1256" y="10347"/>
                    <a:pt x="1171" y="10548"/>
                  </a:cubicBezTo>
                  <a:cubicBezTo>
                    <a:pt x="1171" y="10551"/>
                    <a:pt x="322" y="12651"/>
                    <a:pt x="1" y="13329"/>
                  </a:cubicBezTo>
                  <a:cubicBezTo>
                    <a:pt x="749" y="13580"/>
                    <a:pt x="1818" y="14353"/>
                    <a:pt x="2567" y="14606"/>
                  </a:cubicBezTo>
                  <a:cubicBezTo>
                    <a:pt x="3999" y="13391"/>
                    <a:pt x="5602" y="12389"/>
                    <a:pt x="7475" y="12253"/>
                  </a:cubicBezTo>
                  <a:cubicBezTo>
                    <a:pt x="8046" y="12212"/>
                    <a:pt x="8619" y="12199"/>
                    <a:pt x="9192" y="12199"/>
                  </a:cubicBezTo>
                  <a:cubicBezTo>
                    <a:pt x="10084" y="12199"/>
                    <a:pt x="10978" y="12230"/>
                    <a:pt x="11871" y="12230"/>
                  </a:cubicBezTo>
                  <a:cubicBezTo>
                    <a:pt x="12283" y="12230"/>
                    <a:pt x="12694" y="12223"/>
                    <a:pt x="13106" y="12204"/>
                  </a:cubicBezTo>
                  <a:cubicBezTo>
                    <a:pt x="14491" y="12141"/>
                    <a:pt x="15957" y="11897"/>
                    <a:pt x="16995" y="10978"/>
                  </a:cubicBezTo>
                  <a:cubicBezTo>
                    <a:pt x="18024" y="10069"/>
                    <a:pt x="18457" y="8614"/>
                    <a:pt x="18358" y="7243"/>
                  </a:cubicBezTo>
                  <a:cubicBezTo>
                    <a:pt x="18260" y="5873"/>
                    <a:pt x="17685" y="4577"/>
                    <a:pt x="16972" y="3403"/>
                  </a:cubicBezTo>
                  <a:cubicBezTo>
                    <a:pt x="16548" y="2707"/>
                    <a:pt x="16073" y="2046"/>
                    <a:pt x="15605" y="1382"/>
                  </a:cubicBezTo>
                  <a:cubicBezTo>
                    <a:pt x="15370" y="1051"/>
                    <a:pt x="15148" y="705"/>
                    <a:pt x="14904" y="381"/>
                  </a:cubicBezTo>
                  <a:cubicBezTo>
                    <a:pt x="14811" y="255"/>
                    <a:pt x="14754" y="94"/>
                    <a:pt x="14612" y="24"/>
                  </a:cubicBezTo>
                  <a:cubicBezTo>
                    <a:pt x="14598" y="18"/>
                    <a:pt x="14563" y="16"/>
                    <a:pt x="14517" y="16"/>
                  </a:cubicBezTo>
                  <a:cubicBezTo>
                    <a:pt x="14451" y="16"/>
                    <a:pt x="14365" y="20"/>
                    <a:pt x="14293" y="20"/>
                  </a:cubicBezTo>
                  <a:cubicBezTo>
                    <a:pt x="14223" y="20"/>
                    <a:pt x="14168" y="16"/>
                    <a:pt x="14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5450050" y="1513575"/>
              <a:ext cx="81300" cy="140050"/>
            </a:xfrm>
            <a:custGeom>
              <a:avLst/>
              <a:gdLst/>
              <a:ahLst/>
              <a:cxnLst/>
              <a:rect l="l" t="t" r="r" b="b"/>
              <a:pathLst>
                <a:path w="3252" h="5602" extrusionOk="0">
                  <a:moveTo>
                    <a:pt x="314" y="0"/>
                  </a:moveTo>
                  <a:cubicBezTo>
                    <a:pt x="239" y="0"/>
                    <a:pt x="188" y="7"/>
                    <a:pt x="48" y="9"/>
                  </a:cubicBezTo>
                  <a:cubicBezTo>
                    <a:pt x="0" y="926"/>
                    <a:pt x="444" y="2926"/>
                    <a:pt x="1648" y="4293"/>
                  </a:cubicBezTo>
                  <a:cubicBezTo>
                    <a:pt x="2144" y="4867"/>
                    <a:pt x="2693" y="5342"/>
                    <a:pt x="3252" y="5602"/>
                  </a:cubicBezTo>
                  <a:cubicBezTo>
                    <a:pt x="3173" y="5527"/>
                    <a:pt x="2529" y="4911"/>
                    <a:pt x="1907" y="3934"/>
                  </a:cubicBezTo>
                  <a:cubicBezTo>
                    <a:pt x="1272" y="2937"/>
                    <a:pt x="671" y="1569"/>
                    <a:pt x="729" y="34"/>
                  </a:cubicBezTo>
                  <a:cubicBezTo>
                    <a:pt x="489" y="7"/>
                    <a:pt x="389" y="0"/>
                    <a:pt x="314" y="0"/>
                  </a:cubicBez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3972900" y="2668650"/>
              <a:ext cx="113350" cy="74325"/>
            </a:xfrm>
            <a:custGeom>
              <a:avLst/>
              <a:gdLst/>
              <a:ahLst/>
              <a:cxnLst/>
              <a:rect l="l" t="t" r="r" b="b"/>
              <a:pathLst>
                <a:path w="4534" h="2973" extrusionOk="0">
                  <a:moveTo>
                    <a:pt x="3297" y="1"/>
                  </a:moveTo>
                  <a:lnTo>
                    <a:pt x="1" y="2972"/>
                  </a:lnTo>
                  <a:cubicBezTo>
                    <a:pt x="509" y="2853"/>
                    <a:pt x="3087" y="920"/>
                    <a:pt x="3087" y="920"/>
                  </a:cubicBezTo>
                  <a:lnTo>
                    <a:pt x="4533" y="2679"/>
                  </a:lnTo>
                  <a:cubicBezTo>
                    <a:pt x="4533" y="2679"/>
                    <a:pt x="3603" y="722"/>
                    <a:pt x="3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4751125" y="1513725"/>
              <a:ext cx="719675" cy="981775"/>
            </a:xfrm>
            <a:custGeom>
              <a:avLst/>
              <a:gdLst/>
              <a:ahLst/>
              <a:cxnLst/>
              <a:rect l="l" t="t" r="r" b="b"/>
              <a:pathLst>
                <a:path w="28787" h="39271" extrusionOk="0">
                  <a:moveTo>
                    <a:pt x="28143" y="1"/>
                  </a:moveTo>
                  <a:cubicBezTo>
                    <a:pt x="27795" y="1"/>
                    <a:pt x="27414" y="30"/>
                    <a:pt x="27009" y="81"/>
                  </a:cubicBezTo>
                  <a:cubicBezTo>
                    <a:pt x="23667" y="492"/>
                    <a:pt x="18750" y="2435"/>
                    <a:pt x="17224" y="3021"/>
                  </a:cubicBezTo>
                  <a:cubicBezTo>
                    <a:pt x="13024" y="4646"/>
                    <a:pt x="9077" y="7252"/>
                    <a:pt x="6628" y="11030"/>
                  </a:cubicBezTo>
                  <a:cubicBezTo>
                    <a:pt x="4601" y="14160"/>
                    <a:pt x="202" y="19950"/>
                    <a:pt x="14" y="31945"/>
                  </a:cubicBezTo>
                  <a:cubicBezTo>
                    <a:pt x="0" y="32863"/>
                    <a:pt x="729" y="34307"/>
                    <a:pt x="1130" y="35131"/>
                  </a:cubicBezTo>
                  <a:cubicBezTo>
                    <a:pt x="1267" y="35416"/>
                    <a:pt x="1494" y="35665"/>
                    <a:pt x="1757" y="35843"/>
                  </a:cubicBezTo>
                  <a:cubicBezTo>
                    <a:pt x="1910" y="35875"/>
                    <a:pt x="2064" y="35912"/>
                    <a:pt x="2217" y="35948"/>
                  </a:cubicBezTo>
                  <a:cubicBezTo>
                    <a:pt x="2295" y="35970"/>
                    <a:pt x="2337" y="36053"/>
                    <a:pt x="2423" y="36117"/>
                  </a:cubicBezTo>
                  <a:cubicBezTo>
                    <a:pt x="2505" y="36181"/>
                    <a:pt x="2583" y="36211"/>
                    <a:pt x="2658" y="36211"/>
                  </a:cubicBezTo>
                  <a:cubicBezTo>
                    <a:pt x="4636" y="36211"/>
                    <a:pt x="4204" y="14723"/>
                    <a:pt x="17616" y="11672"/>
                  </a:cubicBezTo>
                  <a:lnTo>
                    <a:pt x="17616" y="11672"/>
                  </a:lnTo>
                  <a:cubicBezTo>
                    <a:pt x="15263" y="17382"/>
                    <a:pt x="8175" y="30693"/>
                    <a:pt x="8555" y="37992"/>
                  </a:cubicBezTo>
                  <a:cubicBezTo>
                    <a:pt x="9440" y="38950"/>
                    <a:pt x="10641" y="39271"/>
                    <a:pt x="12614" y="39271"/>
                  </a:cubicBezTo>
                  <a:cubicBezTo>
                    <a:pt x="13770" y="39271"/>
                    <a:pt x="15190" y="39161"/>
                    <a:pt x="16966" y="39005"/>
                  </a:cubicBezTo>
                  <a:cubicBezTo>
                    <a:pt x="17441" y="35417"/>
                    <a:pt x="17710" y="31786"/>
                    <a:pt x="18523" y="28266"/>
                  </a:cubicBezTo>
                  <a:cubicBezTo>
                    <a:pt x="19966" y="21998"/>
                    <a:pt x="21936" y="15863"/>
                    <a:pt x="24413" y="9927"/>
                  </a:cubicBezTo>
                  <a:cubicBezTo>
                    <a:pt x="24697" y="9242"/>
                    <a:pt x="24987" y="8561"/>
                    <a:pt x="25288" y="7881"/>
                  </a:cubicBezTo>
                  <a:cubicBezTo>
                    <a:pt x="25638" y="7090"/>
                    <a:pt x="25996" y="6303"/>
                    <a:pt x="26358" y="5516"/>
                  </a:cubicBezTo>
                  <a:cubicBezTo>
                    <a:pt x="26808" y="4566"/>
                    <a:pt x="28786" y="39"/>
                    <a:pt x="28687" y="28"/>
                  </a:cubicBezTo>
                  <a:cubicBezTo>
                    <a:pt x="28517" y="10"/>
                    <a:pt x="28335" y="1"/>
                    <a:pt x="28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6224500" y="1423475"/>
              <a:ext cx="86425" cy="132325"/>
            </a:xfrm>
            <a:custGeom>
              <a:avLst/>
              <a:gdLst/>
              <a:ahLst/>
              <a:cxnLst/>
              <a:rect l="l" t="t" r="r" b="b"/>
              <a:pathLst>
                <a:path w="3457" h="5293" extrusionOk="0">
                  <a:moveTo>
                    <a:pt x="1492" y="1"/>
                  </a:moveTo>
                  <a:cubicBezTo>
                    <a:pt x="1386" y="1"/>
                    <a:pt x="1284" y="25"/>
                    <a:pt x="1193" y="80"/>
                  </a:cubicBezTo>
                  <a:cubicBezTo>
                    <a:pt x="917" y="246"/>
                    <a:pt x="711" y="631"/>
                    <a:pt x="562" y="905"/>
                  </a:cubicBezTo>
                  <a:cubicBezTo>
                    <a:pt x="387" y="1224"/>
                    <a:pt x="257" y="1565"/>
                    <a:pt x="174" y="1919"/>
                  </a:cubicBezTo>
                  <a:cubicBezTo>
                    <a:pt x="1" y="2681"/>
                    <a:pt x="55" y="3477"/>
                    <a:pt x="330" y="4210"/>
                  </a:cubicBezTo>
                  <a:cubicBezTo>
                    <a:pt x="471" y="4585"/>
                    <a:pt x="688" y="4958"/>
                    <a:pt x="1040" y="5151"/>
                  </a:cubicBezTo>
                  <a:cubicBezTo>
                    <a:pt x="1214" y="5247"/>
                    <a:pt x="1413" y="5293"/>
                    <a:pt x="1612" y="5293"/>
                  </a:cubicBezTo>
                  <a:cubicBezTo>
                    <a:pt x="1735" y="5293"/>
                    <a:pt x="1858" y="5275"/>
                    <a:pt x="1976" y="5242"/>
                  </a:cubicBezTo>
                  <a:cubicBezTo>
                    <a:pt x="2286" y="5154"/>
                    <a:pt x="2559" y="4963"/>
                    <a:pt x="2772" y="4722"/>
                  </a:cubicBezTo>
                  <a:cubicBezTo>
                    <a:pt x="3352" y="4065"/>
                    <a:pt x="3457" y="3106"/>
                    <a:pt x="3325" y="2238"/>
                  </a:cubicBezTo>
                  <a:cubicBezTo>
                    <a:pt x="3247" y="1714"/>
                    <a:pt x="3086" y="1190"/>
                    <a:pt x="2765" y="769"/>
                  </a:cubicBezTo>
                  <a:cubicBezTo>
                    <a:pt x="2536" y="468"/>
                    <a:pt x="1964" y="1"/>
                    <a:pt x="1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6198650" y="1381675"/>
              <a:ext cx="47700" cy="124075"/>
            </a:xfrm>
            <a:custGeom>
              <a:avLst/>
              <a:gdLst/>
              <a:ahLst/>
              <a:cxnLst/>
              <a:rect l="l" t="t" r="r" b="b"/>
              <a:pathLst>
                <a:path w="1908" h="4963" extrusionOk="0">
                  <a:moveTo>
                    <a:pt x="1439" y="0"/>
                  </a:moveTo>
                  <a:cubicBezTo>
                    <a:pt x="1399" y="0"/>
                    <a:pt x="1357" y="9"/>
                    <a:pt x="1311" y="27"/>
                  </a:cubicBezTo>
                  <a:cubicBezTo>
                    <a:pt x="986" y="156"/>
                    <a:pt x="872" y="963"/>
                    <a:pt x="810" y="1250"/>
                  </a:cubicBezTo>
                  <a:cubicBezTo>
                    <a:pt x="665" y="1920"/>
                    <a:pt x="518" y="2588"/>
                    <a:pt x="372" y="3258"/>
                  </a:cubicBezTo>
                  <a:cubicBezTo>
                    <a:pt x="319" y="3504"/>
                    <a:pt x="1" y="4680"/>
                    <a:pt x="92" y="4916"/>
                  </a:cubicBezTo>
                  <a:cubicBezTo>
                    <a:pt x="104" y="4948"/>
                    <a:pt x="125" y="4962"/>
                    <a:pt x="153" y="4962"/>
                  </a:cubicBezTo>
                  <a:cubicBezTo>
                    <a:pt x="329" y="4962"/>
                    <a:pt x="772" y="4399"/>
                    <a:pt x="960" y="4287"/>
                  </a:cubicBezTo>
                  <a:cubicBezTo>
                    <a:pt x="1060" y="4228"/>
                    <a:pt x="1120" y="4123"/>
                    <a:pt x="1173" y="4021"/>
                  </a:cubicBezTo>
                  <a:cubicBezTo>
                    <a:pt x="1659" y="3085"/>
                    <a:pt x="1907" y="2043"/>
                    <a:pt x="1893" y="989"/>
                  </a:cubicBezTo>
                  <a:cubicBezTo>
                    <a:pt x="1890" y="723"/>
                    <a:pt x="1804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6199925" y="1447050"/>
              <a:ext cx="99550" cy="111750"/>
            </a:xfrm>
            <a:custGeom>
              <a:avLst/>
              <a:gdLst/>
              <a:ahLst/>
              <a:cxnLst/>
              <a:rect l="l" t="t" r="r" b="b"/>
              <a:pathLst>
                <a:path w="3982" h="4470" extrusionOk="0">
                  <a:moveTo>
                    <a:pt x="1121" y="0"/>
                  </a:moveTo>
                  <a:cubicBezTo>
                    <a:pt x="731" y="0"/>
                    <a:pt x="576" y="181"/>
                    <a:pt x="462" y="490"/>
                  </a:cubicBezTo>
                  <a:cubicBezTo>
                    <a:pt x="307" y="917"/>
                    <a:pt x="157" y="1347"/>
                    <a:pt x="86" y="1794"/>
                  </a:cubicBezTo>
                  <a:cubicBezTo>
                    <a:pt x="0" y="2327"/>
                    <a:pt x="28" y="2886"/>
                    <a:pt x="266" y="3379"/>
                  </a:cubicBezTo>
                  <a:cubicBezTo>
                    <a:pt x="503" y="3872"/>
                    <a:pt x="972" y="4292"/>
                    <a:pt x="1554" y="4422"/>
                  </a:cubicBezTo>
                  <a:cubicBezTo>
                    <a:pt x="1699" y="4455"/>
                    <a:pt x="1849" y="4470"/>
                    <a:pt x="1999" y="4470"/>
                  </a:cubicBezTo>
                  <a:cubicBezTo>
                    <a:pt x="2213" y="4470"/>
                    <a:pt x="2428" y="4441"/>
                    <a:pt x="2635" y="4394"/>
                  </a:cubicBezTo>
                  <a:cubicBezTo>
                    <a:pt x="2976" y="4319"/>
                    <a:pt x="3315" y="4191"/>
                    <a:pt x="3553" y="3960"/>
                  </a:cubicBezTo>
                  <a:cubicBezTo>
                    <a:pt x="3949" y="3575"/>
                    <a:pt x="3982" y="2984"/>
                    <a:pt x="3854" y="2471"/>
                  </a:cubicBezTo>
                  <a:cubicBezTo>
                    <a:pt x="3603" y="1459"/>
                    <a:pt x="2798" y="571"/>
                    <a:pt x="1744" y="144"/>
                  </a:cubicBezTo>
                  <a:cubicBezTo>
                    <a:pt x="1561" y="70"/>
                    <a:pt x="1366" y="8"/>
                    <a:pt x="1166" y="1"/>
                  </a:cubicBezTo>
                  <a:cubicBezTo>
                    <a:pt x="1151" y="0"/>
                    <a:pt x="1136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5923325" y="3231350"/>
              <a:ext cx="197400" cy="89450"/>
            </a:xfrm>
            <a:custGeom>
              <a:avLst/>
              <a:gdLst/>
              <a:ahLst/>
              <a:cxnLst/>
              <a:rect l="l" t="t" r="r" b="b"/>
              <a:pathLst>
                <a:path w="7896" h="3578" extrusionOk="0">
                  <a:moveTo>
                    <a:pt x="4535" y="1"/>
                  </a:moveTo>
                  <a:cubicBezTo>
                    <a:pt x="4370" y="1"/>
                    <a:pt x="3186" y="652"/>
                    <a:pt x="2905" y="690"/>
                  </a:cubicBezTo>
                  <a:cubicBezTo>
                    <a:pt x="2761" y="710"/>
                    <a:pt x="2622" y="719"/>
                    <a:pt x="2486" y="719"/>
                  </a:cubicBezTo>
                  <a:cubicBezTo>
                    <a:pt x="2001" y="719"/>
                    <a:pt x="1554" y="605"/>
                    <a:pt x="1067" y="473"/>
                  </a:cubicBezTo>
                  <a:cubicBezTo>
                    <a:pt x="552" y="333"/>
                    <a:pt x="205" y="316"/>
                    <a:pt x="67" y="316"/>
                  </a:cubicBezTo>
                  <a:cubicBezTo>
                    <a:pt x="23" y="316"/>
                    <a:pt x="1" y="317"/>
                    <a:pt x="1" y="317"/>
                  </a:cubicBezTo>
                  <a:cubicBezTo>
                    <a:pt x="1" y="317"/>
                    <a:pt x="192" y="2743"/>
                    <a:pt x="257" y="3505"/>
                  </a:cubicBezTo>
                  <a:cubicBezTo>
                    <a:pt x="750" y="3519"/>
                    <a:pt x="1216" y="3524"/>
                    <a:pt x="1671" y="3524"/>
                  </a:cubicBezTo>
                  <a:cubicBezTo>
                    <a:pt x="2735" y="3524"/>
                    <a:pt x="3733" y="3497"/>
                    <a:pt x="4850" y="3497"/>
                  </a:cubicBezTo>
                  <a:cubicBezTo>
                    <a:pt x="5753" y="3497"/>
                    <a:pt x="6735" y="3514"/>
                    <a:pt x="7895" y="3578"/>
                  </a:cubicBezTo>
                  <a:cubicBezTo>
                    <a:pt x="7468" y="1838"/>
                    <a:pt x="6224" y="634"/>
                    <a:pt x="4547" y="2"/>
                  </a:cubicBezTo>
                  <a:cubicBezTo>
                    <a:pt x="4544" y="1"/>
                    <a:pt x="4540" y="1"/>
                    <a:pt x="453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4358950" y="4288975"/>
              <a:ext cx="197400" cy="89475"/>
            </a:xfrm>
            <a:custGeom>
              <a:avLst/>
              <a:gdLst/>
              <a:ahLst/>
              <a:cxnLst/>
              <a:rect l="l" t="t" r="r" b="b"/>
              <a:pathLst>
                <a:path w="7896" h="3579" extrusionOk="0">
                  <a:moveTo>
                    <a:pt x="4536" y="0"/>
                  </a:moveTo>
                  <a:cubicBezTo>
                    <a:pt x="4372" y="0"/>
                    <a:pt x="3186" y="651"/>
                    <a:pt x="2905" y="689"/>
                  </a:cubicBezTo>
                  <a:cubicBezTo>
                    <a:pt x="2762" y="709"/>
                    <a:pt x="2624" y="718"/>
                    <a:pt x="2488" y="718"/>
                  </a:cubicBezTo>
                  <a:cubicBezTo>
                    <a:pt x="2003" y="718"/>
                    <a:pt x="1555" y="605"/>
                    <a:pt x="1067" y="472"/>
                  </a:cubicBezTo>
                  <a:cubicBezTo>
                    <a:pt x="552" y="332"/>
                    <a:pt x="205" y="315"/>
                    <a:pt x="67" y="315"/>
                  </a:cubicBezTo>
                  <a:cubicBezTo>
                    <a:pt x="23" y="315"/>
                    <a:pt x="1" y="317"/>
                    <a:pt x="1" y="317"/>
                  </a:cubicBezTo>
                  <a:cubicBezTo>
                    <a:pt x="1" y="317"/>
                    <a:pt x="192" y="2743"/>
                    <a:pt x="257" y="3504"/>
                  </a:cubicBezTo>
                  <a:cubicBezTo>
                    <a:pt x="755" y="3518"/>
                    <a:pt x="1226" y="3523"/>
                    <a:pt x="1685" y="3523"/>
                  </a:cubicBezTo>
                  <a:cubicBezTo>
                    <a:pt x="2743" y="3523"/>
                    <a:pt x="3736" y="3497"/>
                    <a:pt x="4847" y="3497"/>
                  </a:cubicBezTo>
                  <a:cubicBezTo>
                    <a:pt x="5751" y="3497"/>
                    <a:pt x="6734" y="3514"/>
                    <a:pt x="7895" y="3578"/>
                  </a:cubicBezTo>
                  <a:cubicBezTo>
                    <a:pt x="7468" y="1837"/>
                    <a:pt x="6224" y="633"/>
                    <a:pt x="4547" y="1"/>
                  </a:cubicBezTo>
                  <a:cubicBezTo>
                    <a:pt x="4544" y="1"/>
                    <a:pt x="4540" y="0"/>
                    <a:pt x="4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2229975" y="5284475"/>
              <a:ext cx="197350" cy="89475"/>
            </a:xfrm>
            <a:custGeom>
              <a:avLst/>
              <a:gdLst/>
              <a:ahLst/>
              <a:cxnLst/>
              <a:rect l="l" t="t" r="r" b="b"/>
              <a:pathLst>
                <a:path w="7894" h="3579" extrusionOk="0">
                  <a:moveTo>
                    <a:pt x="4536" y="0"/>
                  </a:moveTo>
                  <a:cubicBezTo>
                    <a:pt x="4373" y="0"/>
                    <a:pt x="3186" y="651"/>
                    <a:pt x="2904" y="690"/>
                  </a:cubicBezTo>
                  <a:cubicBezTo>
                    <a:pt x="2761" y="709"/>
                    <a:pt x="2623" y="718"/>
                    <a:pt x="2488" y="718"/>
                  </a:cubicBezTo>
                  <a:cubicBezTo>
                    <a:pt x="2003" y="718"/>
                    <a:pt x="1554" y="605"/>
                    <a:pt x="1067" y="473"/>
                  </a:cubicBezTo>
                  <a:cubicBezTo>
                    <a:pt x="546" y="331"/>
                    <a:pt x="197" y="314"/>
                    <a:pt x="62" y="314"/>
                  </a:cubicBezTo>
                  <a:cubicBezTo>
                    <a:pt x="22" y="314"/>
                    <a:pt x="1" y="316"/>
                    <a:pt x="1" y="316"/>
                  </a:cubicBezTo>
                  <a:cubicBezTo>
                    <a:pt x="1" y="316"/>
                    <a:pt x="193" y="2744"/>
                    <a:pt x="257" y="3504"/>
                  </a:cubicBezTo>
                  <a:cubicBezTo>
                    <a:pt x="755" y="3519"/>
                    <a:pt x="1226" y="3524"/>
                    <a:pt x="1685" y="3524"/>
                  </a:cubicBezTo>
                  <a:cubicBezTo>
                    <a:pt x="2743" y="3524"/>
                    <a:pt x="3736" y="3497"/>
                    <a:pt x="4847" y="3497"/>
                  </a:cubicBezTo>
                  <a:cubicBezTo>
                    <a:pt x="5751" y="3497"/>
                    <a:pt x="6733" y="3515"/>
                    <a:pt x="7894" y="3579"/>
                  </a:cubicBezTo>
                  <a:cubicBezTo>
                    <a:pt x="7468" y="1837"/>
                    <a:pt x="6224" y="634"/>
                    <a:pt x="4547" y="2"/>
                  </a:cubicBezTo>
                  <a:cubicBezTo>
                    <a:pt x="4544" y="1"/>
                    <a:pt x="4540" y="0"/>
                    <a:pt x="4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4932650" y="3558525"/>
              <a:ext cx="141525" cy="176625"/>
            </a:xfrm>
            <a:custGeom>
              <a:avLst/>
              <a:gdLst/>
              <a:ahLst/>
              <a:cxnLst/>
              <a:rect l="l" t="t" r="r" b="b"/>
              <a:pathLst>
                <a:path w="5661" h="7065" extrusionOk="0">
                  <a:moveTo>
                    <a:pt x="1582" y="0"/>
                  </a:moveTo>
                  <a:lnTo>
                    <a:pt x="1582" y="0"/>
                  </a:lnTo>
                  <a:cubicBezTo>
                    <a:pt x="1582" y="1"/>
                    <a:pt x="714" y="1001"/>
                    <a:pt x="153" y="1648"/>
                  </a:cubicBezTo>
                  <a:cubicBezTo>
                    <a:pt x="9" y="1818"/>
                    <a:pt x="1" y="2078"/>
                    <a:pt x="137" y="2288"/>
                  </a:cubicBezTo>
                  <a:cubicBezTo>
                    <a:pt x="1350" y="4153"/>
                    <a:pt x="2357" y="5130"/>
                    <a:pt x="4071" y="7064"/>
                  </a:cubicBezTo>
                  <a:cubicBezTo>
                    <a:pt x="5661" y="4573"/>
                    <a:pt x="3949" y="1658"/>
                    <a:pt x="3949" y="1658"/>
                  </a:cubicBezTo>
                  <a:cubicBezTo>
                    <a:pt x="3949" y="1658"/>
                    <a:pt x="3717" y="1741"/>
                    <a:pt x="3386" y="1741"/>
                  </a:cubicBezTo>
                  <a:cubicBezTo>
                    <a:pt x="3034" y="1741"/>
                    <a:pt x="2569" y="1646"/>
                    <a:pt x="2157" y="1252"/>
                  </a:cubicBezTo>
                  <a:cubicBezTo>
                    <a:pt x="1574" y="694"/>
                    <a:pt x="1582" y="1"/>
                    <a:pt x="158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2947750" y="4591375"/>
              <a:ext cx="132650" cy="182975"/>
            </a:xfrm>
            <a:custGeom>
              <a:avLst/>
              <a:gdLst/>
              <a:ahLst/>
              <a:cxnLst/>
              <a:rect l="l" t="t" r="r" b="b"/>
              <a:pathLst>
                <a:path w="5306" h="7319" extrusionOk="0">
                  <a:moveTo>
                    <a:pt x="1830" y="0"/>
                  </a:moveTo>
                  <a:lnTo>
                    <a:pt x="1830" y="0"/>
                  </a:lnTo>
                  <a:cubicBezTo>
                    <a:pt x="1830" y="0"/>
                    <a:pt x="843" y="883"/>
                    <a:pt x="207" y="1457"/>
                  </a:cubicBezTo>
                  <a:cubicBezTo>
                    <a:pt x="41" y="1607"/>
                    <a:pt x="0" y="1865"/>
                    <a:pt x="109" y="2089"/>
                  </a:cubicBezTo>
                  <a:cubicBezTo>
                    <a:pt x="1082" y="4090"/>
                    <a:pt x="1957" y="5185"/>
                    <a:pt x="3417" y="7319"/>
                  </a:cubicBezTo>
                  <a:cubicBezTo>
                    <a:pt x="5306" y="5045"/>
                    <a:pt x="3970" y="1941"/>
                    <a:pt x="3970" y="1941"/>
                  </a:cubicBezTo>
                  <a:lnTo>
                    <a:pt x="3970" y="1941"/>
                  </a:lnTo>
                  <a:cubicBezTo>
                    <a:pt x="3970" y="1941"/>
                    <a:pt x="3845" y="1969"/>
                    <a:pt x="3652" y="1969"/>
                  </a:cubicBezTo>
                  <a:cubicBezTo>
                    <a:pt x="3292" y="1969"/>
                    <a:pt x="2698" y="1871"/>
                    <a:pt x="2244" y="1313"/>
                  </a:cubicBezTo>
                  <a:cubicBezTo>
                    <a:pt x="1736" y="687"/>
                    <a:pt x="1830" y="0"/>
                    <a:pt x="1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1117250" y="5293025"/>
              <a:ext cx="132650" cy="183025"/>
            </a:xfrm>
            <a:custGeom>
              <a:avLst/>
              <a:gdLst/>
              <a:ahLst/>
              <a:cxnLst/>
              <a:rect l="l" t="t" r="r" b="b"/>
              <a:pathLst>
                <a:path w="5306" h="7321" extrusionOk="0">
                  <a:moveTo>
                    <a:pt x="1830" y="0"/>
                  </a:moveTo>
                  <a:cubicBezTo>
                    <a:pt x="1830" y="0"/>
                    <a:pt x="844" y="883"/>
                    <a:pt x="208" y="1457"/>
                  </a:cubicBezTo>
                  <a:cubicBezTo>
                    <a:pt x="41" y="1607"/>
                    <a:pt x="0" y="1865"/>
                    <a:pt x="110" y="2089"/>
                  </a:cubicBezTo>
                  <a:cubicBezTo>
                    <a:pt x="1082" y="4091"/>
                    <a:pt x="1958" y="5187"/>
                    <a:pt x="3417" y="7320"/>
                  </a:cubicBezTo>
                  <a:cubicBezTo>
                    <a:pt x="5306" y="5047"/>
                    <a:pt x="3971" y="1941"/>
                    <a:pt x="3971" y="1941"/>
                  </a:cubicBezTo>
                  <a:lnTo>
                    <a:pt x="3971" y="1941"/>
                  </a:lnTo>
                  <a:cubicBezTo>
                    <a:pt x="3971" y="1941"/>
                    <a:pt x="3845" y="1969"/>
                    <a:pt x="3652" y="1969"/>
                  </a:cubicBezTo>
                  <a:cubicBezTo>
                    <a:pt x="3292" y="1969"/>
                    <a:pt x="2698" y="1871"/>
                    <a:pt x="2245" y="1314"/>
                  </a:cubicBezTo>
                  <a:cubicBezTo>
                    <a:pt x="1736" y="687"/>
                    <a:pt x="1830" y="0"/>
                    <a:pt x="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4732175" y="2315000"/>
              <a:ext cx="132025" cy="157525"/>
            </a:xfrm>
            <a:custGeom>
              <a:avLst/>
              <a:gdLst/>
              <a:ahLst/>
              <a:cxnLst/>
              <a:rect l="l" t="t" r="r" b="b"/>
              <a:pathLst>
                <a:path w="5281" h="6301" extrusionOk="0">
                  <a:moveTo>
                    <a:pt x="1876" y="1"/>
                  </a:moveTo>
                  <a:cubicBezTo>
                    <a:pt x="1702" y="1"/>
                    <a:pt x="1536" y="30"/>
                    <a:pt x="1383" y="96"/>
                  </a:cubicBezTo>
                  <a:cubicBezTo>
                    <a:pt x="956" y="280"/>
                    <a:pt x="718" y="1031"/>
                    <a:pt x="554" y="1428"/>
                  </a:cubicBezTo>
                  <a:cubicBezTo>
                    <a:pt x="278" y="2099"/>
                    <a:pt x="107" y="2808"/>
                    <a:pt x="47" y="3531"/>
                  </a:cubicBezTo>
                  <a:cubicBezTo>
                    <a:pt x="0" y="4089"/>
                    <a:pt x="34" y="4689"/>
                    <a:pt x="359" y="5142"/>
                  </a:cubicBezTo>
                  <a:cubicBezTo>
                    <a:pt x="700" y="5615"/>
                    <a:pt x="1284" y="5833"/>
                    <a:pt x="1833" y="6026"/>
                  </a:cubicBezTo>
                  <a:cubicBezTo>
                    <a:pt x="2221" y="6163"/>
                    <a:pt x="2628" y="6301"/>
                    <a:pt x="3033" y="6301"/>
                  </a:cubicBezTo>
                  <a:cubicBezTo>
                    <a:pt x="3142" y="6301"/>
                    <a:pt x="3252" y="6290"/>
                    <a:pt x="3361" y="6267"/>
                  </a:cubicBezTo>
                  <a:cubicBezTo>
                    <a:pt x="3922" y="6148"/>
                    <a:pt x="4365" y="5701"/>
                    <a:pt x="4646" y="5203"/>
                  </a:cubicBezTo>
                  <a:cubicBezTo>
                    <a:pt x="5281" y="4075"/>
                    <a:pt x="5206" y="2583"/>
                    <a:pt x="4460" y="1525"/>
                  </a:cubicBezTo>
                  <a:cubicBezTo>
                    <a:pt x="4015" y="895"/>
                    <a:pt x="2833" y="1"/>
                    <a:pt x="1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7"/>
            <p:cNvSpPr/>
            <p:nvPr/>
          </p:nvSpPr>
          <p:spPr>
            <a:xfrm>
              <a:off x="3158800" y="3340525"/>
              <a:ext cx="132075" cy="157525"/>
            </a:xfrm>
            <a:custGeom>
              <a:avLst/>
              <a:gdLst/>
              <a:ahLst/>
              <a:cxnLst/>
              <a:rect l="l" t="t" r="r" b="b"/>
              <a:pathLst>
                <a:path w="5283" h="6301" extrusionOk="0">
                  <a:moveTo>
                    <a:pt x="1876" y="1"/>
                  </a:moveTo>
                  <a:cubicBezTo>
                    <a:pt x="1702" y="1"/>
                    <a:pt x="1536" y="30"/>
                    <a:pt x="1383" y="96"/>
                  </a:cubicBezTo>
                  <a:cubicBezTo>
                    <a:pt x="956" y="280"/>
                    <a:pt x="718" y="1030"/>
                    <a:pt x="555" y="1428"/>
                  </a:cubicBezTo>
                  <a:cubicBezTo>
                    <a:pt x="278" y="2098"/>
                    <a:pt x="107" y="2807"/>
                    <a:pt x="47" y="3530"/>
                  </a:cubicBezTo>
                  <a:cubicBezTo>
                    <a:pt x="0" y="4087"/>
                    <a:pt x="34" y="4688"/>
                    <a:pt x="360" y="5142"/>
                  </a:cubicBezTo>
                  <a:cubicBezTo>
                    <a:pt x="699" y="5614"/>
                    <a:pt x="1284" y="5833"/>
                    <a:pt x="1833" y="6026"/>
                  </a:cubicBezTo>
                  <a:cubicBezTo>
                    <a:pt x="2221" y="6163"/>
                    <a:pt x="2628" y="6301"/>
                    <a:pt x="3033" y="6301"/>
                  </a:cubicBezTo>
                  <a:cubicBezTo>
                    <a:pt x="3142" y="6301"/>
                    <a:pt x="3252" y="6290"/>
                    <a:pt x="3361" y="6267"/>
                  </a:cubicBezTo>
                  <a:cubicBezTo>
                    <a:pt x="3922" y="6148"/>
                    <a:pt x="4364" y="5701"/>
                    <a:pt x="4646" y="5203"/>
                  </a:cubicBezTo>
                  <a:cubicBezTo>
                    <a:pt x="5282" y="4075"/>
                    <a:pt x="5206" y="2583"/>
                    <a:pt x="4460" y="1525"/>
                  </a:cubicBezTo>
                  <a:cubicBezTo>
                    <a:pt x="4015" y="895"/>
                    <a:pt x="2833" y="1"/>
                    <a:pt x="1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1073225" y="3985050"/>
              <a:ext cx="634600" cy="435950"/>
            </a:xfrm>
            <a:custGeom>
              <a:avLst/>
              <a:gdLst/>
              <a:ahLst/>
              <a:cxnLst/>
              <a:rect l="l" t="t" r="r" b="b"/>
              <a:pathLst>
                <a:path w="25384" h="17438" extrusionOk="0">
                  <a:moveTo>
                    <a:pt x="4188" y="1"/>
                  </a:moveTo>
                  <a:cubicBezTo>
                    <a:pt x="2990" y="3939"/>
                    <a:pt x="1198" y="8621"/>
                    <a:pt x="0" y="12559"/>
                  </a:cubicBezTo>
                  <a:lnTo>
                    <a:pt x="21235" y="17437"/>
                  </a:lnTo>
                  <a:cubicBezTo>
                    <a:pt x="23097" y="11656"/>
                    <a:pt x="24076" y="9118"/>
                    <a:pt x="25383" y="4550"/>
                  </a:cubicBezTo>
                  <a:cubicBezTo>
                    <a:pt x="17650" y="3255"/>
                    <a:pt x="11921" y="1297"/>
                    <a:pt x="4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4021775" y="2692575"/>
              <a:ext cx="51400" cy="76275"/>
            </a:xfrm>
            <a:custGeom>
              <a:avLst/>
              <a:gdLst/>
              <a:ahLst/>
              <a:cxnLst/>
              <a:rect l="l" t="t" r="r" b="b"/>
              <a:pathLst>
                <a:path w="2056" h="3051" extrusionOk="0">
                  <a:moveTo>
                    <a:pt x="420" y="21"/>
                  </a:moveTo>
                  <a:cubicBezTo>
                    <a:pt x="380" y="21"/>
                    <a:pt x="340" y="26"/>
                    <a:pt x="303" y="41"/>
                  </a:cubicBezTo>
                  <a:cubicBezTo>
                    <a:pt x="213" y="78"/>
                    <a:pt x="157" y="169"/>
                    <a:pt x="119" y="258"/>
                  </a:cubicBezTo>
                  <a:cubicBezTo>
                    <a:pt x="4" y="527"/>
                    <a:pt x="0" y="831"/>
                    <a:pt x="32" y="1123"/>
                  </a:cubicBezTo>
                  <a:cubicBezTo>
                    <a:pt x="110" y="1823"/>
                    <a:pt x="376" y="2490"/>
                    <a:pt x="804" y="3050"/>
                  </a:cubicBezTo>
                  <a:cubicBezTo>
                    <a:pt x="1382" y="2689"/>
                    <a:pt x="1656" y="2007"/>
                    <a:pt x="1894" y="1371"/>
                  </a:cubicBezTo>
                  <a:cubicBezTo>
                    <a:pt x="1974" y="1159"/>
                    <a:pt x="2056" y="939"/>
                    <a:pt x="2041" y="714"/>
                  </a:cubicBezTo>
                  <a:cubicBezTo>
                    <a:pt x="2001" y="0"/>
                    <a:pt x="1037" y="94"/>
                    <a:pt x="533" y="30"/>
                  </a:cubicBezTo>
                  <a:cubicBezTo>
                    <a:pt x="496" y="25"/>
                    <a:pt x="457" y="21"/>
                    <a:pt x="420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3800650" y="2732400"/>
              <a:ext cx="270975" cy="614475"/>
            </a:xfrm>
            <a:custGeom>
              <a:avLst/>
              <a:gdLst/>
              <a:ahLst/>
              <a:cxnLst/>
              <a:rect l="l" t="t" r="r" b="b"/>
              <a:pathLst>
                <a:path w="10839" h="24579" extrusionOk="0">
                  <a:moveTo>
                    <a:pt x="9645" y="1"/>
                  </a:moveTo>
                  <a:cubicBezTo>
                    <a:pt x="9603" y="1"/>
                    <a:pt x="9559" y="14"/>
                    <a:pt x="9514" y="41"/>
                  </a:cubicBezTo>
                  <a:cubicBezTo>
                    <a:pt x="9043" y="323"/>
                    <a:pt x="9124" y="9002"/>
                    <a:pt x="8761" y="12001"/>
                  </a:cubicBezTo>
                  <a:cubicBezTo>
                    <a:pt x="8723" y="12316"/>
                    <a:pt x="7259" y="17626"/>
                    <a:pt x="5517" y="19157"/>
                  </a:cubicBezTo>
                  <a:cubicBezTo>
                    <a:pt x="4796" y="19791"/>
                    <a:pt x="3879" y="20103"/>
                    <a:pt x="2950" y="20273"/>
                  </a:cubicBezTo>
                  <a:cubicBezTo>
                    <a:pt x="2534" y="20348"/>
                    <a:pt x="1895" y="20200"/>
                    <a:pt x="1574" y="20528"/>
                  </a:cubicBezTo>
                  <a:cubicBezTo>
                    <a:pt x="1440" y="20666"/>
                    <a:pt x="1360" y="20848"/>
                    <a:pt x="1283" y="21026"/>
                  </a:cubicBezTo>
                  <a:lnTo>
                    <a:pt x="159" y="23621"/>
                  </a:lnTo>
                  <a:cubicBezTo>
                    <a:pt x="105" y="23749"/>
                    <a:pt x="48" y="23877"/>
                    <a:pt x="34" y="24015"/>
                  </a:cubicBezTo>
                  <a:cubicBezTo>
                    <a:pt x="1" y="24332"/>
                    <a:pt x="214" y="24389"/>
                    <a:pt x="464" y="24389"/>
                  </a:cubicBezTo>
                  <a:cubicBezTo>
                    <a:pt x="604" y="24389"/>
                    <a:pt x="755" y="24371"/>
                    <a:pt x="880" y="24371"/>
                  </a:cubicBezTo>
                  <a:cubicBezTo>
                    <a:pt x="893" y="24371"/>
                    <a:pt x="905" y="24372"/>
                    <a:pt x="917" y="24372"/>
                  </a:cubicBezTo>
                  <a:cubicBezTo>
                    <a:pt x="1365" y="24386"/>
                    <a:pt x="1815" y="24410"/>
                    <a:pt x="2263" y="24443"/>
                  </a:cubicBezTo>
                  <a:cubicBezTo>
                    <a:pt x="2637" y="24471"/>
                    <a:pt x="3078" y="24579"/>
                    <a:pt x="3479" y="24579"/>
                  </a:cubicBezTo>
                  <a:cubicBezTo>
                    <a:pt x="3684" y="24579"/>
                    <a:pt x="3878" y="24550"/>
                    <a:pt x="4047" y="24469"/>
                  </a:cubicBezTo>
                  <a:cubicBezTo>
                    <a:pt x="4770" y="24118"/>
                    <a:pt x="5477" y="23316"/>
                    <a:pt x="6080" y="22790"/>
                  </a:cubicBezTo>
                  <a:cubicBezTo>
                    <a:pt x="7317" y="21706"/>
                    <a:pt x="8964" y="20393"/>
                    <a:pt x="9554" y="18799"/>
                  </a:cubicBezTo>
                  <a:cubicBezTo>
                    <a:pt x="10391" y="16543"/>
                    <a:pt x="10644" y="14114"/>
                    <a:pt x="10745" y="11710"/>
                  </a:cubicBezTo>
                  <a:cubicBezTo>
                    <a:pt x="10839" y="9500"/>
                    <a:pt x="10809" y="7287"/>
                    <a:pt x="10657" y="5080"/>
                  </a:cubicBezTo>
                  <a:cubicBezTo>
                    <a:pt x="10612" y="4436"/>
                    <a:pt x="10420" y="1"/>
                    <a:pt x="9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7"/>
            <p:cNvSpPr/>
            <p:nvPr/>
          </p:nvSpPr>
          <p:spPr>
            <a:xfrm>
              <a:off x="3041850" y="3391050"/>
              <a:ext cx="175950" cy="134225"/>
            </a:xfrm>
            <a:custGeom>
              <a:avLst/>
              <a:gdLst/>
              <a:ahLst/>
              <a:cxnLst/>
              <a:rect l="l" t="t" r="r" b="b"/>
              <a:pathLst>
                <a:path w="7038" h="5369" extrusionOk="0">
                  <a:moveTo>
                    <a:pt x="3891" y="0"/>
                  </a:moveTo>
                  <a:cubicBezTo>
                    <a:pt x="3539" y="0"/>
                    <a:pt x="3187" y="54"/>
                    <a:pt x="2853" y="158"/>
                  </a:cubicBezTo>
                  <a:cubicBezTo>
                    <a:pt x="1320" y="636"/>
                    <a:pt x="16" y="2086"/>
                    <a:pt x="5" y="3739"/>
                  </a:cubicBezTo>
                  <a:cubicBezTo>
                    <a:pt x="1" y="4315"/>
                    <a:pt x="255" y="4930"/>
                    <a:pt x="770" y="5191"/>
                  </a:cubicBezTo>
                  <a:cubicBezTo>
                    <a:pt x="1050" y="5332"/>
                    <a:pt x="1373" y="5356"/>
                    <a:pt x="1687" y="5364"/>
                  </a:cubicBezTo>
                  <a:cubicBezTo>
                    <a:pt x="1796" y="5367"/>
                    <a:pt x="1904" y="5369"/>
                    <a:pt x="2012" y="5369"/>
                  </a:cubicBezTo>
                  <a:cubicBezTo>
                    <a:pt x="2496" y="5369"/>
                    <a:pt x="2980" y="5340"/>
                    <a:pt x="3461" y="5283"/>
                  </a:cubicBezTo>
                  <a:cubicBezTo>
                    <a:pt x="4073" y="5212"/>
                    <a:pt x="4688" y="5091"/>
                    <a:pt x="5244" y="4826"/>
                  </a:cubicBezTo>
                  <a:cubicBezTo>
                    <a:pt x="5802" y="4562"/>
                    <a:pt x="6301" y="4143"/>
                    <a:pt x="6571" y="3588"/>
                  </a:cubicBezTo>
                  <a:cubicBezTo>
                    <a:pt x="7038" y="2625"/>
                    <a:pt x="6693" y="1381"/>
                    <a:pt x="5879" y="689"/>
                  </a:cubicBezTo>
                  <a:cubicBezTo>
                    <a:pt x="5331" y="225"/>
                    <a:pt x="4613" y="0"/>
                    <a:pt x="3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1353100" y="3965675"/>
              <a:ext cx="140675" cy="175525"/>
            </a:xfrm>
            <a:custGeom>
              <a:avLst/>
              <a:gdLst/>
              <a:ahLst/>
              <a:cxnLst/>
              <a:rect l="l" t="t" r="r" b="b"/>
              <a:pathLst>
                <a:path w="5627" h="7021" extrusionOk="0">
                  <a:moveTo>
                    <a:pt x="2658" y="1"/>
                  </a:moveTo>
                  <a:cubicBezTo>
                    <a:pt x="2402" y="1"/>
                    <a:pt x="2152" y="63"/>
                    <a:pt x="1938" y="206"/>
                  </a:cubicBezTo>
                  <a:cubicBezTo>
                    <a:pt x="1676" y="379"/>
                    <a:pt x="1497" y="650"/>
                    <a:pt x="1334" y="919"/>
                  </a:cubicBezTo>
                  <a:cubicBezTo>
                    <a:pt x="1028" y="1426"/>
                    <a:pt x="759" y="1954"/>
                    <a:pt x="529" y="2500"/>
                  </a:cubicBezTo>
                  <a:cubicBezTo>
                    <a:pt x="289" y="3069"/>
                    <a:pt x="92" y="3663"/>
                    <a:pt x="47" y="4277"/>
                  </a:cubicBezTo>
                  <a:cubicBezTo>
                    <a:pt x="1" y="4892"/>
                    <a:pt x="120" y="5533"/>
                    <a:pt x="470" y="6042"/>
                  </a:cubicBezTo>
                  <a:cubicBezTo>
                    <a:pt x="909" y="6679"/>
                    <a:pt x="1687" y="7020"/>
                    <a:pt x="2464" y="7020"/>
                  </a:cubicBezTo>
                  <a:cubicBezTo>
                    <a:pt x="2760" y="7020"/>
                    <a:pt x="3055" y="6971"/>
                    <a:pt x="3332" y="6870"/>
                  </a:cubicBezTo>
                  <a:cubicBezTo>
                    <a:pt x="4335" y="6503"/>
                    <a:pt x="5061" y="5545"/>
                    <a:pt x="5288" y="4500"/>
                  </a:cubicBezTo>
                  <a:cubicBezTo>
                    <a:pt x="5627" y="2930"/>
                    <a:pt x="5009" y="1081"/>
                    <a:pt x="3577" y="256"/>
                  </a:cubicBezTo>
                  <a:cubicBezTo>
                    <a:pt x="3301" y="97"/>
                    <a:pt x="2975" y="1"/>
                    <a:pt x="26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4787275" y="2294225"/>
              <a:ext cx="85925" cy="125650"/>
            </a:xfrm>
            <a:custGeom>
              <a:avLst/>
              <a:gdLst/>
              <a:ahLst/>
              <a:cxnLst/>
              <a:rect l="l" t="t" r="r" b="b"/>
              <a:pathLst>
                <a:path w="3437" h="5026" extrusionOk="0">
                  <a:moveTo>
                    <a:pt x="1699" y="0"/>
                  </a:moveTo>
                  <a:cubicBezTo>
                    <a:pt x="1056" y="0"/>
                    <a:pt x="232" y="551"/>
                    <a:pt x="130" y="1178"/>
                  </a:cubicBezTo>
                  <a:cubicBezTo>
                    <a:pt x="0" y="1985"/>
                    <a:pt x="705" y="3277"/>
                    <a:pt x="1061" y="3970"/>
                  </a:cubicBezTo>
                  <a:cubicBezTo>
                    <a:pt x="1321" y="4478"/>
                    <a:pt x="1731" y="5025"/>
                    <a:pt x="2297" y="5025"/>
                  </a:cubicBezTo>
                  <a:cubicBezTo>
                    <a:pt x="2307" y="5025"/>
                    <a:pt x="2317" y="5025"/>
                    <a:pt x="2327" y="5025"/>
                  </a:cubicBezTo>
                  <a:cubicBezTo>
                    <a:pt x="2780" y="5011"/>
                    <a:pt x="3152" y="4623"/>
                    <a:pt x="3294" y="4193"/>
                  </a:cubicBezTo>
                  <a:cubicBezTo>
                    <a:pt x="3437" y="3761"/>
                    <a:pt x="3399" y="3295"/>
                    <a:pt x="3360" y="2844"/>
                  </a:cubicBezTo>
                  <a:cubicBezTo>
                    <a:pt x="3309" y="2259"/>
                    <a:pt x="3256" y="1665"/>
                    <a:pt x="3040" y="1120"/>
                  </a:cubicBezTo>
                  <a:cubicBezTo>
                    <a:pt x="2826" y="581"/>
                    <a:pt x="2392" y="71"/>
                    <a:pt x="1814" y="7"/>
                  </a:cubicBezTo>
                  <a:cubicBezTo>
                    <a:pt x="1777" y="2"/>
                    <a:pt x="1738" y="0"/>
                    <a:pt x="1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4684675" y="2875725"/>
              <a:ext cx="293950" cy="192925"/>
            </a:xfrm>
            <a:custGeom>
              <a:avLst/>
              <a:gdLst/>
              <a:ahLst/>
              <a:cxnLst/>
              <a:rect l="l" t="t" r="r" b="b"/>
              <a:pathLst>
                <a:path w="11758" h="7717" extrusionOk="0">
                  <a:moveTo>
                    <a:pt x="11457" y="1"/>
                  </a:moveTo>
                  <a:cubicBezTo>
                    <a:pt x="11406" y="1"/>
                    <a:pt x="11355" y="15"/>
                    <a:pt x="11309" y="45"/>
                  </a:cubicBezTo>
                  <a:lnTo>
                    <a:pt x="221" y="7231"/>
                  </a:lnTo>
                  <a:cubicBezTo>
                    <a:pt x="1" y="7374"/>
                    <a:pt x="102" y="7717"/>
                    <a:pt x="364" y="7717"/>
                  </a:cubicBezTo>
                  <a:cubicBezTo>
                    <a:pt x="415" y="7717"/>
                    <a:pt x="464" y="7701"/>
                    <a:pt x="508" y="7675"/>
                  </a:cubicBezTo>
                  <a:lnTo>
                    <a:pt x="11597" y="488"/>
                  </a:lnTo>
                  <a:cubicBezTo>
                    <a:pt x="11721" y="409"/>
                    <a:pt x="11758" y="244"/>
                    <a:pt x="11678" y="121"/>
                  </a:cubicBezTo>
                  <a:cubicBezTo>
                    <a:pt x="11627" y="43"/>
                    <a:pt x="11543" y="1"/>
                    <a:pt x="11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4614375" y="3150675"/>
              <a:ext cx="294025" cy="192975"/>
            </a:xfrm>
            <a:custGeom>
              <a:avLst/>
              <a:gdLst/>
              <a:ahLst/>
              <a:cxnLst/>
              <a:rect l="l" t="t" r="r" b="b"/>
              <a:pathLst>
                <a:path w="11761" h="7719" extrusionOk="0">
                  <a:moveTo>
                    <a:pt x="11459" y="1"/>
                  </a:moveTo>
                  <a:cubicBezTo>
                    <a:pt x="11408" y="1"/>
                    <a:pt x="11356" y="16"/>
                    <a:pt x="11311" y="46"/>
                  </a:cubicBezTo>
                  <a:lnTo>
                    <a:pt x="222" y="7232"/>
                  </a:lnTo>
                  <a:cubicBezTo>
                    <a:pt x="1" y="7375"/>
                    <a:pt x="102" y="7718"/>
                    <a:pt x="365" y="7718"/>
                  </a:cubicBezTo>
                  <a:cubicBezTo>
                    <a:pt x="416" y="7718"/>
                    <a:pt x="466" y="7703"/>
                    <a:pt x="509" y="7676"/>
                  </a:cubicBezTo>
                  <a:lnTo>
                    <a:pt x="11597" y="489"/>
                  </a:lnTo>
                  <a:cubicBezTo>
                    <a:pt x="11723" y="412"/>
                    <a:pt x="11761" y="245"/>
                    <a:pt x="11681" y="120"/>
                  </a:cubicBezTo>
                  <a:cubicBezTo>
                    <a:pt x="11630" y="43"/>
                    <a:pt x="11545" y="1"/>
                    <a:pt x="11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6306350" y="2100350"/>
              <a:ext cx="294050" cy="192975"/>
            </a:xfrm>
            <a:custGeom>
              <a:avLst/>
              <a:gdLst/>
              <a:ahLst/>
              <a:cxnLst/>
              <a:rect l="l" t="t" r="r" b="b"/>
              <a:pathLst>
                <a:path w="11762" h="7719" extrusionOk="0">
                  <a:moveTo>
                    <a:pt x="11460" y="0"/>
                  </a:moveTo>
                  <a:cubicBezTo>
                    <a:pt x="11409" y="0"/>
                    <a:pt x="11357" y="15"/>
                    <a:pt x="11311" y="46"/>
                  </a:cubicBezTo>
                  <a:lnTo>
                    <a:pt x="222" y="7232"/>
                  </a:lnTo>
                  <a:cubicBezTo>
                    <a:pt x="1" y="7375"/>
                    <a:pt x="103" y="7718"/>
                    <a:pt x="366" y="7718"/>
                  </a:cubicBezTo>
                  <a:cubicBezTo>
                    <a:pt x="417" y="7718"/>
                    <a:pt x="466" y="7703"/>
                    <a:pt x="509" y="7675"/>
                  </a:cubicBezTo>
                  <a:lnTo>
                    <a:pt x="11598" y="489"/>
                  </a:lnTo>
                  <a:cubicBezTo>
                    <a:pt x="11724" y="411"/>
                    <a:pt x="11762" y="245"/>
                    <a:pt x="11681" y="121"/>
                  </a:cubicBezTo>
                  <a:cubicBezTo>
                    <a:pt x="11631" y="42"/>
                    <a:pt x="11546" y="0"/>
                    <a:pt x="11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6173500" y="2260525"/>
              <a:ext cx="294025" cy="192950"/>
            </a:xfrm>
            <a:custGeom>
              <a:avLst/>
              <a:gdLst/>
              <a:ahLst/>
              <a:cxnLst/>
              <a:rect l="l" t="t" r="r" b="b"/>
              <a:pathLst>
                <a:path w="11761" h="7718" extrusionOk="0">
                  <a:moveTo>
                    <a:pt x="11458" y="1"/>
                  </a:moveTo>
                  <a:cubicBezTo>
                    <a:pt x="11408" y="1"/>
                    <a:pt x="11356" y="15"/>
                    <a:pt x="11311" y="46"/>
                  </a:cubicBezTo>
                  <a:lnTo>
                    <a:pt x="221" y="7232"/>
                  </a:lnTo>
                  <a:cubicBezTo>
                    <a:pt x="1" y="7375"/>
                    <a:pt x="102" y="7718"/>
                    <a:pt x="364" y="7718"/>
                  </a:cubicBezTo>
                  <a:cubicBezTo>
                    <a:pt x="415" y="7718"/>
                    <a:pt x="464" y="7702"/>
                    <a:pt x="508" y="7676"/>
                  </a:cubicBezTo>
                  <a:lnTo>
                    <a:pt x="11597" y="489"/>
                  </a:lnTo>
                  <a:cubicBezTo>
                    <a:pt x="11723" y="412"/>
                    <a:pt x="11761" y="245"/>
                    <a:pt x="11679" y="120"/>
                  </a:cubicBezTo>
                  <a:cubicBezTo>
                    <a:pt x="11629" y="43"/>
                    <a:pt x="11545" y="1"/>
                    <a:pt x="11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2485525" y="3675250"/>
              <a:ext cx="293725" cy="192825"/>
            </a:xfrm>
            <a:custGeom>
              <a:avLst/>
              <a:gdLst/>
              <a:ahLst/>
              <a:cxnLst/>
              <a:rect l="l" t="t" r="r" b="b"/>
              <a:pathLst>
                <a:path w="11749" h="7713" extrusionOk="0">
                  <a:moveTo>
                    <a:pt x="11450" y="0"/>
                  </a:moveTo>
                  <a:cubicBezTo>
                    <a:pt x="11402" y="0"/>
                    <a:pt x="11354" y="13"/>
                    <a:pt x="11310" y="40"/>
                  </a:cubicBezTo>
                  <a:lnTo>
                    <a:pt x="222" y="7226"/>
                  </a:lnTo>
                  <a:cubicBezTo>
                    <a:pt x="0" y="7369"/>
                    <a:pt x="103" y="7711"/>
                    <a:pt x="365" y="7712"/>
                  </a:cubicBezTo>
                  <a:cubicBezTo>
                    <a:pt x="415" y="7711"/>
                    <a:pt x="465" y="7697"/>
                    <a:pt x="507" y="7669"/>
                  </a:cubicBezTo>
                  <a:lnTo>
                    <a:pt x="11598" y="483"/>
                  </a:lnTo>
                  <a:cubicBezTo>
                    <a:pt x="11717" y="402"/>
                    <a:pt x="11749" y="241"/>
                    <a:pt x="11670" y="120"/>
                  </a:cubicBezTo>
                  <a:cubicBezTo>
                    <a:pt x="11620" y="42"/>
                    <a:pt x="11536" y="0"/>
                    <a:pt x="11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2495525" y="3880775"/>
              <a:ext cx="293725" cy="192825"/>
            </a:xfrm>
            <a:custGeom>
              <a:avLst/>
              <a:gdLst/>
              <a:ahLst/>
              <a:cxnLst/>
              <a:rect l="l" t="t" r="r" b="b"/>
              <a:pathLst>
                <a:path w="11749" h="7713" extrusionOk="0">
                  <a:moveTo>
                    <a:pt x="11448" y="1"/>
                  </a:moveTo>
                  <a:cubicBezTo>
                    <a:pt x="11401" y="1"/>
                    <a:pt x="11353" y="13"/>
                    <a:pt x="11310" y="40"/>
                  </a:cubicBezTo>
                  <a:lnTo>
                    <a:pt x="221" y="7226"/>
                  </a:lnTo>
                  <a:cubicBezTo>
                    <a:pt x="1" y="7370"/>
                    <a:pt x="102" y="7712"/>
                    <a:pt x="365" y="7712"/>
                  </a:cubicBezTo>
                  <a:cubicBezTo>
                    <a:pt x="416" y="7712"/>
                    <a:pt x="465" y="7697"/>
                    <a:pt x="508" y="7670"/>
                  </a:cubicBezTo>
                  <a:lnTo>
                    <a:pt x="11597" y="483"/>
                  </a:lnTo>
                  <a:cubicBezTo>
                    <a:pt x="11716" y="403"/>
                    <a:pt x="11748" y="242"/>
                    <a:pt x="11670" y="121"/>
                  </a:cubicBezTo>
                  <a:cubicBezTo>
                    <a:pt x="11620" y="44"/>
                    <a:pt x="11535" y="1"/>
                    <a:pt x="1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809100" y="4758225"/>
              <a:ext cx="293700" cy="192800"/>
            </a:xfrm>
            <a:custGeom>
              <a:avLst/>
              <a:gdLst/>
              <a:ahLst/>
              <a:cxnLst/>
              <a:rect l="l" t="t" r="r" b="b"/>
              <a:pathLst>
                <a:path w="11748" h="7712" extrusionOk="0">
                  <a:moveTo>
                    <a:pt x="11448" y="0"/>
                  </a:moveTo>
                  <a:cubicBezTo>
                    <a:pt x="11400" y="0"/>
                    <a:pt x="11352" y="13"/>
                    <a:pt x="11309" y="40"/>
                  </a:cubicBezTo>
                  <a:lnTo>
                    <a:pt x="220" y="7227"/>
                  </a:lnTo>
                  <a:cubicBezTo>
                    <a:pt x="1" y="7370"/>
                    <a:pt x="101" y="7712"/>
                    <a:pt x="365" y="7712"/>
                  </a:cubicBezTo>
                  <a:cubicBezTo>
                    <a:pt x="415" y="7712"/>
                    <a:pt x="464" y="7696"/>
                    <a:pt x="508" y="7670"/>
                  </a:cubicBezTo>
                  <a:lnTo>
                    <a:pt x="11596" y="482"/>
                  </a:lnTo>
                  <a:cubicBezTo>
                    <a:pt x="11716" y="403"/>
                    <a:pt x="11748" y="242"/>
                    <a:pt x="11669" y="121"/>
                  </a:cubicBezTo>
                  <a:cubicBezTo>
                    <a:pt x="11619" y="43"/>
                    <a:pt x="11534" y="0"/>
                    <a:pt x="11448" y="0"/>
                  </a:cubicBezTo>
                  <a:close/>
                </a:path>
              </a:pathLst>
            </a:custGeom>
            <a:solidFill>
              <a:srgbClr val="62C8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954325" y="4705300"/>
              <a:ext cx="293700" cy="192800"/>
            </a:xfrm>
            <a:custGeom>
              <a:avLst/>
              <a:gdLst/>
              <a:ahLst/>
              <a:cxnLst/>
              <a:rect l="l" t="t" r="r" b="b"/>
              <a:pathLst>
                <a:path w="11748" h="7712" extrusionOk="0">
                  <a:moveTo>
                    <a:pt x="11447" y="0"/>
                  </a:moveTo>
                  <a:cubicBezTo>
                    <a:pt x="11400" y="0"/>
                    <a:pt x="11352" y="13"/>
                    <a:pt x="11309" y="40"/>
                  </a:cubicBezTo>
                  <a:lnTo>
                    <a:pt x="220" y="7226"/>
                  </a:lnTo>
                  <a:cubicBezTo>
                    <a:pt x="0" y="7370"/>
                    <a:pt x="101" y="7712"/>
                    <a:pt x="364" y="7712"/>
                  </a:cubicBezTo>
                  <a:cubicBezTo>
                    <a:pt x="415" y="7712"/>
                    <a:pt x="464" y="7696"/>
                    <a:pt x="507" y="7670"/>
                  </a:cubicBezTo>
                  <a:lnTo>
                    <a:pt x="11596" y="483"/>
                  </a:lnTo>
                  <a:cubicBezTo>
                    <a:pt x="11715" y="403"/>
                    <a:pt x="11747" y="242"/>
                    <a:pt x="11669" y="121"/>
                  </a:cubicBezTo>
                  <a:cubicBezTo>
                    <a:pt x="11619" y="43"/>
                    <a:pt x="11534" y="0"/>
                    <a:pt x="11447" y="0"/>
                  </a:cubicBezTo>
                  <a:close/>
                </a:path>
              </a:pathLst>
            </a:custGeom>
            <a:solidFill>
              <a:srgbClr val="62C8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" name="Google Shape;1281;p47"/>
          <p:cNvGrpSpPr/>
          <p:nvPr/>
        </p:nvGrpSpPr>
        <p:grpSpPr>
          <a:xfrm>
            <a:off x="3876533" y="1423409"/>
            <a:ext cx="1281877" cy="1036713"/>
            <a:chOff x="572600" y="239900"/>
            <a:chExt cx="6474125" cy="5235925"/>
          </a:xfrm>
        </p:grpSpPr>
        <p:sp>
          <p:nvSpPr>
            <p:cNvPr id="1282" name="Google Shape;1282;p47"/>
            <p:cNvSpPr/>
            <p:nvPr/>
          </p:nvSpPr>
          <p:spPr>
            <a:xfrm>
              <a:off x="1531300" y="2194550"/>
              <a:ext cx="5515425" cy="3190925"/>
            </a:xfrm>
            <a:custGeom>
              <a:avLst/>
              <a:gdLst/>
              <a:ahLst/>
              <a:cxnLst/>
              <a:rect l="l" t="t" r="r" b="b"/>
              <a:pathLst>
                <a:path w="220617" h="127637" extrusionOk="0">
                  <a:moveTo>
                    <a:pt x="220617" y="0"/>
                  </a:moveTo>
                  <a:lnTo>
                    <a:pt x="1" y="94391"/>
                  </a:lnTo>
                  <a:lnTo>
                    <a:pt x="17839" y="127637"/>
                  </a:lnTo>
                  <a:lnTo>
                    <a:pt x="220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1306500" y="2194550"/>
              <a:ext cx="5740225" cy="1900425"/>
            </a:xfrm>
            <a:custGeom>
              <a:avLst/>
              <a:gdLst/>
              <a:ahLst/>
              <a:cxnLst/>
              <a:rect l="l" t="t" r="r" b="b"/>
              <a:pathLst>
                <a:path w="229609" h="76017" extrusionOk="0">
                  <a:moveTo>
                    <a:pt x="229609" y="0"/>
                  </a:moveTo>
                  <a:lnTo>
                    <a:pt x="0" y="46613"/>
                  </a:lnTo>
                  <a:lnTo>
                    <a:pt x="13111" y="76017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1306500" y="2194550"/>
              <a:ext cx="5740225" cy="1165350"/>
            </a:xfrm>
            <a:custGeom>
              <a:avLst/>
              <a:gdLst/>
              <a:ahLst/>
              <a:cxnLst/>
              <a:rect l="l" t="t" r="r" b="b"/>
              <a:pathLst>
                <a:path w="229609" h="46614" extrusionOk="0">
                  <a:moveTo>
                    <a:pt x="229609" y="0"/>
                  </a:moveTo>
                  <a:lnTo>
                    <a:pt x="14205" y="5680"/>
                  </a:lnTo>
                  <a:lnTo>
                    <a:pt x="0" y="46613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572600" y="2194550"/>
              <a:ext cx="6474125" cy="3281275"/>
            </a:xfrm>
            <a:custGeom>
              <a:avLst/>
              <a:gdLst/>
              <a:ahLst/>
              <a:cxnLst/>
              <a:rect l="l" t="t" r="r" b="b"/>
              <a:pathLst>
                <a:path w="258965" h="131251" extrusionOk="0">
                  <a:moveTo>
                    <a:pt x="258965" y="0"/>
                  </a:moveTo>
                  <a:lnTo>
                    <a:pt x="20897" y="71008"/>
                  </a:lnTo>
                  <a:lnTo>
                    <a:pt x="20897" y="71008"/>
                  </a:lnTo>
                  <a:lnTo>
                    <a:pt x="0" y="131250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3537850" y="523175"/>
              <a:ext cx="72500" cy="69725"/>
            </a:xfrm>
            <a:custGeom>
              <a:avLst/>
              <a:gdLst/>
              <a:ahLst/>
              <a:cxnLst/>
              <a:rect l="l" t="t" r="r" b="b"/>
              <a:pathLst>
                <a:path w="2900" h="2789" extrusionOk="0">
                  <a:moveTo>
                    <a:pt x="2230" y="1"/>
                  </a:moveTo>
                  <a:lnTo>
                    <a:pt x="0" y="577"/>
                  </a:lnTo>
                  <a:lnTo>
                    <a:pt x="575" y="2788"/>
                  </a:lnTo>
                  <a:lnTo>
                    <a:pt x="2899" y="2196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445775" y="436625"/>
              <a:ext cx="225000" cy="129575"/>
            </a:xfrm>
            <a:custGeom>
              <a:avLst/>
              <a:gdLst/>
              <a:ahLst/>
              <a:cxnLst/>
              <a:rect l="l" t="t" r="r" b="b"/>
              <a:pathLst>
                <a:path w="9000" h="5183" extrusionOk="0">
                  <a:moveTo>
                    <a:pt x="8190" y="1"/>
                  </a:moveTo>
                  <a:lnTo>
                    <a:pt x="1" y="2301"/>
                  </a:lnTo>
                  <a:lnTo>
                    <a:pt x="810" y="5182"/>
                  </a:lnTo>
                  <a:lnTo>
                    <a:pt x="8999" y="2882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461000" y="490800"/>
              <a:ext cx="209775" cy="75400"/>
            </a:xfrm>
            <a:custGeom>
              <a:avLst/>
              <a:gdLst/>
              <a:ahLst/>
              <a:cxnLst/>
              <a:rect l="l" t="t" r="r" b="b"/>
              <a:pathLst>
                <a:path w="8391" h="3016" extrusionOk="0">
                  <a:moveTo>
                    <a:pt x="8190" y="1"/>
                  </a:moveTo>
                  <a:lnTo>
                    <a:pt x="1" y="2301"/>
                  </a:lnTo>
                  <a:lnTo>
                    <a:pt x="201" y="3015"/>
                  </a:lnTo>
                  <a:lnTo>
                    <a:pt x="8390" y="715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620500" y="350325"/>
              <a:ext cx="294525" cy="184450"/>
            </a:xfrm>
            <a:custGeom>
              <a:avLst/>
              <a:gdLst/>
              <a:ahLst/>
              <a:cxnLst/>
              <a:rect l="l" t="t" r="r" b="b"/>
              <a:pathLst>
                <a:path w="11781" h="7378" extrusionOk="0">
                  <a:moveTo>
                    <a:pt x="10540" y="0"/>
                  </a:moveTo>
                  <a:lnTo>
                    <a:pt x="0" y="2961"/>
                  </a:lnTo>
                  <a:lnTo>
                    <a:pt x="1241" y="7378"/>
                  </a:lnTo>
                  <a:lnTo>
                    <a:pt x="11780" y="4417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3643625" y="432625"/>
              <a:ext cx="271400" cy="102150"/>
            </a:xfrm>
            <a:custGeom>
              <a:avLst/>
              <a:gdLst/>
              <a:ahLst/>
              <a:cxnLst/>
              <a:rect l="l" t="t" r="r" b="b"/>
              <a:pathLst>
                <a:path w="10856" h="4086" extrusionOk="0">
                  <a:moveTo>
                    <a:pt x="10539" y="0"/>
                  </a:moveTo>
                  <a:lnTo>
                    <a:pt x="0" y="2961"/>
                  </a:lnTo>
                  <a:lnTo>
                    <a:pt x="316" y="4086"/>
                  </a:lnTo>
                  <a:lnTo>
                    <a:pt x="10855" y="1125"/>
                  </a:lnTo>
                  <a:lnTo>
                    <a:pt x="10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3788850" y="252950"/>
              <a:ext cx="418025" cy="246850"/>
            </a:xfrm>
            <a:custGeom>
              <a:avLst/>
              <a:gdLst/>
              <a:ahLst/>
              <a:cxnLst/>
              <a:rect l="l" t="t" r="r" b="b"/>
              <a:pathLst>
                <a:path w="16721" h="9874" extrusionOk="0">
                  <a:moveTo>
                    <a:pt x="15141" y="0"/>
                  </a:moveTo>
                  <a:lnTo>
                    <a:pt x="0" y="4259"/>
                  </a:lnTo>
                  <a:lnTo>
                    <a:pt x="1579" y="9873"/>
                  </a:lnTo>
                  <a:lnTo>
                    <a:pt x="16721" y="5615"/>
                  </a:lnTo>
                  <a:lnTo>
                    <a:pt x="15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3818650" y="359075"/>
              <a:ext cx="388150" cy="140725"/>
            </a:xfrm>
            <a:custGeom>
              <a:avLst/>
              <a:gdLst/>
              <a:ahLst/>
              <a:cxnLst/>
              <a:rect l="l" t="t" r="r" b="b"/>
              <a:pathLst>
                <a:path w="15526" h="5629" extrusionOk="0">
                  <a:moveTo>
                    <a:pt x="15141" y="1"/>
                  </a:moveTo>
                  <a:lnTo>
                    <a:pt x="1" y="4259"/>
                  </a:lnTo>
                  <a:lnTo>
                    <a:pt x="385" y="5628"/>
                  </a:lnTo>
                  <a:lnTo>
                    <a:pt x="15526" y="1370"/>
                  </a:lnTo>
                  <a:lnTo>
                    <a:pt x="15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3430875" y="484650"/>
              <a:ext cx="48325" cy="91525"/>
            </a:xfrm>
            <a:custGeom>
              <a:avLst/>
              <a:gdLst/>
              <a:ahLst/>
              <a:cxnLst/>
              <a:rect l="l" t="t" r="r" b="b"/>
              <a:pathLst>
                <a:path w="1933" h="3661" extrusionOk="0">
                  <a:moveTo>
                    <a:pt x="981" y="1"/>
                  </a:moveTo>
                  <a:lnTo>
                    <a:pt x="1" y="277"/>
                  </a:lnTo>
                  <a:lnTo>
                    <a:pt x="951" y="3660"/>
                  </a:lnTo>
                  <a:lnTo>
                    <a:pt x="1932" y="3384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4115900" y="239900"/>
              <a:ext cx="107775" cy="176525"/>
            </a:xfrm>
            <a:custGeom>
              <a:avLst/>
              <a:gdLst/>
              <a:ahLst/>
              <a:cxnLst/>
              <a:rect l="l" t="t" r="r" b="b"/>
              <a:pathLst>
                <a:path w="4311" h="7061" extrusionOk="0">
                  <a:moveTo>
                    <a:pt x="2524" y="0"/>
                  </a:moveTo>
                  <a:lnTo>
                    <a:pt x="1" y="709"/>
                  </a:lnTo>
                  <a:lnTo>
                    <a:pt x="1787" y="7060"/>
                  </a:lnTo>
                  <a:lnTo>
                    <a:pt x="4310" y="635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3472300" y="448500"/>
              <a:ext cx="108250" cy="69875"/>
            </a:xfrm>
            <a:custGeom>
              <a:avLst/>
              <a:gdLst/>
              <a:ahLst/>
              <a:cxnLst/>
              <a:rect l="l" t="t" r="r" b="b"/>
              <a:pathLst>
                <a:path w="4330" h="2795" extrusionOk="0">
                  <a:moveTo>
                    <a:pt x="3528" y="0"/>
                  </a:moveTo>
                  <a:cubicBezTo>
                    <a:pt x="3515" y="0"/>
                    <a:pt x="3502" y="1"/>
                    <a:pt x="3488" y="2"/>
                  </a:cubicBezTo>
                  <a:cubicBezTo>
                    <a:pt x="1976" y="77"/>
                    <a:pt x="1183" y="475"/>
                    <a:pt x="777" y="796"/>
                  </a:cubicBezTo>
                  <a:cubicBezTo>
                    <a:pt x="484" y="1032"/>
                    <a:pt x="398" y="1221"/>
                    <a:pt x="398" y="1221"/>
                  </a:cubicBezTo>
                  <a:cubicBezTo>
                    <a:pt x="398" y="1221"/>
                    <a:pt x="1" y="2166"/>
                    <a:pt x="615" y="2620"/>
                  </a:cubicBezTo>
                  <a:cubicBezTo>
                    <a:pt x="778" y="2740"/>
                    <a:pt x="1054" y="2795"/>
                    <a:pt x="1380" y="2795"/>
                  </a:cubicBezTo>
                  <a:cubicBezTo>
                    <a:pt x="1985" y="2795"/>
                    <a:pt x="2763" y="2605"/>
                    <a:pt x="3310" y="2280"/>
                  </a:cubicBezTo>
                  <a:cubicBezTo>
                    <a:pt x="3318" y="2271"/>
                    <a:pt x="3318" y="2271"/>
                    <a:pt x="3328" y="2271"/>
                  </a:cubicBezTo>
                  <a:cubicBezTo>
                    <a:pt x="3593" y="2110"/>
                    <a:pt x="3801" y="1921"/>
                    <a:pt x="3904" y="1704"/>
                  </a:cubicBezTo>
                  <a:cubicBezTo>
                    <a:pt x="4330" y="825"/>
                    <a:pt x="4149" y="0"/>
                    <a:pt x="3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3543125" y="547775"/>
              <a:ext cx="15150" cy="45125"/>
            </a:xfrm>
            <a:custGeom>
              <a:avLst/>
              <a:gdLst/>
              <a:ahLst/>
              <a:cxnLst/>
              <a:rect l="l" t="t" r="r" b="b"/>
              <a:pathLst>
                <a:path w="606" h="1805" extrusionOk="0">
                  <a:moveTo>
                    <a:pt x="152" y="0"/>
                  </a:moveTo>
                  <a:lnTo>
                    <a:pt x="1" y="410"/>
                  </a:lnTo>
                  <a:lnTo>
                    <a:pt x="364" y="1804"/>
                  </a:lnTo>
                  <a:lnTo>
                    <a:pt x="605" y="174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3508575" y="530350"/>
              <a:ext cx="49700" cy="31800"/>
            </a:xfrm>
            <a:custGeom>
              <a:avLst/>
              <a:gdLst/>
              <a:ahLst/>
              <a:cxnLst/>
              <a:rect l="l" t="t" r="r" b="b"/>
              <a:pathLst>
                <a:path w="1988" h="1272" extrusionOk="0">
                  <a:moveTo>
                    <a:pt x="581" y="1"/>
                  </a:moveTo>
                  <a:cubicBezTo>
                    <a:pt x="525" y="1"/>
                    <a:pt x="461" y="11"/>
                    <a:pt x="389" y="35"/>
                  </a:cubicBezTo>
                  <a:cubicBezTo>
                    <a:pt x="0" y="170"/>
                    <a:pt x="205" y="1186"/>
                    <a:pt x="921" y="1269"/>
                  </a:cubicBezTo>
                  <a:cubicBezTo>
                    <a:pt x="938" y="1271"/>
                    <a:pt x="956" y="1272"/>
                    <a:pt x="973" y="1272"/>
                  </a:cubicBezTo>
                  <a:cubicBezTo>
                    <a:pt x="1491" y="1272"/>
                    <a:pt x="1987" y="390"/>
                    <a:pt x="1987" y="390"/>
                  </a:cubicBezTo>
                  <a:lnTo>
                    <a:pt x="1987" y="390"/>
                  </a:lnTo>
                  <a:lnTo>
                    <a:pt x="1243" y="601"/>
                  </a:lnTo>
                  <a:lnTo>
                    <a:pt x="940" y="197"/>
                  </a:lnTo>
                  <a:cubicBezTo>
                    <a:pt x="940" y="197"/>
                    <a:pt x="832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3472350" y="468400"/>
              <a:ext cx="82700" cy="49975"/>
            </a:xfrm>
            <a:custGeom>
              <a:avLst/>
              <a:gdLst/>
              <a:ahLst/>
              <a:cxnLst/>
              <a:rect l="l" t="t" r="r" b="b"/>
              <a:pathLst>
                <a:path w="3308" h="1999" extrusionOk="0">
                  <a:moveTo>
                    <a:pt x="775" y="0"/>
                  </a:moveTo>
                  <a:lnTo>
                    <a:pt x="775" y="0"/>
                  </a:lnTo>
                  <a:cubicBezTo>
                    <a:pt x="482" y="236"/>
                    <a:pt x="396" y="425"/>
                    <a:pt x="396" y="425"/>
                  </a:cubicBezTo>
                  <a:cubicBezTo>
                    <a:pt x="396" y="425"/>
                    <a:pt x="0" y="1370"/>
                    <a:pt x="613" y="1824"/>
                  </a:cubicBezTo>
                  <a:cubicBezTo>
                    <a:pt x="776" y="1944"/>
                    <a:pt x="1052" y="1999"/>
                    <a:pt x="1378" y="1999"/>
                  </a:cubicBezTo>
                  <a:cubicBezTo>
                    <a:pt x="1983" y="1999"/>
                    <a:pt x="2761" y="1809"/>
                    <a:pt x="3308" y="1484"/>
                  </a:cubicBezTo>
                  <a:lnTo>
                    <a:pt x="3308" y="1484"/>
                  </a:lnTo>
                  <a:cubicBezTo>
                    <a:pt x="3053" y="1584"/>
                    <a:pt x="2540" y="1676"/>
                    <a:pt x="2030" y="1676"/>
                  </a:cubicBezTo>
                  <a:cubicBezTo>
                    <a:pt x="1577" y="1676"/>
                    <a:pt x="1126" y="1603"/>
                    <a:pt x="859" y="1398"/>
                  </a:cubicBezTo>
                  <a:cubicBezTo>
                    <a:pt x="490" y="1115"/>
                    <a:pt x="623" y="453"/>
                    <a:pt x="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3302225" y="568125"/>
              <a:ext cx="509100" cy="659075"/>
            </a:xfrm>
            <a:custGeom>
              <a:avLst/>
              <a:gdLst/>
              <a:ahLst/>
              <a:cxnLst/>
              <a:rect l="l" t="t" r="r" b="b"/>
              <a:pathLst>
                <a:path w="20364" h="26363" extrusionOk="0">
                  <a:moveTo>
                    <a:pt x="12264" y="1"/>
                  </a:moveTo>
                  <a:lnTo>
                    <a:pt x="10191" y="608"/>
                  </a:lnTo>
                  <a:lnTo>
                    <a:pt x="9848" y="711"/>
                  </a:lnTo>
                  <a:cubicBezTo>
                    <a:pt x="9848" y="711"/>
                    <a:pt x="10404" y="10584"/>
                    <a:pt x="11125" y="17623"/>
                  </a:cubicBezTo>
                  <a:lnTo>
                    <a:pt x="1765" y="15688"/>
                  </a:lnTo>
                  <a:lnTo>
                    <a:pt x="1" y="15329"/>
                  </a:lnTo>
                  <a:lnTo>
                    <a:pt x="4711" y="24739"/>
                  </a:lnTo>
                  <a:cubicBezTo>
                    <a:pt x="4711" y="24739"/>
                    <a:pt x="15864" y="26363"/>
                    <a:pt x="18831" y="26363"/>
                  </a:cubicBezTo>
                  <a:cubicBezTo>
                    <a:pt x="19181" y="26363"/>
                    <a:pt x="19417" y="26340"/>
                    <a:pt x="19507" y="26290"/>
                  </a:cubicBezTo>
                  <a:cubicBezTo>
                    <a:pt x="20363" y="25809"/>
                    <a:pt x="20217" y="25039"/>
                    <a:pt x="20217" y="25039"/>
                  </a:cubicBezTo>
                  <a:cubicBezTo>
                    <a:pt x="19884" y="21623"/>
                    <a:pt x="18453" y="16031"/>
                    <a:pt x="17417" y="13042"/>
                  </a:cubicBezTo>
                  <a:cubicBezTo>
                    <a:pt x="15825" y="8427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2802650" y="928775"/>
              <a:ext cx="706975" cy="1210600"/>
            </a:xfrm>
            <a:custGeom>
              <a:avLst/>
              <a:gdLst/>
              <a:ahLst/>
              <a:cxnLst/>
              <a:rect l="l" t="t" r="r" b="b"/>
              <a:pathLst>
                <a:path w="28279" h="48424" extrusionOk="0">
                  <a:moveTo>
                    <a:pt x="15824" y="1"/>
                  </a:moveTo>
                  <a:cubicBezTo>
                    <a:pt x="13640" y="1"/>
                    <a:pt x="10979" y="426"/>
                    <a:pt x="7629" y="1217"/>
                  </a:cubicBezTo>
                  <a:cubicBezTo>
                    <a:pt x="1890" y="2569"/>
                    <a:pt x="0" y="4093"/>
                    <a:pt x="46" y="8340"/>
                  </a:cubicBezTo>
                  <a:cubicBezTo>
                    <a:pt x="62" y="9752"/>
                    <a:pt x="291" y="11465"/>
                    <a:pt x="664" y="13569"/>
                  </a:cubicBezTo>
                  <a:cubicBezTo>
                    <a:pt x="1611" y="18914"/>
                    <a:pt x="3874" y="25330"/>
                    <a:pt x="5411" y="29319"/>
                  </a:cubicBezTo>
                  <a:cubicBezTo>
                    <a:pt x="6313" y="31660"/>
                    <a:pt x="6529" y="34216"/>
                    <a:pt x="5983" y="36670"/>
                  </a:cubicBezTo>
                  <a:cubicBezTo>
                    <a:pt x="4901" y="41545"/>
                    <a:pt x="6133" y="41870"/>
                    <a:pt x="6133" y="41870"/>
                  </a:cubicBezTo>
                  <a:cubicBezTo>
                    <a:pt x="6133" y="41870"/>
                    <a:pt x="12737" y="46063"/>
                    <a:pt x="18231" y="47775"/>
                  </a:cubicBezTo>
                  <a:cubicBezTo>
                    <a:pt x="19518" y="48176"/>
                    <a:pt x="20743" y="48423"/>
                    <a:pt x="21805" y="48423"/>
                  </a:cubicBezTo>
                  <a:cubicBezTo>
                    <a:pt x="23993" y="48423"/>
                    <a:pt x="25493" y="47373"/>
                    <a:pt x="25430" y="44446"/>
                  </a:cubicBezTo>
                  <a:lnTo>
                    <a:pt x="25427" y="44388"/>
                  </a:lnTo>
                  <a:cubicBezTo>
                    <a:pt x="25420" y="44123"/>
                    <a:pt x="25414" y="43870"/>
                    <a:pt x="25407" y="43624"/>
                  </a:cubicBezTo>
                  <a:cubicBezTo>
                    <a:pt x="25221" y="33854"/>
                    <a:pt x="27258" y="33358"/>
                    <a:pt x="27761" y="22419"/>
                  </a:cubicBezTo>
                  <a:cubicBezTo>
                    <a:pt x="28279" y="11196"/>
                    <a:pt x="25279" y="4937"/>
                    <a:pt x="22308" y="2221"/>
                  </a:cubicBezTo>
                  <a:cubicBezTo>
                    <a:pt x="20636" y="699"/>
                    <a:pt x="18622" y="1"/>
                    <a:pt x="15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4518350" y="3008225"/>
              <a:ext cx="152800" cy="104950"/>
            </a:xfrm>
            <a:custGeom>
              <a:avLst/>
              <a:gdLst/>
              <a:ahLst/>
              <a:cxnLst/>
              <a:rect l="l" t="t" r="r" b="b"/>
              <a:pathLst>
                <a:path w="6112" h="4198" extrusionOk="0">
                  <a:moveTo>
                    <a:pt x="3116" y="0"/>
                  </a:moveTo>
                  <a:lnTo>
                    <a:pt x="638" y="1474"/>
                  </a:lnTo>
                  <a:lnTo>
                    <a:pt x="1" y="1851"/>
                  </a:lnTo>
                  <a:lnTo>
                    <a:pt x="2724" y="4197"/>
                  </a:lnTo>
                  <a:lnTo>
                    <a:pt x="6112" y="3567"/>
                  </a:lnTo>
                  <a:lnTo>
                    <a:pt x="5863" y="3265"/>
                  </a:lnTo>
                  <a:lnTo>
                    <a:pt x="5857" y="3268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4562175" y="3060350"/>
              <a:ext cx="314825" cy="133450"/>
            </a:xfrm>
            <a:custGeom>
              <a:avLst/>
              <a:gdLst/>
              <a:ahLst/>
              <a:cxnLst/>
              <a:rect l="l" t="t" r="r" b="b"/>
              <a:pathLst>
                <a:path w="12593" h="5338" extrusionOk="0">
                  <a:moveTo>
                    <a:pt x="11620" y="1"/>
                  </a:moveTo>
                  <a:cubicBezTo>
                    <a:pt x="11493" y="1"/>
                    <a:pt x="11404" y="15"/>
                    <a:pt x="11404" y="15"/>
                  </a:cubicBezTo>
                  <a:lnTo>
                    <a:pt x="3953" y="803"/>
                  </a:lnTo>
                  <a:lnTo>
                    <a:pt x="737" y="2058"/>
                  </a:lnTo>
                  <a:cubicBezTo>
                    <a:pt x="0" y="3956"/>
                    <a:pt x="1519" y="5337"/>
                    <a:pt x="1519" y="5337"/>
                  </a:cubicBezTo>
                  <a:lnTo>
                    <a:pt x="11900" y="1286"/>
                  </a:lnTo>
                  <a:cubicBezTo>
                    <a:pt x="11900" y="1286"/>
                    <a:pt x="12592" y="1009"/>
                    <a:pt x="12499" y="558"/>
                  </a:cubicBezTo>
                  <a:cubicBezTo>
                    <a:pt x="12398" y="75"/>
                    <a:pt x="11909" y="1"/>
                    <a:pt x="11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2506475" y="3722700"/>
              <a:ext cx="137350" cy="145250"/>
            </a:xfrm>
            <a:custGeom>
              <a:avLst/>
              <a:gdLst/>
              <a:ahLst/>
              <a:cxnLst/>
              <a:rect l="l" t="t" r="r" b="b"/>
              <a:pathLst>
                <a:path w="5494" h="5810" extrusionOk="0">
                  <a:moveTo>
                    <a:pt x="5494" y="0"/>
                  </a:moveTo>
                  <a:lnTo>
                    <a:pt x="1693" y="1014"/>
                  </a:lnTo>
                  <a:lnTo>
                    <a:pt x="1104" y="1165"/>
                  </a:lnTo>
                  <a:lnTo>
                    <a:pt x="0" y="5542"/>
                  </a:lnTo>
                  <a:lnTo>
                    <a:pt x="1430" y="5809"/>
                  </a:lnTo>
                  <a:lnTo>
                    <a:pt x="2496" y="4997"/>
                  </a:lnTo>
                  <a:lnTo>
                    <a:pt x="2931" y="4471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2913425" y="1909225"/>
              <a:ext cx="1699650" cy="1170325"/>
            </a:xfrm>
            <a:custGeom>
              <a:avLst/>
              <a:gdLst/>
              <a:ahLst/>
              <a:cxnLst/>
              <a:rect l="l" t="t" r="r" b="b"/>
              <a:pathLst>
                <a:path w="67986" h="46813" extrusionOk="0">
                  <a:moveTo>
                    <a:pt x="21050" y="1"/>
                  </a:moveTo>
                  <a:cubicBezTo>
                    <a:pt x="13391" y="2360"/>
                    <a:pt x="7102" y="2727"/>
                    <a:pt x="3931" y="2727"/>
                  </a:cubicBezTo>
                  <a:cubicBezTo>
                    <a:pt x="2498" y="2727"/>
                    <a:pt x="1702" y="2652"/>
                    <a:pt x="1702" y="2652"/>
                  </a:cubicBezTo>
                  <a:lnTo>
                    <a:pt x="1702" y="2652"/>
                  </a:lnTo>
                  <a:cubicBezTo>
                    <a:pt x="1702" y="2653"/>
                    <a:pt x="1" y="7255"/>
                    <a:pt x="3005" y="9740"/>
                  </a:cubicBezTo>
                  <a:cubicBezTo>
                    <a:pt x="5059" y="11433"/>
                    <a:pt x="8366" y="13223"/>
                    <a:pt x="12199" y="14960"/>
                  </a:cubicBezTo>
                  <a:cubicBezTo>
                    <a:pt x="12635" y="15160"/>
                    <a:pt x="13086" y="15360"/>
                    <a:pt x="13532" y="15550"/>
                  </a:cubicBezTo>
                  <a:cubicBezTo>
                    <a:pt x="15463" y="16404"/>
                    <a:pt x="17491" y="17230"/>
                    <a:pt x="19540" y="18019"/>
                  </a:cubicBezTo>
                  <a:cubicBezTo>
                    <a:pt x="26943" y="20891"/>
                    <a:pt x="34577" y="23308"/>
                    <a:pt x="38364" y="24464"/>
                  </a:cubicBezTo>
                  <a:cubicBezTo>
                    <a:pt x="39762" y="24892"/>
                    <a:pt x="40957" y="25821"/>
                    <a:pt x="41666" y="27094"/>
                  </a:cubicBezTo>
                  <a:cubicBezTo>
                    <a:pt x="46745" y="36319"/>
                    <a:pt x="65093" y="46812"/>
                    <a:pt x="65093" y="46812"/>
                  </a:cubicBezTo>
                  <a:lnTo>
                    <a:pt x="65982" y="46036"/>
                  </a:lnTo>
                  <a:lnTo>
                    <a:pt x="67986" y="44295"/>
                  </a:lnTo>
                  <a:cubicBezTo>
                    <a:pt x="67986" y="44295"/>
                    <a:pt x="54108" y="23659"/>
                    <a:pt x="47944" y="18388"/>
                  </a:cubicBezTo>
                  <a:cubicBezTo>
                    <a:pt x="41784" y="13116"/>
                    <a:pt x="21050" y="1"/>
                    <a:pt x="21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2526100" y="1975600"/>
              <a:ext cx="919825" cy="1788275"/>
            </a:xfrm>
            <a:custGeom>
              <a:avLst/>
              <a:gdLst/>
              <a:ahLst/>
              <a:cxnLst/>
              <a:rect l="l" t="t" r="r" b="b"/>
              <a:pathLst>
                <a:path w="36793" h="71531" extrusionOk="0">
                  <a:moveTo>
                    <a:pt x="17193" y="0"/>
                  </a:moveTo>
                  <a:cubicBezTo>
                    <a:pt x="17193" y="0"/>
                    <a:pt x="10981" y="5911"/>
                    <a:pt x="15604" y="13720"/>
                  </a:cubicBezTo>
                  <a:cubicBezTo>
                    <a:pt x="15679" y="13852"/>
                    <a:pt x="15757" y="13972"/>
                    <a:pt x="15855" y="14082"/>
                  </a:cubicBezTo>
                  <a:cubicBezTo>
                    <a:pt x="15435" y="18706"/>
                    <a:pt x="14883" y="23712"/>
                    <a:pt x="14264" y="26982"/>
                  </a:cubicBezTo>
                  <a:cubicBezTo>
                    <a:pt x="14091" y="27900"/>
                    <a:pt x="13928" y="28753"/>
                    <a:pt x="13797" y="29475"/>
                  </a:cubicBezTo>
                  <a:cubicBezTo>
                    <a:pt x="13797" y="29475"/>
                    <a:pt x="13775" y="29573"/>
                    <a:pt x="13733" y="29737"/>
                  </a:cubicBezTo>
                  <a:cubicBezTo>
                    <a:pt x="13723" y="29790"/>
                    <a:pt x="13708" y="29841"/>
                    <a:pt x="13688" y="29890"/>
                  </a:cubicBezTo>
                  <a:cubicBezTo>
                    <a:pt x="13690" y="29906"/>
                    <a:pt x="13687" y="29921"/>
                    <a:pt x="13678" y="29934"/>
                  </a:cubicBezTo>
                  <a:cubicBezTo>
                    <a:pt x="13450" y="30798"/>
                    <a:pt x="12796" y="32754"/>
                    <a:pt x="11476" y="34440"/>
                  </a:cubicBezTo>
                  <a:cubicBezTo>
                    <a:pt x="9707" y="36683"/>
                    <a:pt x="4284" y="43707"/>
                    <a:pt x="54" y="71126"/>
                  </a:cubicBezTo>
                  <a:cubicBezTo>
                    <a:pt x="43" y="71204"/>
                    <a:pt x="33" y="71291"/>
                    <a:pt x="21" y="71378"/>
                  </a:cubicBezTo>
                  <a:cubicBezTo>
                    <a:pt x="10" y="71434"/>
                    <a:pt x="10" y="71477"/>
                    <a:pt x="0" y="71531"/>
                  </a:cubicBezTo>
                  <a:lnTo>
                    <a:pt x="1421" y="71136"/>
                  </a:lnTo>
                  <a:lnTo>
                    <a:pt x="4710" y="70214"/>
                  </a:lnTo>
                  <a:cubicBezTo>
                    <a:pt x="4710" y="70214"/>
                    <a:pt x="14742" y="50843"/>
                    <a:pt x="18494" y="43734"/>
                  </a:cubicBezTo>
                  <a:cubicBezTo>
                    <a:pt x="18646" y="43438"/>
                    <a:pt x="18799" y="43154"/>
                    <a:pt x="18940" y="42869"/>
                  </a:cubicBezTo>
                  <a:cubicBezTo>
                    <a:pt x="19223" y="42333"/>
                    <a:pt x="19453" y="41896"/>
                    <a:pt x="19605" y="41611"/>
                  </a:cubicBezTo>
                  <a:cubicBezTo>
                    <a:pt x="19638" y="41546"/>
                    <a:pt x="19670" y="41491"/>
                    <a:pt x="19693" y="41448"/>
                  </a:cubicBezTo>
                  <a:cubicBezTo>
                    <a:pt x="21263" y="38484"/>
                    <a:pt x="22561" y="36175"/>
                    <a:pt x="23368" y="35147"/>
                  </a:cubicBezTo>
                  <a:cubicBezTo>
                    <a:pt x="23849" y="34534"/>
                    <a:pt x="24166" y="34217"/>
                    <a:pt x="24548" y="33419"/>
                  </a:cubicBezTo>
                  <a:cubicBezTo>
                    <a:pt x="28103" y="27008"/>
                    <a:pt x="36792" y="349"/>
                    <a:pt x="36792" y="349"/>
                  </a:cubicBezTo>
                  <a:lnTo>
                    <a:pt x="21117" y="40"/>
                  </a:lnTo>
                  <a:lnTo>
                    <a:pt x="20713" y="40"/>
                  </a:lnTo>
                  <a:cubicBezTo>
                    <a:pt x="20232" y="52"/>
                    <a:pt x="19390" y="63"/>
                    <a:pt x="18647" y="65"/>
                  </a:cubicBezTo>
                  <a:cubicBezTo>
                    <a:pt x="18002" y="65"/>
                    <a:pt x="17193" y="0"/>
                    <a:pt x="17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2868375" y="2043525"/>
              <a:ext cx="155475" cy="138525"/>
            </a:xfrm>
            <a:custGeom>
              <a:avLst/>
              <a:gdLst/>
              <a:ahLst/>
              <a:cxnLst/>
              <a:rect l="l" t="t" r="r" b="b"/>
              <a:pathLst>
                <a:path w="6219" h="5541" extrusionOk="0">
                  <a:moveTo>
                    <a:pt x="2300" y="1"/>
                  </a:moveTo>
                  <a:lnTo>
                    <a:pt x="0" y="1620"/>
                  </a:lnTo>
                  <a:cubicBezTo>
                    <a:pt x="0" y="1620"/>
                    <a:pt x="1454" y="4442"/>
                    <a:pt x="2404" y="5297"/>
                  </a:cubicBezTo>
                  <a:cubicBezTo>
                    <a:pt x="2591" y="5464"/>
                    <a:pt x="2858" y="5540"/>
                    <a:pt x="3160" y="5540"/>
                  </a:cubicBezTo>
                  <a:cubicBezTo>
                    <a:pt x="4398" y="5540"/>
                    <a:pt x="6219" y="4265"/>
                    <a:pt x="5459" y="2778"/>
                  </a:cubicBezTo>
                  <a:cubicBezTo>
                    <a:pt x="4902" y="1688"/>
                    <a:pt x="4293" y="1464"/>
                    <a:pt x="3885" y="1464"/>
                  </a:cubicBezTo>
                  <a:cubicBezTo>
                    <a:pt x="3602" y="1464"/>
                    <a:pt x="3416" y="1573"/>
                    <a:pt x="3416" y="1573"/>
                  </a:cubicBezTo>
                  <a:lnTo>
                    <a:pt x="2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2529375" y="1004400"/>
              <a:ext cx="452550" cy="1097550"/>
            </a:xfrm>
            <a:custGeom>
              <a:avLst/>
              <a:gdLst/>
              <a:ahLst/>
              <a:cxnLst/>
              <a:rect l="l" t="t" r="r" b="b"/>
              <a:pathLst>
                <a:path w="18102" h="43902" extrusionOk="0">
                  <a:moveTo>
                    <a:pt x="14546" y="1"/>
                  </a:moveTo>
                  <a:cubicBezTo>
                    <a:pt x="14160" y="1"/>
                    <a:pt x="13775" y="76"/>
                    <a:pt x="13414" y="225"/>
                  </a:cubicBezTo>
                  <a:cubicBezTo>
                    <a:pt x="12777" y="478"/>
                    <a:pt x="12216" y="951"/>
                    <a:pt x="11839" y="1559"/>
                  </a:cubicBezTo>
                  <a:cubicBezTo>
                    <a:pt x="9283" y="5692"/>
                    <a:pt x="2043" y="16885"/>
                    <a:pt x="905" y="19647"/>
                  </a:cubicBezTo>
                  <a:cubicBezTo>
                    <a:pt x="717" y="20100"/>
                    <a:pt x="587" y="20574"/>
                    <a:pt x="518" y="21059"/>
                  </a:cubicBezTo>
                  <a:cubicBezTo>
                    <a:pt x="484" y="21220"/>
                    <a:pt x="458" y="21382"/>
                    <a:pt x="439" y="21545"/>
                  </a:cubicBezTo>
                  <a:cubicBezTo>
                    <a:pt x="1" y="26075"/>
                    <a:pt x="4498" y="33535"/>
                    <a:pt x="7514" y="36578"/>
                  </a:cubicBezTo>
                  <a:cubicBezTo>
                    <a:pt x="10530" y="39622"/>
                    <a:pt x="13697" y="43901"/>
                    <a:pt x="13697" y="43901"/>
                  </a:cubicBezTo>
                  <a:lnTo>
                    <a:pt x="14273" y="43513"/>
                  </a:lnTo>
                  <a:lnTo>
                    <a:pt x="16478" y="42015"/>
                  </a:lnTo>
                  <a:cubicBezTo>
                    <a:pt x="16478" y="42015"/>
                    <a:pt x="11955" y="32543"/>
                    <a:pt x="10670" y="27917"/>
                  </a:cubicBezTo>
                  <a:cubicBezTo>
                    <a:pt x="10049" y="25670"/>
                    <a:pt x="8980" y="23854"/>
                    <a:pt x="8008" y="22543"/>
                  </a:cubicBezTo>
                  <a:cubicBezTo>
                    <a:pt x="8094" y="22460"/>
                    <a:pt x="8174" y="22378"/>
                    <a:pt x="8260" y="22290"/>
                  </a:cubicBezTo>
                  <a:cubicBezTo>
                    <a:pt x="11539" y="18799"/>
                    <a:pt x="14093" y="14298"/>
                    <a:pt x="16037" y="11539"/>
                  </a:cubicBezTo>
                  <a:cubicBezTo>
                    <a:pt x="16976" y="10207"/>
                    <a:pt x="17623" y="8679"/>
                    <a:pt x="17898" y="7096"/>
                  </a:cubicBezTo>
                  <a:cubicBezTo>
                    <a:pt x="18090" y="6014"/>
                    <a:pt x="18101" y="4906"/>
                    <a:pt x="17930" y="3820"/>
                  </a:cubicBezTo>
                  <a:cubicBezTo>
                    <a:pt x="17653" y="2090"/>
                    <a:pt x="16925" y="496"/>
                    <a:pt x="15253" y="86"/>
                  </a:cubicBezTo>
                  <a:cubicBezTo>
                    <a:pt x="15020" y="29"/>
                    <a:pt x="14782" y="1"/>
                    <a:pt x="14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3314075" y="439175"/>
              <a:ext cx="98075" cy="107150"/>
            </a:xfrm>
            <a:custGeom>
              <a:avLst/>
              <a:gdLst/>
              <a:ahLst/>
              <a:cxnLst/>
              <a:rect l="l" t="t" r="r" b="b"/>
              <a:pathLst>
                <a:path w="3923" h="4286" extrusionOk="0">
                  <a:moveTo>
                    <a:pt x="2199" y="0"/>
                  </a:moveTo>
                  <a:lnTo>
                    <a:pt x="0" y="21"/>
                  </a:lnTo>
                  <a:lnTo>
                    <a:pt x="3151" y="4285"/>
                  </a:lnTo>
                  <a:cubicBezTo>
                    <a:pt x="3922" y="3155"/>
                    <a:pt x="3412" y="1731"/>
                    <a:pt x="3412" y="1731"/>
                  </a:cubicBezTo>
                  <a:lnTo>
                    <a:pt x="2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2968700" y="375250"/>
              <a:ext cx="475750" cy="677925"/>
            </a:xfrm>
            <a:custGeom>
              <a:avLst/>
              <a:gdLst/>
              <a:ahLst/>
              <a:cxnLst/>
              <a:rect l="l" t="t" r="r" b="b"/>
              <a:pathLst>
                <a:path w="19030" h="27117" extrusionOk="0">
                  <a:moveTo>
                    <a:pt x="8266" y="0"/>
                  </a:moveTo>
                  <a:cubicBezTo>
                    <a:pt x="3079" y="0"/>
                    <a:pt x="1" y="5398"/>
                    <a:pt x="118" y="9927"/>
                  </a:cubicBezTo>
                  <a:cubicBezTo>
                    <a:pt x="258" y="15428"/>
                    <a:pt x="5003" y="18614"/>
                    <a:pt x="5003" y="18614"/>
                  </a:cubicBezTo>
                  <a:lnTo>
                    <a:pt x="4685" y="23620"/>
                  </a:lnTo>
                  <a:lnTo>
                    <a:pt x="7886" y="25694"/>
                  </a:lnTo>
                  <a:lnTo>
                    <a:pt x="10081" y="27116"/>
                  </a:lnTo>
                  <a:lnTo>
                    <a:pt x="11342" y="24483"/>
                  </a:lnTo>
                  <a:lnTo>
                    <a:pt x="11515" y="21256"/>
                  </a:lnTo>
                  <a:cubicBezTo>
                    <a:pt x="11558" y="20504"/>
                    <a:pt x="12100" y="19875"/>
                    <a:pt x="12836" y="19722"/>
                  </a:cubicBezTo>
                  <a:cubicBezTo>
                    <a:pt x="13655" y="19546"/>
                    <a:pt x="14793" y="19068"/>
                    <a:pt x="15956" y="17835"/>
                  </a:cubicBezTo>
                  <a:cubicBezTo>
                    <a:pt x="16029" y="17758"/>
                    <a:pt x="16095" y="17676"/>
                    <a:pt x="16155" y="17589"/>
                  </a:cubicBezTo>
                  <a:lnTo>
                    <a:pt x="16162" y="17585"/>
                  </a:lnTo>
                  <a:cubicBezTo>
                    <a:pt x="18243" y="14752"/>
                    <a:pt x="19030" y="3899"/>
                    <a:pt x="11911" y="819"/>
                  </a:cubicBezTo>
                  <a:cubicBezTo>
                    <a:pt x="10605" y="252"/>
                    <a:pt x="9386" y="0"/>
                    <a:pt x="8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3165825" y="814975"/>
              <a:ext cx="206800" cy="238200"/>
            </a:xfrm>
            <a:custGeom>
              <a:avLst/>
              <a:gdLst/>
              <a:ahLst/>
              <a:cxnLst/>
              <a:rect l="l" t="t" r="r" b="b"/>
              <a:pathLst>
                <a:path w="8272" h="9528" extrusionOk="0">
                  <a:moveTo>
                    <a:pt x="8271" y="0"/>
                  </a:moveTo>
                  <a:cubicBezTo>
                    <a:pt x="8129" y="84"/>
                    <a:pt x="6407" y="1092"/>
                    <a:pt x="3793" y="1385"/>
                  </a:cubicBezTo>
                  <a:cubicBezTo>
                    <a:pt x="1859" y="1600"/>
                    <a:pt x="355" y="3163"/>
                    <a:pt x="215" y="5105"/>
                  </a:cubicBezTo>
                  <a:lnTo>
                    <a:pt x="1" y="8106"/>
                  </a:lnTo>
                  <a:lnTo>
                    <a:pt x="2196" y="9527"/>
                  </a:lnTo>
                  <a:lnTo>
                    <a:pt x="3457" y="6894"/>
                  </a:lnTo>
                  <a:lnTo>
                    <a:pt x="3630" y="3667"/>
                  </a:lnTo>
                  <a:cubicBezTo>
                    <a:pt x="3673" y="2916"/>
                    <a:pt x="4215" y="2287"/>
                    <a:pt x="4951" y="2133"/>
                  </a:cubicBezTo>
                  <a:cubicBezTo>
                    <a:pt x="5770" y="1957"/>
                    <a:pt x="6909" y="1479"/>
                    <a:pt x="8073" y="246"/>
                  </a:cubicBezTo>
                  <a:cubicBezTo>
                    <a:pt x="8144" y="169"/>
                    <a:pt x="8211" y="87"/>
                    <a:pt x="8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2841000" y="445025"/>
              <a:ext cx="329925" cy="402050"/>
            </a:xfrm>
            <a:custGeom>
              <a:avLst/>
              <a:gdLst/>
              <a:ahLst/>
              <a:cxnLst/>
              <a:rect l="l" t="t" r="r" b="b"/>
              <a:pathLst>
                <a:path w="13197" h="16082" extrusionOk="0">
                  <a:moveTo>
                    <a:pt x="6148" y="0"/>
                  </a:moveTo>
                  <a:lnTo>
                    <a:pt x="6148" y="0"/>
                  </a:lnTo>
                  <a:cubicBezTo>
                    <a:pt x="0" y="6986"/>
                    <a:pt x="7743" y="14412"/>
                    <a:pt x="9502" y="15956"/>
                  </a:cubicBezTo>
                  <a:cubicBezTo>
                    <a:pt x="9597" y="16038"/>
                    <a:pt x="9718" y="16082"/>
                    <a:pt x="9844" y="16082"/>
                  </a:cubicBezTo>
                  <a:cubicBezTo>
                    <a:pt x="9848" y="16082"/>
                    <a:pt x="9852" y="16082"/>
                    <a:pt x="9856" y="16082"/>
                  </a:cubicBezTo>
                  <a:lnTo>
                    <a:pt x="9893" y="16082"/>
                  </a:lnTo>
                  <a:cubicBezTo>
                    <a:pt x="10002" y="16069"/>
                    <a:pt x="10106" y="16030"/>
                    <a:pt x="10198" y="15969"/>
                  </a:cubicBezTo>
                  <a:cubicBezTo>
                    <a:pt x="10412" y="15803"/>
                    <a:pt x="10464" y="15500"/>
                    <a:pt x="10336" y="15271"/>
                  </a:cubicBezTo>
                  <a:cubicBezTo>
                    <a:pt x="9502" y="13829"/>
                    <a:pt x="6781" y="8920"/>
                    <a:pt x="6920" y="6617"/>
                  </a:cubicBezTo>
                  <a:cubicBezTo>
                    <a:pt x="7035" y="4686"/>
                    <a:pt x="8021" y="3972"/>
                    <a:pt x="8958" y="3972"/>
                  </a:cubicBezTo>
                  <a:cubicBezTo>
                    <a:pt x="9463" y="3972"/>
                    <a:pt x="9954" y="4179"/>
                    <a:pt x="10286" y="4516"/>
                  </a:cubicBezTo>
                  <a:cubicBezTo>
                    <a:pt x="10818" y="5049"/>
                    <a:pt x="12361" y="8516"/>
                    <a:pt x="12361" y="8516"/>
                  </a:cubicBezTo>
                  <a:cubicBezTo>
                    <a:pt x="12361" y="8516"/>
                    <a:pt x="12568" y="8851"/>
                    <a:pt x="12808" y="8851"/>
                  </a:cubicBezTo>
                  <a:cubicBezTo>
                    <a:pt x="12840" y="8851"/>
                    <a:pt x="12872" y="8845"/>
                    <a:pt x="12905" y="8832"/>
                  </a:cubicBezTo>
                  <a:cubicBezTo>
                    <a:pt x="13197" y="8704"/>
                    <a:pt x="13057" y="8225"/>
                    <a:pt x="13057" y="8225"/>
                  </a:cubicBezTo>
                  <a:cubicBezTo>
                    <a:pt x="13057" y="8225"/>
                    <a:pt x="12525" y="5036"/>
                    <a:pt x="11779" y="2671"/>
                  </a:cubicBezTo>
                  <a:cubicBezTo>
                    <a:pt x="11033" y="318"/>
                    <a:pt x="6148" y="0"/>
                    <a:pt x="6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2991800" y="267250"/>
              <a:ext cx="469125" cy="233400"/>
            </a:xfrm>
            <a:custGeom>
              <a:avLst/>
              <a:gdLst/>
              <a:ahLst/>
              <a:cxnLst/>
              <a:rect l="l" t="t" r="r" b="b"/>
              <a:pathLst>
                <a:path w="18765" h="9336" extrusionOk="0">
                  <a:moveTo>
                    <a:pt x="7582" y="1"/>
                  </a:moveTo>
                  <a:cubicBezTo>
                    <a:pt x="710" y="1"/>
                    <a:pt x="224" y="6394"/>
                    <a:pt x="119" y="7110"/>
                  </a:cubicBezTo>
                  <a:cubicBezTo>
                    <a:pt x="0" y="7906"/>
                    <a:pt x="225" y="7979"/>
                    <a:pt x="225" y="7979"/>
                  </a:cubicBezTo>
                  <a:lnTo>
                    <a:pt x="5539" y="9336"/>
                  </a:lnTo>
                  <a:cubicBezTo>
                    <a:pt x="7997" y="7799"/>
                    <a:pt x="10136" y="7321"/>
                    <a:pt x="11846" y="7321"/>
                  </a:cubicBezTo>
                  <a:cubicBezTo>
                    <a:pt x="14653" y="7321"/>
                    <a:pt x="16303" y="8608"/>
                    <a:pt x="16303" y="8608"/>
                  </a:cubicBezTo>
                  <a:cubicBezTo>
                    <a:pt x="18765" y="4976"/>
                    <a:pt x="15485" y="1266"/>
                    <a:pt x="10134" y="257"/>
                  </a:cubicBezTo>
                  <a:cubicBezTo>
                    <a:pt x="9198" y="81"/>
                    <a:pt x="8350" y="1"/>
                    <a:pt x="7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3209075" y="996150"/>
              <a:ext cx="85725" cy="72950"/>
            </a:xfrm>
            <a:custGeom>
              <a:avLst/>
              <a:gdLst/>
              <a:ahLst/>
              <a:cxnLst/>
              <a:rect l="l" t="t" r="r" b="b"/>
              <a:pathLst>
                <a:path w="3429" h="2918" extrusionOk="0">
                  <a:moveTo>
                    <a:pt x="1610" y="0"/>
                  </a:moveTo>
                  <a:lnTo>
                    <a:pt x="0" y="1871"/>
                  </a:lnTo>
                  <a:lnTo>
                    <a:pt x="1404" y="2918"/>
                  </a:lnTo>
                  <a:lnTo>
                    <a:pt x="3016" y="2588"/>
                  </a:lnTo>
                  <a:cubicBezTo>
                    <a:pt x="3209" y="2140"/>
                    <a:pt x="3338" y="1667"/>
                    <a:pt x="3397" y="1182"/>
                  </a:cubicBezTo>
                  <a:lnTo>
                    <a:pt x="3428" y="927"/>
                  </a:lnTo>
                  <a:lnTo>
                    <a:pt x="3405" y="905"/>
                  </a:lnTo>
                  <a:cubicBezTo>
                    <a:pt x="2969" y="501"/>
                    <a:pt x="2438" y="210"/>
                    <a:pt x="1860" y="63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3048225" y="907400"/>
              <a:ext cx="201100" cy="149725"/>
            </a:xfrm>
            <a:custGeom>
              <a:avLst/>
              <a:gdLst/>
              <a:ahLst/>
              <a:cxnLst/>
              <a:rect l="l" t="t" r="r" b="b"/>
              <a:pathLst>
                <a:path w="8044" h="5989" extrusionOk="0">
                  <a:moveTo>
                    <a:pt x="1543" y="1"/>
                  </a:moveTo>
                  <a:cubicBezTo>
                    <a:pt x="1543" y="1"/>
                    <a:pt x="770" y="431"/>
                    <a:pt x="0" y="1589"/>
                  </a:cubicBezTo>
                  <a:cubicBezTo>
                    <a:pt x="0" y="1589"/>
                    <a:pt x="1055" y="2061"/>
                    <a:pt x="1976" y="2623"/>
                  </a:cubicBezTo>
                  <a:cubicBezTo>
                    <a:pt x="2816" y="3136"/>
                    <a:pt x="6856" y="5989"/>
                    <a:pt x="6856" y="5989"/>
                  </a:cubicBezTo>
                  <a:lnTo>
                    <a:pt x="8044" y="3550"/>
                  </a:lnTo>
                  <a:cubicBezTo>
                    <a:pt x="8044" y="3550"/>
                    <a:pt x="3826" y="640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3249300" y="913475"/>
              <a:ext cx="64300" cy="121150"/>
            </a:xfrm>
            <a:custGeom>
              <a:avLst/>
              <a:gdLst/>
              <a:ahLst/>
              <a:cxnLst/>
              <a:rect l="l" t="t" r="r" b="b"/>
              <a:pathLst>
                <a:path w="2572" h="4846" extrusionOk="0">
                  <a:moveTo>
                    <a:pt x="277" y="1"/>
                  </a:moveTo>
                  <a:lnTo>
                    <a:pt x="1" y="3307"/>
                  </a:lnTo>
                  <a:cubicBezTo>
                    <a:pt x="1" y="3307"/>
                    <a:pt x="1415" y="3790"/>
                    <a:pt x="1848" y="4845"/>
                  </a:cubicBezTo>
                  <a:cubicBezTo>
                    <a:pt x="1848" y="4845"/>
                    <a:pt x="2571" y="3460"/>
                    <a:pt x="1648" y="996"/>
                  </a:cubicBezTo>
                  <a:cubicBezTo>
                    <a:pt x="1648" y="996"/>
                    <a:pt x="873" y="263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3018250" y="1060825"/>
              <a:ext cx="296450" cy="520975"/>
            </a:xfrm>
            <a:custGeom>
              <a:avLst/>
              <a:gdLst/>
              <a:ahLst/>
              <a:cxnLst/>
              <a:rect l="l" t="t" r="r" b="b"/>
              <a:pathLst>
                <a:path w="11858" h="20839" extrusionOk="0">
                  <a:moveTo>
                    <a:pt x="10648" y="1"/>
                  </a:moveTo>
                  <a:lnTo>
                    <a:pt x="9036" y="331"/>
                  </a:lnTo>
                  <a:cubicBezTo>
                    <a:pt x="9565" y="13103"/>
                    <a:pt x="0" y="19272"/>
                    <a:pt x="0" y="19272"/>
                  </a:cubicBezTo>
                  <a:lnTo>
                    <a:pt x="929" y="20839"/>
                  </a:lnTo>
                  <a:cubicBezTo>
                    <a:pt x="11857" y="12888"/>
                    <a:pt x="10648" y="1"/>
                    <a:pt x="10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2344700" y="1060850"/>
              <a:ext cx="964775" cy="361200"/>
            </a:xfrm>
            <a:custGeom>
              <a:avLst/>
              <a:gdLst/>
              <a:ahLst/>
              <a:cxnLst/>
              <a:rect l="l" t="t" r="r" b="b"/>
              <a:pathLst>
                <a:path w="38591" h="14448" extrusionOk="0">
                  <a:moveTo>
                    <a:pt x="37590" y="1"/>
                  </a:moveTo>
                  <a:lnTo>
                    <a:pt x="37304" y="57"/>
                  </a:lnTo>
                  <a:lnTo>
                    <a:pt x="35978" y="333"/>
                  </a:lnTo>
                  <a:cubicBezTo>
                    <a:pt x="35298" y="7976"/>
                    <a:pt x="30795" y="10385"/>
                    <a:pt x="25390" y="10385"/>
                  </a:cubicBezTo>
                  <a:cubicBezTo>
                    <a:pt x="16178" y="10385"/>
                    <a:pt x="4346" y="3390"/>
                    <a:pt x="4346" y="3390"/>
                  </a:cubicBezTo>
                  <a:lnTo>
                    <a:pt x="0" y="5105"/>
                  </a:lnTo>
                  <a:lnTo>
                    <a:pt x="406" y="6258"/>
                  </a:lnTo>
                  <a:lnTo>
                    <a:pt x="1398" y="9088"/>
                  </a:lnTo>
                  <a:cubicBezTo>
                    <a:pt x="1398" y="9088"/>
                    <a:pt x="10357" y="14447"/>
                    <a:pt x="21027" y="14447"/>
                  </a:cubicBezTo>
                  <a:cubicBezTo>
                    <a:pt x="22627" y="14447"/>
                    <a:pt x="24266" y="14327"/>
                    <a:pt x="25919" y="14049"/>
                  </a:cubicBezTo>
                  <a:cubicBezTo>
                    <a:pt x="38591" y="11924"/>
                    <a:pt x="37590" y="1"/>
                    <a:pt x="37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2465050" y="3814425"/>
              <a:ext cx="330725" cy="133425"/>
            </a:xfrm>
            <a:custGeom>
              <a:avLst/>
              <a:gdLst/>
              <a:ahLst/>
              <a:cxnLst/>
              <a:rect l="l" t="t" r="r" b="b"/>
              <a:pathLst>
                <a:path w="13229" h="5337" extrusionOk="0">
                  <a:moveTo>
                    <a:pt x="12258" y="0"/>
                  </a:moveTo>
                  <a:cubicBezTo>
                    <a:pt x="12130" y="0"/>
                    <a:pt x="12041" y="15"/>
                    <a:pt x="12041" y="15"/>
                  </a:cubicBezTo>
                  <a:lnTo>
                    <a:pt x="4588" y="802"/>
                  </a:lnTo>
                  <a:lnTo>
                    <a:pt x="1504" y="1213"/>
                  </a:lnTo>
                  <a:cubicBezTo>
                    <a:pt x="1" y="4039"/>
                    <a:pt x="2155" y="5337"/>
                    <a:pt x="2155" y="5337"/>
                  </a:cubicBezTo>
                  <a:lnTo>
                    <a:pt x="12537" y="1284"/>
                  </a:lnTo>
                  <a:cubicBezTo>
                    <a:pt x="12537" y="1284"/>
                    <a:pt x="13229" y="1007"/>
                    <a:pt x="13134" y="558"/>
                  </a:cubicBezTo>
                  <a:cubicBezTo>
                    <a:pt x="13033" y="74"/>
                    <a:pt x="12547" y="0"/>
                    <a:pt x="12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2968450" y="2092700"/>
              <a:ext cx="30525" cy="28625"/>
            </a:xfrm>
            <a:custGeom>
              <a:avLst/>
              <a:gdLst/>
              <a:ahLst/>
              <a:cxnLst/>
              <a:rect l="l" t="t" r="r" b="b"/>
              <a:pathLst>
                <a:path w="1221" h="1145" extrusionOk="0">
                  <a:moveTo>
                    <a:pt x="61" y="1"/>
                  </a:moveTo>
                  <a:cubicBezTo>
                    <a:pt x="27" y="1"/>
                    <a:pt x="5" y="15"/>
                    <a:pt x="1" y="48"/>
                  </a:cubicBezTo>
                  <a:cubicBezTo>
                    <a:pt x="1" y="48"/>
                    <a:pt x="751" y="991"/>
                    <a:pt x="974" y="1113"/>
                  </a:cubicBezTo>
                  <a:cubicBezTo>
                    <a:pt x="1015" y="1135"/>
                    <a:pt x="1049" y="1145"/>
                    <a:pt x="1077" y="1145"/>
                  </a:cubicBezTo>
                  <a:cubicBezTo>
                    <a:pt x="1207" y="1145"/>
                    <a:pt x="1221" y="942"/>
                    <a:pt x="1150" y="791"/>
                  </a:cubicBezTo>
                  <a:cubicBezTo>
                    <a:pt x="1077" y="632"/>
                    <a:pt x="289" y="1"/>
                    <a:pt x="61" y="1"/>
                  </a:cubicBezTo>
                  <a:close/>
                </a:path>
              </a:pathLst>
            </a:custGeom>
            <a:solidFill>
              <a:srgbClr val="E5B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47"/>
          <p:cNvGrpSpPr/>
          <p:nvPr/>
        </p:nvGrpSpPr>
        <p:grpSpPr>
          <a:xfrm>
            <a:off x="3881963" y="2682518"/>
            <a:ext cx="1617493" cy="1951076"/>
            <a:chOff x="1632150" y="223275"/>
            <a:chExt cx="4355125" cy="5253300"/>
          </a:xfrm>
        </p:grpSpPr>
        <p:sp>
          <p:nvSpPr>
            <p:cNvPr id="1321" name="Google Shape;1321;p47"/>
            <p:cNvSpPr/>
            <p:nvPr/>
          </p:nvSpPr>
          <p:spPr>
            <a:xfrm>
              <a:off x="1733700" y="223275"/>
              <a:ext cx="3394250" cy="2037650"/>
            </a:xfrm>
            <a:custGeom>
              <a:avLst/>
              <a:gdLst/>
              <a:ahLst/>
              <a:cxnLst/>
              <a:rect l="l" t="t" r="r" b="b"/>
              <a:pathLst>
                <a:path w="135770" h="81506" extrusionOk="0">
                  <a:moveTo>
                    <a:pt x="131111" y="736"/>
                  </a:moveTo>
                  <a:lnTo>
                    <a:pt x="113244" y="6186"/>
                  </a:lnTo>
                  <a:cubicBezTo>
                    <a:pt x="110975" y="6879"/>
                    <a:pt x="110261" y="9738"/>
                    <a:pt x="111939" y="11415"/>
                  </a:cubicBezTo>
                  <a:lnTo>
                    <a:pt x="112017" y="11493"/>
                  </a:lnTo>
                  <a:cubicBezTo>
                    <a:pt x="113267" y="12743"/>
                    <a:pt x="113241" y="14779"/>
                    <a:pt x="111959" y="15996"/>
                  </a:cubicBezTo>
                  <a:lnTo>
                    <a:pt x="83975" y="42557"/>
                  </a:lnTo>
                  <a:cubicBezTo>
                    <a:pt x="83181" y="43312"/>
                    <a:pt x="82051" y="43598"/>
                    <a:pt x="80994" y="43313"/>
                  </a:cubicBezTo>
                  <a:lnTo>
                    <a:pt x="53496" y="35910"/>
                  </a:lnTo>
                  <a:cubicBezTo>
                    <a:pt x="51855" y="35469"/>
                    <a:pt x="50104" y="35798"/>
                    <a:pt x="48736" y="36806"/>
                  </a:cubicBezTo>
                  <a:lnTo>
                    <a:pt x="1695" y="71500"/>
                  </a:lnTo>
                  <a:cubicBezTo>
                    <a:pt x="298" y="72530"/>
                    <a:pt x="0" y="74498"/>
                    <a:pt x="1031" y="75896"/>
                  </a:cubicBezTo>
                  <a:lnTo>
                    <a:pt x="3919" y="79811"/>
                  </a:lnTo>
                  <a:cubicBezTo>
                    <a:pt x="4950" y="81209"/>
                    <a:pt x="6917" y="81506"/>
                    <a:pt x="8314" y="80475"/>
                  </a:cubicBezTo>
                  <a:lnTo>
                    <a:pt x="51973" y="48278"/>
                  </a:lnTo>
                  <a:cubicBezTo>
                    <a:pt x="52743" y="47709"/>
                    <a:pt x="53731" y="47523"/>
                    <a:pt x="54656" y="47772"/>
                  </a:cubicBezTo>
                  <a:lnTo>
                    <a:pt x="82817" y="55355"/>
                  </a:lnTo>
                  <a:cubicBezTo>
                    <a:pt x="84692" y="55860"/>
                    <a:pt x="86696" y="55352"/>
                    <a:pt x="88106" y="54014"/>
                  </a:cubicBezTo>
                  <a:lnTo>
                    <a:pt x="119967" y="23773"/>
                  </a:lnTo>
                  <a:cubicBezTo>
                    <a:pt x="121203" y="22600"/>
                    <a:pt x="123149" y="22625"/>
                    <a:pt x="124354" y="23831"/>
                  </a:cubicBezTo>
                  <a:lnTo>
                    <a:pt x="124354" y="23831"/>
                  </a:lnTo>
                  <a:cubicBezTo>
                    <a:pt x="126032" y="25508"/>
                    <a:pt x="128892" y="24794"/>
                    <a:pt x="129584" y="22525"/>
                  </a:cubicBezTo>
                  <a:lnTo>
                    <a:pt x="135034" y="4659"/>
                  </a:lnTo>
                  <a:cubicBezTo>
                    <a:pt x="135769" y="2252"/>
                    <a:pt x="133518" y="1"/>
                    <a:pt x="131111" y="7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1899900" y="2935400"/>
              <a:ext cx="184325" cy="105800"/>
            </a:xfrm>
            <a:custGeom>
              <a:avLst/>
              <a:gdLst/>
              <a:ahLst/>
              <a:cxnLst/>
              <a:rect l="l" t="t" r="r" b="b"/>
              <a:pathLst>
                <a:path w="7373" h="4232" extrusionOk="0">
                  <a:moveTo>
                    <a:pt x="3015" y="0"/>
                  </a:moveTo>
                  <a:cubicBezTo>
                    <a:pt x="2157" y="0"/>
                    <a:pt x="1932" y="536"/>
                    <a:pt x="1932" y="536"/>
                  </a:cubicBezTo>
                  <a:lnTo>
                    <a:pt x="4431" y="1362"/>
                  </a:lnTo>
                  <a:lnTo>
                    <a:pt x="4431" y="1362"/>
                  </a:lnTo>
                  <a:lnTo>
                    <a:pt x="1" y="1348"/>
                  </a:lnTo>
                  <a:lnTo>
                    <a:pt x="1" y="1348"/>
                  </a:lnTo>
                  <a:cubicBezTo>
                    <a:pt x="2066" y="4088"/>
                    <a:pt x="5672" y="4232"/>
                    <a:pt x="6409" y="4232"/>
                  </a:cubicBezTo>
                  <a:cubicBezTo>
                    <a:pt x="6495" y="4232"/>
                    <a:pt x="6542" y="4230"/>
                    <a:pt x="6542" y="4230"/>
                  </a:cubicBezTo>
                  <a:lnTo>
                    <a:pt x="7373" y="1597"/>
                  </a:lnTo>
                  <a:cubicBezTo>
                    <a:pt x="6902" y="677"/>
                    <a:pt x="5952" y="579"/>
                    <a:pt x="5567" y="579"/>
                  </a:cubicBezTo>
                  <a:cubicBezTo>
                    <a:pt x="5462" y="579"/>
                    <a:pt x="5399" y="586"/>
                    <a:pt x="5399" y="586"/>
                  </a:cubicBezTo>
                  <a:lnTo>
                    <a:pt x="3864" y="141"/>
                  </a:lnTo>
                  <a:cubicBezTo>
                    <a:pt x="3529" y="40"/>
                    <a:pt x="3248" y="0"/>
                    <a:pt x="3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2060050" y="2975300"/>
              <a:ext cx="62650" cy="80925"/>
            </a:xfrm>
            <a:custGeom>
              <a:avLst/>
              <a:gdLst/>
              <a:ahLst/>
              <a:cxnLst/>
              <a:rect l="l" t="t" r="r" b="b"/>
              <a:pathLst>
                <a:path w="2506" h="3237" extrusionOk="0">
                  <a:moveTo>
                    <a:pt x="967" y="1"/>
                  </a:moveTo>
                  <a:cubicBezTo>
                    <a:pt x="0" y="866"/>
                    <a:pt x="136" y="2634"/>
                    <a:pt x="136" y="2634"/>
                  </a:cubicBezTo>
                  <a:lnTo>
                    <a:pt x="1810" y="3236"/>
                  </a:lnTo>
                  <a:lnTo>
                    <a:pt x="2505" y="641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FFA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2105275" y="2597100"/>
              <a:ext cx="728475" cy="492000"/>
            </a:xfrm>
            <a:custGeom>
              <a:avLst/>
              <a:gdLst/>
              <a:ahLst/>
              <a:cxnLst/>
              <a:rect l="l" t="t" r="r" b="b"/>
              <a:pathLst>
                <a:path w="29139" h="19680" extrusionOk="0">
                  <a:moveTo>
                    <a:pt x="25071" y="0"/>
                  </a:moveTo>
                  <a:cubicBezTo>
                    <a:pt x="23731" y="0"/>
                    <a:pt x="22153" y="868"/>
                    <a:pt x="20985" y="3661"/>
                  </a:cubicBezTo>
                  <a:cubicBezTo>
                    <a:pt x="18512" y="9573"/>
                    <a:pt x="14460" y="15770"/>
                    <a:pt x="1060" y="15770"/>
                  </a:cubicBezTo>
                  <a:cubicBezTo>
                    <a:pt x="939" y="15770"/>
                    <a:pt x="818" y="15770"/>
                    <a:pt x="696" y="15769"/>
                  </a:cubicBezTo>
                  <a:lnTo>
                    <a:pt x="1" y="18364"/>
                  </a:lnTo>
                  <a:cubicBezTo>
                    <a:pt x="1" y="18364"/>
                    <a:pt x="3261" y="19679"/>
                    <a:pt x="7760" y="19679"/>
                  </a:cubicBezTo>
                  <a:cubicBezTo>
                    <a:pt x="13129" y="19679"/>
                    <a:pt x="20261" y="17807"/>
                    <a:pt x="25723" y="9593"/>
                  </a:cubicBezTo>
                  <a:cubicBezTo>
                    <a:pt x="28190" y="5885"/>
                    <a:pt x="29139" y="3190"/>
                    <a:pt x="27472" y="1094"/>
                  </a:cubicBezTo>
                  <a:cubicBezTo>
                    <a:pt x="27028" y="536"/>
                    <a:pt x="26123" y="0"/>
                    <a:pt x="25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2514200" y="2261925"/>
              <a:ext cx="294000" cy="427350"/>
            </a:xfrm>
            <a:custGeom>
              <a:avLst/>
              <a:gdLst/>
              <a:ahLst/>
              <a:cxnLst/>
              <a:rect l="l" t="t" r="r" b="b"/>
              <a:pathLst>
                <a:path w="11760" h="17094" extrusionOk="0">
                  <a:moveTo>
                    <a:pt x="3287" y="0"/>
                  </a:moveTo>
                  <a:cubicBezTo>
                    <a:pt x="2996" y="253"/>
                    <a:pt x="2736" y="528"/>
                    <a:pt x="2531" y="835"/>
                  </a:cubicBezTo>
                  <a:cubicBezTo>
                    <a:pt x="2135" y="1275"/>
                    <a:pt x="1950" y="1912"/>
                    <a:pt x="1860" y="2440"/>
                  </a:cubicBezTo>
                  <a:cubicBezTo>
                    <a:pt x="1753" y="3081"/>
                    <a:pt x="1580" y="3708"/>
                    <a:pt x="1321" y="4303"/>
                  </a:cubicBezTo>
                  <a:cubicBezTo>
                    <a:pt x="1264" y="4435"/>
                    <a:pt x="1223" y="4535"/>
                    <a:pt x="1209" y="4575"/>
                  </a:cubicBezTo>
                  <a:cubicBezTo>
                    <a:pt x="1077" y="4950"/>
                    <a:pt x="1003" y="5343"/>
                    <a:pt x="1014" y="5742"/>
                  </a:cubicBezTo>
                  <a:cubicBezTo>
                    <a:pt x="1031" y="6364"/>
                    <a:pt x="1581" y="6864"/>
                    <a:pt x="1269" y="7511"/>
                  </a:cubicBezTo>
                  <a:cubicBezTo>
                    <a:pt x="1263" y="7522"/>
                    <a:pt x="1262" y="7532"/>
                    <a:pt x="1256" y="7542"/>
                  </a:cubicBezTo>
                  <a:cubicBezTo>
                    <a:pt x="858" y="8366"/>
                    <a:pt x="1" y="8827"/>
                    <a:pt x="35" y="9209"/>
                  </a:cubicBezTo>
                  <a:cubicBezTo>
                    <a:pt x="66" y="9559"/>
                    <a:pt x="701" y="9684"/>
                    <a:pt x="935" y="9719"/>
                  </a:cubicBezTo>
                  <a:cubicBezTo>
                    <a:pt x="1009" y="9730"/>
                    <a:pt x="1065" y="9792"/>
                    <a:pt x="1067" y="9868"/>
                  </a:cubicBezTo>
                  <a:cubicBezTo>
                    <a:pt x="1072" y="10006"/>
                    <a:pt x="942" y="10082"/>
                    <a:pt x="895" y="10202"/>
                  </a:cubicBezTo>
                  <a:cubicBezTo>
                    <a:pt x="845" y="10330"/>
                    <a:pt x="844" y="10498"/>
                    <a:pt x="910" y="10621"/>
                  </a:cubicBezTo>
                  <a:cubicBezTo>
                    <a:pt x="944" y="10682"/>
                    <a:pt x="986" y="10709"/>
                    <a:pt x="1048" y="10736"/>
                  </a:cubicBezTo>
                  <a:cubicBezTo>
                    <a:pt x="1079" y="10751"/>
                    <a:pt x="1164" y="10746"/>
                    <a:pt x="1162" y="10797"/>
                  </a:cubicBezTo>
                  <a:cubicBezTo>
                    <a:pt x="1160" y="10810"/>
                    <a:pt x="1157" y="10822"/>
                    <a:pt x="1151" y="10833"/>
                  </a:cubicBezTo>
                  <a:cubicBezTo>
                    <a:pt x="1100" y="10939"/>
                    <a:pt x="1043" y="11042"/>
                    <a:pt x="1052" y="11164"/>
                  </a:cubicBezTo>
                  <a:cubicBezTo>
                    <a:pt x="1057" y="11243"/>
                    <a:pt x="1065" y="11331"/>
                    <a:pt x="1117" y="11396"/>
                  </a:cubicBezTo>
                  <a:cubicBezTo>
                    <a:pt x="1177" y="11469"/>
                    <a:pt x="1288" y="11479"/>
                    <a:pt x="1365" y="11531"/>
                  </a:cubicBezTo>
                  <a:cubicBezTo>
                    <a:pt x="1533" y="11647"/>
                    <a:pt x="918" y="12366"/>
                    <a:pt x="1526" y="13026"/>
                  </a:cubicBezTo>
                  <a:cubicBezTo>
                    <a:pt x="1696" y="13211"/>
                    <a:pt x="1957" y="13279"/>
                    <a:pt x="2255" y="13279"/>
                  </a:cubicBezTo>
                  <a:cubicBezTo>
                    <a:pt x="3016" y="13279"/>
                    <a:pt x="4015" y="12835"/>
                    <a:pt x="4343" y="12795"/>
                  </a:cubicBezTo>
                  <a:cubicBezTo>
                    <a:pt x="4357" y="12794"/>
                    <a:pt x="4371" y="12793"/>
                    <a:pt x="4385" y="12793"/>
                  </a:cubicBezTo>
                  <a:cubicBezTo>
                    <a:pt x="4624" y="12793"/>
                    <a:pt x="4881" y="13041"/>
                    <a:pt x="4990" y="13636"/>
                  </a:cubicBezTo>
                  <a:cubicBezTo>
                    <a:pt x="5003" y="13807"/>
                    <a:pt x="5019" y="13978"/>
                    <a:pt x="5040" y="14147"/>
                  </a:cubicBezTo>
                  <a:cubicBezTo>
                    <a:pt x="5055" y="14639"/>
                    <a:pt x="4993" y="15277"/>
                    <a:pt x="4810" y="16092"/>
                  </a:cubicBezTo>
                  <a:cubicBezTo>
                    <a:pt x="4670" y="16711"/>
                    <a:pt x="5094" y="17093"/>
                    <a:pt x="5623" y="17093"/>
                  </a:cubicBezTo>
                  <a:cubicBezTo>
                    <a:pt x="5714" y="17093"/>
                    <a:pt x="5808" y="17082"/>
                    <a:pt x="5903" y="17059"/>
                  </a:cubicBezTo>
                  <a:cubicBezTo>
                    <a:pt x="6744" y="16850"/>
                    <a:pt x="7592" y="16623"/>
                    <a:pt x="8380" y="16257"/>
                  </a:cubicBezTo>
                  <a:cubicBezTo>
                    <a:pt x="9195" y="15879"/>
                    <a:pt x="10001" y="15403"/>
                    <a:pt x="10757" y="14960"/>
                  </a:cubicBezTo>
                  <a:cubicBezTo>
                    <a:pt x="10880" y="14887"/>
                    <a:pt x="11007" y="14812"/>
                    <a:pt x="11090" y="14694"/>
                  </a:cubicBezTo>
                  <a:cubicBezTo>
                    <a:pt x="11498" y="14108"/>
                    <a:pt x="9929" y="13231"/>
                    <a:pt x="10631" y="12310"/>
                  </a:cubicBezTo>
                  <a:lnTo>
                    <a:pt x="10771" y="12129"/>
                  </a:lnTo>
                  <a:cubicBezTo>
                    <a:pt x="11351" y="11374"/>
                    <a:pt x="11728" y="10462"/>
                    <a:pt x="11733" y="9512"/>
                  </a:cubicBezTo>
                  <a:cubicBezTo>
                    <a:pt x="11760" y="5006"/>
                    <a:pt x="8244" y="1838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2002100" y="3278575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20933" y="1"/>
                  </a:moveTo>
                  <a:lnTo>
                    <a:pt x="1443" y="3355"/>
                  </a:lnTo>
                  <a:lnTo>
                    <a:pt x="1" y="28733"/>
                  </a:lnTo>
                  <a:lnTo>
                    <a:pt x="1" y="28733"/>
                  </a:lnTo>
                  <a:lnTo>
                    <a:pt x="2372" y="28082"/>
                  </a:lnTo>
                  <a:cubicBezTo>
                    <a:pt x="2372" y="28082"/>
                    <a:pt x="9360" y="13867"/>
                    <a:pt x="5734" y="6685"/>
                  </a:cubicBezTo>
                  <a:lnTo>
                    <a:pt x="8926" y="2569"/>
                  </a:lnTo>
                  <a:lnTo>
                    <a:pt x="209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1756050" y="32786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30775" y="1"/>
                  </a:moveTo>
                  <a:lnTo>
                    <a:pt x="10616" y="187"/>
                  </a:lnTo>
                  <a:cubicBezTo>
                    <a:pt x="9674" y="195"/>
                    <a:pt x="8853" y="827"/>
                    <a:pt x="8602" y="1734"/>
                  </a:cubicBezTo>
                  <a:lnTo>
                    <a:pt x="1" y="32909"/>
                  </a:lnTo>
                  <a:lnTo>
                    <a:pt x="2242" y="32294"/>
                  </a:lnTo>
                  <a:cubicBezTo>
                    <a:pt x="9855" y="19848"/>
                    <a:pt x="12502" y="12677"/>
                    <a:pt x="13414" y="9417"/>
                  </a:cubicBezTo>
                  <a:cubicBezTo>
                    <a:pt x="13595" y="8768"/>
                    <a:pt x="14178" y="8367"/>
                    <a:pt x="14785" y="8367"/>
                  </a:cubicBezTo>
                  <a:cubicBezTo>
                    <a:pt x="15054" y="8367"/>
                    <a:pt x="15327" y="8446"/>
                    <a:pt x="15571" y="8616"/>
                  </a:cubicBezTo>
                  <a:cubicBezTo>
                    <a:pt x="17711" y="10106"/>
                    <a:pt x="21796" y="12298"/>
                    <a:pt x="27324" y="12298"/>
                  </a:cubicBezTo>
                  <a:cubicBezTo>
                    <a:pt x="28551" y="12298"/>
                    <a:pt x="29849" y="12190"/>
                    <a:pt x="31213" y="11942"/>
                  </a:cubicBezTo>
                  <a:cubicBezTo>
                    <a:pt x="41883" y="10005"/>
                    <a:pt x="43003" y="3734"/>
                    <a:pt x="43003" y="3734"/>
                  </a:cubicBezTo>
                  <a:lnTo>
                    <a:pt x="30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2525400" y="2609400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9310" y="1"/>
                  </a:moveTo>
                  <a:cubicBezTo>
                    <a:pt x="8510" y="1"/>
                    <a:pt x="7891" y="328"/>
                    <a:pt x="7891" y="328"/>
                  </a:cubicBezTo>
                  <a:cubicBezTo>
                    <a:pt x="3695" y="2097"/>
                    <a:pt x="3670" y="5773"/>
                    <a:pt x="3670" y="5773"/>
                  </a:cubicBezTo>
                  <a:lnTo>
                    <a:pt x="1" y="26768"/>
                  </a:lnTo>
                  <a:lnTo>
                    <a:pt x="12229" y="30501"/>
                  </a:lnTo>
                  <a:cubicBezTo>
                    <a:pt x="16455" y="20620"/>
                    <a:pt x="14746" y="4035"/>
                    <a:pt x="11095" y="694"/>
                  </a:cubicBezTo>
                  <a:cubicBezTo>
                    <a:pt x="10510" y="159"/>
                    <a:pt x="9866" y="1"/>
                    <a:pt x="9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1729650" y="2641000"/>
              <a:ext cx="176775" cy="296775"/>
            </a:xfrm>
            <a:custGeom>
              <a:avLst/>
              <a:gdLst/>
              <a:ahLst/>
              <a:cxnLst/>
              <a:rect l="l" t="t" r="r" b="b"/>
              <a:pathLst>
                <a:path w="7071" h="11871" extrusionOk="0">
                  <a:moveTo>
                    <a:pt x="780" y="0"/>
                  </a:moveTo>
                  <a:lnTo>
                    <a:pt x="1" y="429"/>
                  </a:lnTo>
                  <a:lnTo>
                    <a:pt x="6290" y="11870"/>
                  </a:lnTo>
                  <a:lnTo>
                    <a:pt x="7070" y="11441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1713625" y="2630000"/>
              <a:ext cx="201650" cy="338625"/>
            </a:xfrm>
            <a:custGeom>
              <a:avLst/>
              <a:gdLst/>
              <a:ahLst/>
              <a:cxnLst/>
              <a:rect l="l" t="t" r="r" b="b"/>
              <a:pathLst>
                <a:path w="8066" h="13545" extrusionOk="0">
                  <a:moveTo>
                    <a:pt x="892" y="0"/>
                  </a:moveTo>
                  <a:lnTo>
                    <a:pt x="1" y="490"/>
                  </a:lnTo>
                  <a:lnTo>
                    <a:pt x="7176" y="13544"/>
                  </a:lnTo>
                  <a:lnTo>
                    <a:pt x="8066" y="1305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1894175" y="2944975"/>
              <a:ext cx="340050" cy="53650"/>
            </a:xfrm>
            <a:custGeom>
              <a:avLst/>
              <a:gdLst/>
              <a:ahLst/>
              <a:cxnLst/>
              <a:rect l="l" t="t" r="r" b="b"/>
              <a:pathLst>
                <a:path w="13602" h="2146" extrusionOk="0">
                  <a:moveTo>
                    <a:pt x="567" y="1"/>
                  </a:moveTo>
                  <a:lnTo>
                    <a:pt x="1" y="937"/>
                  </a:lnTo>
                  <a:lnTo>
                    <a:pt x="13601" y="2145"/>
                  </a:lnTo>
                  <a:lnTo>
                    <a:pt x="13431" y="1144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1906225" y="2943525"/>
              <a:ext cx="182725" cy="114450"/>
            </a:xfrm>
            <a:custGeom>
              <a:avLst/>
              <a:gdLst/>
              <a:ahLst/>
              <a:cxnLst/>
              <a:rect l="l" t="t" r="r" b="b"/>
              <a:pathLst>
                <a:path w="7309" h="4578" extrusionOk="0">
                  <a:moveTo>
                    <a:pt x="2944" y="0"/>
                  </a:moveTo>
                  <a:cubicBezTo>
                    <a:pt x="2239" y="0"/>
                    <a:pt x="2004" y="433"/>
                    <a:pt x="2004" y="433"/>
                  </a:cubicBezTo>
                  <a:lnTo>
                    <a:pt x="4405" y="1509"/>
                  </a:lnTo>
                  <a:lnTo>
                    <a:pt x="0" y="1045"/>
                  </a:lnTo>
                  <a:lnTo>
                    <a:pt x="0" y="1045"/>
                  </a:lnTo>
                  <a:cubicBezTo>
                    <a:pt x="1984" y="4327"/>
                    <a:pt x="6214" y="4577"/>
                    <a:pt x="6214" y="4577"/>
                  </a:cubicBezTo>
                  <a:lnTo>
                    <a:pt x="7308" y="2042"/>
                  </a:lnTo>
                  <a:cubicBezTo>
                    <a:pt x="6846" y="855"/>
                    <a:pt x="5533" y="837"/>
                    <a:pt x="5451" y="837"/>
                  </a:cubicBezTo>
                  <a:cubicBezTo>
                    <a:pt x="5449" y="837"/>
                    <a:pt x="5447" y="837"/>
                    <a:pt x="5447" y="837"/>
                  </a:cubicBezTo>
                  <a:lnTo>
                    <a:pt x="3967" y="237"/>
                  </a:lnTo>
                  <a:cubicBezTo>
                    <a:pt x="3549" y="63"/>
                    <a:pt x="3213" y="0"/>
                    <a:pt x="2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2061550" y="2994575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094" y="1"/>
                  </a:moveTo>
                  <a:cubicBezTo>
                    <a:pt x="46" y="764"/>
                    <a:pt x="1" y="2535"/>
                    <a:pt x="1" y="2535"/>
                  </a:cubicBezTo>
                  <a:lnTo>
                    <a:pt x="1605" y="3305"/>
                  </a:lnTo>
                  <a:lnTo>
                    <a:pt x="2561" y="793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2101650" y="2683800"/>
              <a:ext cx="763275" cy="448775"/>
            </a:xfrm>
            <a:custGeom>
              <a:avLst/>
              <a:gdLst/>
              <a:ahLst/>
              <a:cxnLst/>
              <a:rect l="l" t="t" r="r" b="b"/>
              <a:pathLst>
                <a:path w="30531" h="17951" extrusionOk="0">
                  <a:moveTo>
                    <a:pt x="26494" y="1"/>
                  </a:moveTo>
                  <a:cubicBezTo>
                    <a:pt x="25221" y="1"/>
                    <a:pt x="23706" y="789"/>
                    <a:pt x="22371" y="3242"/>
                  </a:cubicBezTo>
                  <a:cubicBezTo>
                    <a:pt x="19619" y="8304"/>
                    <a:pt x="15573" y="13465"/>
                    <a:pt x="5098" y="13465"/>
                  </a:cubicBezTo>
                  <a:cubicBezTo>
                    <a:pt x="3817" y="13465"/>
                    <a:pt x="2439" y="13388"/>
                    <a:pt x="957" y="13224"/>
                  </a:cubicBezTo>
                  <a:lnTo>
                    <a:pt x="1" y="15736"/>
                  </a:lnTo>
                  <a:cubicBezTo>
                    <a:pt x="1" y="15736"/>
                    <a:pt x="4201" y="17950"/>
                    <a:pt x="9864" y="17950"/>
                  </a:cubicBezTo>
                  <a:cubicBezTo>
                    <a:pt x="14889" y="17950"/>
                    <a:pt x="21065" y="16207"/>
                    <a:pt x="26481" y="9627"/>
                  </a:cubicBezTo>
                  <a:cubicBezTo>
                    <a:pt x="29313" y="6187"/>
                    <a:pt x="30530" y="3604"/>
                    <a:pt x="29086" y="1349"/>
                  </a:cubicBezTo>
                  <a:cubicBezTo>
                    <a:pt x="28664" y="689"/>
                    <a:pt x="27684" y="1"/>
                    <a:pt x="26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1895600" y="3928950"/>
              <a:ext cx="200325" cy="135750"/>
            </a:xfrm>
            <a:custGeom>
              <a:avLst/>
              <a:gdLst/>
              <a:ahLst/>
              <a:cxnLst/>
              <a:rect l="l" t="t" r="r" b="b"/>
              <a:pathLst>
                <a:path w="8013" h="5430" extrusionOk="0">
                  <a:moveTo>
                    <a:pt x="7521" y="1"/>
                  </a:moveTo>
                  <a:cubicBezTo>
                    <a:pt x="7505" y="1"/>
                    <a:pt x="7495" y="7"/>
                    <a:pt x="7495" y="7"/>
                  </a:cubicBezTo>
                  <a:cubicBezTo>
                    <a:pt x="7039" y="1252"/>
                    <a:pt x="6754" y="1559"/>
                    <a:pt x="5935" y="1559"/>
                  </a:cubicBezTo>
                  <a:cubicBezTo>
                    <a:pt x="5910" y="1559"/>
                    <a:pt x="5884" y="1559"/>
                    <a:pt x="5859" y="1558"/>
                  </a:cubicBezTo>
                  <a:cubicBezTo>
                    <a:pt x="5543" y="1551"/>
                    <a:pt x="5333" y="1384"/>
                    <a:pt x="5192" y="1170"/>
                  </a:cubicBezTo>
                  <a:cubicBezTo>
                    <a:pt x="4941" y="790"/>
                    <a:pt x="4520" y="572"/>
                    <a:pt x="4081" y="572"/>
                  </a:cubicBezTo>
                  <a:cubicBezTo>
                    <a:pt x="3953" y="572"/>
                    <a:pt x="3823" y="590"/>
                    <a:pt x="3695" y="629"/>
                  </a:cubicBezTo>
                  <a:cubicBezTo>
                    <a:pt x="3577" y="665"/>
                    <a:pt x="3499" y="816"/>
                    <a:pt x="3479" y="940"/>
                  </a:cubicBezTo>
                  <a:cubicBezTo>
                    <a:pt x="3419" y="1311"/>
                    <a:pt x="3131" y="1648"/>
                    <a:pt x="2883" y="1903"/>
                  </a:cubicBezTo>
                  <a:cubicBezTo>
                    <a:pt x="2115" y="2690"/>
                    <a:pt x="974" y="3003"/>
                    <a:pt x="258" y="3844"/>
                  </a:cubicBezTo>
                  <a:cubicBezTo>
                    <a:pt x="64" y="4071"/>
                    <a:pt x="1" y="4334"/>
                    <a:pt x="33" y="4580"/>
                  </a:cubicBezTo>
                  <a:cubicBezTo>
                    <a:pt x="39" y="4623"/>
                    <a:pt x="48" y="4667"/>
                    <a:pt x="60" y="4709"/>
                  </a:cubicBezTo>
                  <a:cubicBezTo>
                    <a:pt x="64" y="4720"/>
                    <a:pt x="67" y="4731"/>
                    <a:pt x="70" y="4742"/>
                  </a:cubicBezTo>
                  <a:cubicBezTo>
                    <a:pt x="82" y="4779"/>
                    <a:pt x="95" y="4815"/>
                    <a:pt x="111" y="4851"/>
                  </a:cubicBezTo>
                  <a:cubicBezTo>
                    <a:pt x="114" y="4855"/>
                    <a:pt x="115" y="4861"/>
                    <a:pt x="117" y="4866"/>
                  </a:cubicBezTo>
                  <a:cubicBezTo>
                    <a:pt x="136" y="4905"/>
                    <a:pt x="157" y="4943"/>
                    <a:pt x="181" y="4980"/>
                  </a:cubicBezTo>
                  <a:cubicBezTo>
                    <a:pt x="187" y="4989"/>
                    <a:pt x="193" y="4998"/>
                    <a:pt x="200" y="5008"/>
                  </a:cubicBezTo>
                  <a:cubicBezTo>
                    <a:pt x="219" y="5037"/>
                    <a:pt x="241" y="5066"/>
                    <a:pt x="266" y="5094"/>
                  </a:cubicBezTo>
                  <a:cubicBezTo>
                    <a:pt x="271" y="5101"/>
                    <a:pt x="276" y="5108"/>
                    <a:pt x="282" y="5113"/>
                  </a:cubicBezTo>
                  <a:cubicBezTo>
                    <a:pt x="311" y="5146"/>
                    <a:pt x="341" y="5176"/>
                    <a:pt x="375" y="5204"/>
                  </a:cubicBezTo>
                  <a:cubicBezTo>
                    <a:pt x="382" y="5211"/>
                    <a:pt x="391" y="5217"/>
                    <a:pt x="400" y="5223"/>
                  </a:cubicBezTo>
                  <a:cubicBezTo>
                    <a:pt x="428" y="5245"/>
                    <a:pt x="457" y="5266"/>
                    <a:pt x="487" y="5286"/>
                  </a:cubicBezTo>
                  <a:cubicBezTo>
                    <a:pt x="495" y="5291"/>
                    <a:pt x="503" y="5297"/>
                    <a:pt x="512" y="5302"/>
                  </a:cubicBezTo>
                  <a:cubicBezTo>
                    <a:pt x="551" y="5324"/>
                    <a:pt x="589" y="5344"/>
                    <a:pt x="630" y="5360"/>
                  </a:cubicBezTo>
                  <a:cubicBezTo>
                    <a:pt x="638" y="5363"/>
                    <a:pt x="646" y="5366"/>
                    <a:pt x="654" y="5369"/>
                  </a:cubicBezTo>
                  <a:cubicBezTo>
                    <a:pt x="689" y="5382"/>
                    <a:pt x="725" y="5394"/>
                    <a:pt x="761" y="5402"/>
                  </a:cubicBezTo>
                  <a:cubicBezTo>
                    <a:pt x="773" y="5405"/>
                    <a:pt x="785" y="5408"/>
                    <a:pt x="796" y="5410"/>
                  </a:cubicBezTo>
                  <a:cubicBezTo>
                    <a:pt x="840" y="5420"/>
                    <a:pt x="887" y="5426"/>
                    <a:pt x="932" y="5429"/>
                  </a:cubicBezTo>
                  <a:lnTo>
                    <a:pt x="951" y="5429"/>
                  </a:lnTo>
                  <a:cubicBezTo>
                    <a:pt x="961" y="5429"/>
                    <a:pt x="971" y="5429"/>
                    <a:pt x="981" y="5429"/>
                  </a:cubicBezTo>
                  <a:cubicBezTo>
                    <a:pt x="1014" y="5429"/>
                    <a:pt x="1046" y="5428"/>
                    <a:pt x="1078" y="5424"/>
                  </a:cubicBezTo>
                  <a:cubicBezTo>
                    <a:pt x="1092" y="5423"/>
                    <a:pt x="1104" y="5420"/>
                    <a:pt x="1117" y="5419"/>
                  </a:cubicBezTo>
                  <a:cubicBezTo>
                    <a:pt x="1168" y="5412"/>
                    <a:pt x="1218" y="5402"/>
                    <a:pt x="1267" y="5387"/>
                  </a:cubicBezTo>
                  <a:lnTo>
                    <a:pt x="7447" y="3541"/>
                  </a:lnTo>
                  <a:cubicBezTo>
                    <a:pt x="7644" y="3482"/>
                    <a:pt x="7810" y="3347"/>
                    <a:pt x="7906" y="3167"/>
                  </a:cubicBezTo>
                  <a:cubicBezTo>
                    <a:pt x="7931" y="3122"/>
                    <a:pt x="7951" y="3076"/>
                    <a:pt x="7965" y="3028"/>
                  </a:cubicBezTo>
                  <a:cubicBezTo>
                    <a:pt x="8011" y="2882"/>
                    <a:pt x="8012" y="2724"/>
                    <a:pt x="7967" y="2576"/>
                  </a:cubicBezTo>
                  <a:lnTo>
                    <a:pt x="7569" y="1254"/>
                  </a:lnTo>
                  <a:cubicBezTo>
                    <a:pt x="7742" y="111"/>
                    <a:pt x="7587" y="1"/>
                    <a:pt x="7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1632150" y="4034700"/>
              <a:ext cx="212550" cy="102175"/>
            </a:xfrm>
            <a:custGeom>
              <a:avLst/>
              <a:gdLst/>
              <a:ahLst/>
              <a:cxnLst/>
              <a:rect l="l" t="t" r="r" b="b"/>
              <a:pathLst>
                <a:path w="8502" h="4087" extrusionOk="0">
                  <a:moveTo>
                    <a:pt x="4555" y="0"/>
                  </a:moveTo>
                  <a:cubicBezTo>
                    <a:pt x="4527" y="0"/>
                    <a:pt x="4499" y="1"/>
                    <a:pt x="4470" y="3"/>
                  </a:cubicBezTo>
                  <a:cubicBezTo>
                    <a:pt x="4346" y="12"/>
                    <a:pt x="4235" y="141"/>
                    <a:pt x="4188" y="257"/>
                  </a:cubicBezTo>
                  <a:cubicBezTo>
                    <a:pt x="4045" y="604"/>
                    <a:pt x="3689" y="867"/>
                    <a:pt x="3389" y="1059"/>
                  </a:cubicBezTo>
                  <a:cubicBezTo>
                    <a:pt x="2462" y="1651"/>
                    <a:pt x="1279" y="1695"/>
                    <a:pt x="391" y="2352"/>
                  </a:cubicBezTo>
                  <a:cubicBezTo>
                    <a:pt x="150" y="2529"/>
                    <a:pt x="29" y="2771"/>
                    <a:pt x="5" y="3017"/>
                  </a:cubicBezTo>
                  <a:cubicBezTo>
                    <a:pt x="0" y="3061"/>
                    <a:pt x="0" y="3105"/>
                    <a:pt x="1" y="3149"/>
                  </a:cubicBezTo>
                  <a:cubicBezTo>
                    <a:pt x="1" y="3161"/>
                    <a:pt x="2" y="3172"/>
                    <a:pt x="3" y="3184"/>
                  </a:cubicBezTo>
                  <a:cubicBezTo>
                    <a:pt x="6" y="3222"/>
                    <a:pt x="12" y="3261"/>
                    <a:pt x="19" y="3298"/>
                  </a:cubicBezTo>
                  <a:cubicBezTo>
                    <a:pt x="20" y="3304"/>
                    <a:pt x="20" y="3309"/>
                    <a:pt x="21" y="3315"/>
                  </a:cubicBezTo>
                  <a:cubicBezTo>
                    <a:pt x="30" y="3357"/>
                    <a:pt x="42" y="3399"/>
                    <a:pt x="57" y="3440"/>
                  </a:cubicBezTo>
                  <a:cubicBezTo>
                    <a:pt x="60" y="3450"/>
                    <a:pt x="64" y="3461"/>
                    <a:pt x="69" y="3471"/>
                  </a:cubicBezTo>
                  <a:cubicBezTo>
                    <a:pt x="81" y="3505"/>
                    <a:pt x="97" y="3538"/>
                    <a:pt x="113" y="3570"/>
                  </a:cubicBezTo>
                  <a:cubicBezTo>
                    <a:pt x="117" y="3578"/>
                    <a:pt x="121" y="3586"/>
                    <a:pt x="124" y="3593"/>
                  </a:cubicBezTo>
                  <a:cubicBezTo>
                    <a:pt x="145" y="3632"/>
                    <a:pt x="169" y="3668"/>
                    <a:pt x="195" y="3702"/>
                  </a:cubicBezTo>
                  <a:cubicBezTo>
                    <a:pt x="201" y="3711"/>
                    <a:pt x="208" y="3719"/>
                    <a:pt x="214" y="3727"/>
                  </a:cubicBezTo>
                  <a:cubicBezTo>
                    <a:pt x="236" y="3755"/>
                    <a:pt x="259" y="3782"/>
                    <a:pt x="285" y="3807"/>
                  </a:cubicBezTo>
                  <a:cubicBezTo>
                    <a:pt x="292" y="3815"/>
                    <a:pt x="299" y="3822"/>
                    <a:pt x="307" y="3829"/>
                  </a:cubicBezTo>
                  <a:cubicBezTo>
                    <a:pt x="338" y="3859"/>
                    <a:pt x="372" y="3887"/>
                    <a:pt x="407" y="3914"/>
                  </a:cubicBezTo>
                  <a:cubicBezTo>
                    <a:pt x="415" y="3919"/>
                    <a:pt x="422" y="3923"/>
                    <a:pt x="429" y="3928"/>
                  </a:cubicBezTo>
                  <a:cubicBezTo>
                    <a:pt x="461" y="3949"/>
                    <a:pt x="493" y="3968"/>
                    <a:pt x="526" y="3985"/>
                  </a:cubicBezTo>
                  <a:cubicBezTo>
                    <a:pt x="536" y="3990"/>
                    <a:pt x="547" y="3996"/>
                    <a:pt x="557" y="4000"/>
                  </a:cubicBezTo>
                  <a:cubicBezTo>
                    <a:pt x="599" y="4020"/>
                    <a:pt x="642" y="4036"/>
                    <a:pt x="686" y="4049"/>
                  </a:cubicBezTo>
                  <a:cubicBezTo>
                    <a:pt x="692" y="4051"/>
                    <a:pt x="699" y="4051"/>
                    <a:pt x="705" y="4054"/>
                  </a:cubicBezTo>
                  <a:cubicBezTo>
                    <a:pt x="745" y="4064"/>
                    <a:pt x="787" y="4072"/>
                    <a:pt x="829" y="4077"/>
                  </a:cubicBezTo>
                  <a:cubicBezTo>
                    <a:pt x="842" y="4079"/>
                    <a:pt x="856" y="4080"/>
                    <a:pt x="869" y="4082"/>
                  </a:cubicBezTo>
                  <a:cubicBezTo>
                    <a:pt x="903" y="4085"/>
                    <a:pt x="937" y="4086"/>
                    <a:pt x="971" y="4086"/>
                  </a:cubicBezTo>
                  <a:cubicBezTo>
                    <a:pt x="988" y="4086"/>
                    <a:pt x="1005" y="4086"/>
                    <a:pt x="1022" y="4085"/>
                  </a:cubicBezTo>
                  <a:lnTo>
                    <a:pt x="7459" y="3693"/>
                  </a:lnTo>
                  <a:cubicBezTo>
                    <a:pt x="7665" y="3680"/>
                    <a:pt x="7857" y="3586"/>
                    <a:pt x="7993" y="3433"/>
                  </a:cubicBezTo>
                  <a:cubicBezTo>
                    <a:pt x="8026" y="3395"/>
                    <a:pt x="8055" y="3355"/>
                    <a:pt x="8080" y="3312"/>
                  </a:cubicBezTo>
                  <a:cubicBezTo>
                    <a:pt x="8159" y="3179"/>
                    <a:pt x="8195" y="3024"/>
                    <a:pt x="8186" y="2871"/>
                  </a:cubicBezTo>
                  <a:lnTo>
                    <a:pt x="8138" y="2120"/>
                  </a:lnTo>
                  <a:cubicBezTo>
                    <a:pt x="8114" y="1735"/>
                    <a:pt x="8171" y="1347"/>
                    <a:pt x="8281" y="979"/>
                  </a:cubicBezTo>
                  <a:cubicBezTo>
                    <a:pt x="8501" y="246"/>
                    <a:pt x="8283" y="216"/>
                    <a:pt x="8245" y="216"/>
                  </a:cubicBezTo>
                  <a:cubicBezTo>
                    <a:pt x="8241" y="216"/>
                    <a:pt x="8240" y="216"/>
                    <a:pt x="8240" y="216"/>
                  </a:cubicBezTo>
                  <a:cubicBezTo>
                    <a:pt x="7813" y="1159"/>
                    <a:pt x="7438" y="1481"/>
                    <a:pt x="6902" y="1481"/>
                  </a:cubicBezTo>
                  <a:cubicBezTo>
                    <a:pt x="6740" y="1481"/>
                    <a:pt x="6563" y="1452"/>
                    <a:pt x="6365" y="1401"/>
                  </a:cubicBezTo>
                  <a:cubicBezTo>
                    <a:pt x="6059" y="1323"/>
                    <a:pt x="5893" y="1110"/>
                    <a:pt x="5803" y="872"/>
                  </a:cubicBezTo>
                  <a:cubicBezTo>
                    <a:pt x="5609" y="345"/>
                    <a:pt x="5109" y="0"/>
                    <a:pt x="4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2516725" y="2231625"/>
              <a:ext cx="465200" cy="372275"/>
            </a:xfrm>
            <a:custGeom>
              <a:avLst/>
              <a:gdLst/>
              <a:ahLst/>
              <a:cxnLst/>
              <a:rect l="l" t="t" r="r" b="b"/>
              <a:pathLst>
                <a:path w="18608" h="14891" extrusionOk="0">
                  <a:moveTo>
                    <a:pt x="10605" y="14286"/>
                  </a:moveTo>
                  <a:lnTo>
                    <a:pt x="10605" y="14286"/>
                  </a:lnTo>
                  <a:cubicBezTo>
                    <a:pt x="10594" y="14328"/>
                    <a:pt x="10576" y="14363"/>
                    <a:pt x="10560" y="14399"/>
                  </a:cubicBezTo>
                  <a:lnTo>
                    <a:pt x="10560" y="14399"/>
                  </a:lnTo>
                  <a:cubicBezTo>
                    <a:pt x="10574" y="14363"/>
                    <a:pt x="10589" y="14326"/>
                    <a:pt x="10605" y="14286"/>
                  </a:cubicBezTo>
                  <a:close/>
                  <a:moveTo>
                    <a:pt x="7122" y="1"/>
                  </a:moveTo>
                  <a:cubicBezTo>
                    <a:pt x="5124" y="1"/>
                    <a:pt x="3251" y="595"/>
                    <a:pt x="2553" y="1290"/>
                  </a:cubicBezTo>
                  <a:cubicBezTo>
                    <a:pt x="2211" y="1100"/>
                    <a:pt x="1907" y="1015"/>
                    <a:pt x="1644" y="1015"/>
                  </a:cubicBezTo>
                  <a:cubicBezTo>
                    <a:pt x="228" y="1015"/>
                    <a:pt x="0" y="3470"/>
                    <a:pt x="1382" y="4991"/>
                  </a:cubicBezTo>
                  <a:cubicBezTo>
                    <a:pt x="731" y="8103"/>
                    <a:pt x="7161" y="8392"/>
                    <a:pt x="7161" y="8392"/>
                  </a:cubicBezTo>
                  <a:cubicBezTo>
                    <a:pt x="6261" y="9956"/>
                    <a:pt x="7520" y="11569"/>
                    <a:pt x="7520" y="11569"/>
                  </a:cubicBezTo>
                  <a:cubicBezTo>
                    <a:pt x="6718" y="12959"/>
                    <a:pt x="7357" y="14015"/>
                    <a:pt x="7357" y="14015"/>
                  </a:cubicBezTo>
                  <a:cubicBezTo>
                    <a:pt x="7397" y="13912"/>
                    <a:pt x="7446" y="13812"/>
                    <a:pt x="7502" y="13715"/>
                  </a:cubicBezTo>
                  <a:lnTo>
                    <a:pt x="7502" y="13715"/>
                  </a:lnTo>
                  <a:cubicBezTo>
                    <a:pt x="7408" y="13899"/>
                    <a:pt x="7357" y="14015"/>
                    <a:pt x="7357" y="14015"/>
                  </a:cubicBezTo>
                  <a:cubicBezTo>
                    <a:pt x="7357" y="14015"/>
                    <a:pt x="8043" y="14890"/>
                    <a:pt x="9649" y="14890"/>
                  </a:cubicBezTo>
                  <a:cubicBezTo>
                    <a:pt x="9872" y="14890"/>
                    <a:pt x="10112" y="14873"/>
                    <a:pt x="10370" y="14835"/>
                  </a:cubicBezTo>
                  <a:cubicBezTo>
                    <a:pt x="18607" y="12943"/>
                    <a:pt x="13351" y="4706"/>
                    <a:pt x="13351" y="4706"/>
                  </a:cubicBezTo>
                  <a:cubicBezTo>
                    <a:pt x="12883" y="1135"/>
                    <a:pt x="9883" y="1"/>
                    <a:pt x="7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4848875" y="1278800"/>
              <a:ext cx="312200" cy="880650"/>
            </a:xfrm>
            <a:custGeom>
              <a:avLst/>
              <a:gdLst/>
              <a:ahLst/>
              <a:cxnLst/>
              <a:rect l="l" t="t" r="r" b="b"/>
              <a:pathLst>
                <a:path w="12488" h="35226" extrusionOk="0">
                  <a:moveTo>
                    <a:pt x="5834" y="1"/>
                  </a:moveTo>
                  <a:cubicBezTo>
                    <a:pt x="3598" y="1"/>
                    <a:pt x="1545" y="1599"/>
                    <a:pt x="1187" y="3962"/>
                  </a:cubicBezTo>
                  <a:cubicBezTo>
                    <a:pt x="1137" y="4291"/>
                    <a:pt x="1105" y="4622"/>
                    <a:pt x="1091" y="4954"/>
                  </a:cubicBezTo>
                  <a:cubicBezTo>
                    <a:pt x="1044" y="6024"/>
                    <a:pt x="1232" y="7092"/>
                    <a:pt x="1524" y="8123"/>
                  </a:cubicBezTo>
                  <a:cubicBezTo>
                    <a:pt x="2347" y="11025"/>
                    <a:pt x="3464" y="18261"/>
                    <a:pt x="1720" y="24136"/>
                  </a:cubicBezTo>
                  <a:cubicBezTo>
                    <a:pt x="0" y="29934"/>
                    <a:pt x="1558" y="35226"/>
                    <a:pt x="6934" y="35226"/>
                  </a:cubicBezTo>
                  <a:cubicBezTo>
                    <a:pt x="7959" y="35226"/>
                    <a:pt x="9123" y="35033"/>
                    <a:pt x="10430" y="34615"/>
                  </a:cubicBezTo>
                  <a:cubicBezTo>
                    <a:pt x="10430" y="34615"/>
                    <a:pt x="12487" y="29947"/>
                    <a:pt x="10139" y="26474"/>
                  </a:cubicBezTo>
                  <a:cubicBezTo>
                    <a:pt x="10139" y="26474"/>
                    <a:pt x="10401" y="20679"/>
                    <a:pt x="8019" y="17884"/>
                  </a:cubicBezTo>
                  <a:cubicBezTo>
                    <a:pt x="8019" y="17884"/>
                    <a:pt x="11397" y="15461"/>
                    <a:pt x="7768" y="11497"/>
                  </a:cubicBezTo>
                  <a:cubicBezTo>
                    <a:pt x="6785" y="10685"/>
                    <a:pt x="6180" y="9633"/>
                    <a:pt x="5815" y="8558"/>
                  </a:cubicBezTo>
                  <a:cubicBezTo>
                    <a:pt x="4976" y="6083"/>
                    <a:pt x="5467" y="3347"/>
                    <a:pt x="6932" y="1182"/>
                  </a:cubicBezTo>
                  <a:lnTo>
                    <a:pt x="7520" y="313"/>
                  </a:lnTo>
                  <a:cubicBezTo>
                    <a:pt x="6962" y="100"/>
                    <a:pt x="6392" y="1"/>
                    <a:pt x="5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5527550" y="1902300"/>
              <a:ext cx="184325" cy="105825"/>
            </a:xfrm>
            <a:custGeom>
              <a:avLst/>
              <a:gdLst/>
              <a:ahLst/>
              <a:cxnLst/>
              <a:rect l="l" t="t" r="r" b="b"/>
              <a:pathLst>
                <a:path w="7373" h="4233" extrusionOk="0">
                  <a:moveTo>
                    <a:pt x="4358" y="1"/>
                  </a:moveTo>
                  <a:cubicBezTo>
                    <a:pt x="4124" y="1"/>
                    <a:pt x="3844" y="40"/>
                    <a:pt x="3508" y="141"/>
                  </a:cubicBezTo>
                  <a:lnTo>
                    <a:pt x="1974" y="587"/>
                  </a:lnTo>
                  <a:cubicBezTo>
                    <a:pt x="1974" y="587"/>
                    <a:pt x="1911" y="580"/>
                    <a:pt x="1806" y="580"/>
                  </a:cubicBezTo>
                  <a:cubicBezTo>
                    <a:pt x="1421" y="580"/>
                    <a:pt x="471" y="678"/>
                    <a:pt x="0" y="1597"/>
                  </a:cubicBezTo>
                  <a:lnTo>
                    <a:pt x="831" y="4230"/>
                  </a:lnTo>
                  <a:cubicBezTo>
                    <a:pt x="831" y="4230"/>
                    <a:pt x="878" y="4232"/>
                    <a:pt x="964" y="4232"/>
                  </a:cubicBezTo>
                  <a:cubicBezTo>
                    <a:pt x="1701" y="4232"/>
                    <a:pt x="5307" y="4088"/>
                    <a:pt x="7372" y="1349"/>
                  </a:cubicBezTo>
                  <a:lnTo>
                    <a:pt x="7372" y="1349"/>
                  </a:lnTo>
                  <a:lnTo>
                    <a:pt x="2941" y="1363"/>
                  </a:lnTo>
                  <a:lnTo>
                    <a:pt x="2941" y="1363"/>
                  </a:lnTo>
                  <a:lnTo>
                    <a:pt x="5441" y="537"/>
                  </a:lnTo>
                  <a:cubicBezTo>
                    <a:pt x="5441" y="537"/>
                    <a:pt x="5216" y="1"/>
                    <a:pt x="4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5489075" y="1942225"/>
              <a:ext cx="62650" cy="80900"/>
            </a:xfrm>
            <a:custGeom>
              <a:avLst/>
              <a:gdLst/>
              <a:ahLst/>
              <a:cxnLst/>
              <a:rect l="l" t="t" r="r" b="b"/>
              <a:pathLst>
                <a:path w="2506" h="3236" extrusionOk="0">
                  <a:moveTo>
                    <a:pt x="1539" y="0"/>
                  </a:moveTo>
                  <a:lnTo>
                    <a:pt x="1" y="640"/>
                  </a:lnTo>
                  <a:lnTo>
                    <a:pt x="696" y="3236"/>
                  </a:lnTo>
                  <a:lnTo>
                    <a:pt x="2370" y="2633"/>
                  </a:lnTo>
                  <a:cubicBezTo>
                    <a:pt x="2370" y="2633"/>
                    <a:pt x="2506" y="866"/>
                    <a:pt x="1539" y="0"/>
                  </a:cubicBezTo>
                  <a:close/>
                </a:path>
              </a:pathLst>
            </a:custGeom>
            <a:solidFill>
              <a:srgbClr val="D3D0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4778025" y="1564025"/>
              <a:ext cx="728475" cy="491975"/>
            </a:xfrm>
            <a:custGeom>
              <a:avLst/>
              <a:gdLst/>
              <a:ahLst/>
              <a:cxnLst/>
              <a:rect l="l" t="t" r="r" b="b"/>
              <a:pathLst>
                <a:path w="29139" h="19679" extrusionOk="0">
                  <a:moveTo>
                    <a:pt x="4067" y="0"/>
                  </a:moveTo>
                  <a:cubicBezTo>
                    <a:pt x="3015" y="0"/>
                    <a:pt x="2110" y="535"/>
                    <a:pt x="1667" y="1094"/>
                  </a:cubicBezTo>
                  <a:cubicBezTo>
                    <a:pt x="0" y="3190"/>
                    <a:pt x="949" y="5884"/>
                    <a:pt x="3416" y="9593"/>
                  </a:cubicBezTo>
                  <a:cubicBezTo>
                    <a:pt x="8878" y="17806"/>
                    <a:pt x="16011" y="19678"/>
                    <a:pt x="21380" y="19678"/>
                  </a:cubicBezTo>
                  <a:cubicBezTo>
                    <a:pt x="25878" y="19678"/>
                    <a:pt x="29138" y="18364"/>
                    <a:pt x="29138" y="18364"/>
                  </a:cubicBezTo>
                  <a:lnTo>
                    <a:pt x="28443" y="15768"/>
                  </a:lnTo>
                  <a:cubicBezTo>
                    <a:pt x="28321" y="15769"/>
                    <a:pt x="28200" y="15770"/>
                    <a:pt x="28080" y="15770"/>
                  </a:cubicBezTo>
                  <a:cubicBezTo>
                    <a:pt x="14681" y="15770"/>
                    <a:pt x="10626" y="9572"/>
                    <a:pt x="8154" y="3661"/>
                  </a:cubicBezTo>
                  <a:cubicBezTo>
                    <a:pt x="6985" y="868"/>
                    <a:pt x="5407" y="0"/>
                    <a:pt x="4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4794975" y="1225175"/>
              <a:ext cx="304050" cy="455225"/>
            </a:xfrm>
            <a:custGeom>
              <a:avLst/>
              <a:gdLst/>
              <a:ahLst/>
              <a:cxnLst/>
              <a:rect l="l" t="t" r="r" b="b"/>
              <a:pathLst>
                <a:path w="12162" h="18209" extrusionOk="0">
                  <a:moveTo>
                    <a:pt x="8758" y="0"/>
                  </a:moveTo>
                  <a:cubicBezTo>
                    <a:pt x="3674" y="1884"/>
                    <a:pt x="54" y="5121"/>
                    <a:pt x="11" y="9718"/>
                  </a:cubicBezTo>
                  <a:cubicBezTo>
                    <a:pt x="0" y="10829"/>
                    <a:pt x="467" y="11867"/>
                    <a:pt x="1147" y="12745"/>
                  </a:cubicBezTo>
                  <a:lnTo>
                    <a:pt x="1152" y="12750"/>
                  </a:lnTo>
                  <a:cubicBezTo>
                    <a:pt x="1878" y="13705"/>
                    <a:pt x="253" y="14613"/>
                    <a:pt x="676" y="15221"/>
                  </a:cubicBezTo>
                  <a:cubicBezTo>
                    <a:pt x="761" y="15342"/>
                    <a:pt x="893" y="15421"/>
                    <a:pt x="1021" y="15496"/>
                  </a:cubicBezTo>
                  <a:cubicBezTo>
                    <a:pt x="1803" y="15953"/>
                    <a:pt x="2638" y="16449"/>
                    <a:pt x="3483" y="16840"/>
                  </a:cubicBezTo>
                  <a:cubicBezTo>
                    <a:pt x="4300" y="17217"/>
                    <a:pt x="5177" y="17453"/>
                    <a:pt x="6048" y="17668"/>
                  </a:cubicBezTo>
                  <a:cubicBezTo>
                    <a:pt x="6512" y="17783"/>
                    <a:pt x="6944" y="18208"/>
                    <a:pt x="7109" y="18208"/>
                  </a:cubicBezTo>
                  <a:cubicBezTo>
                    <a:pt x="7182" y="18208"/>
                    <a:pt x="7202" y="18125"/>
                    <a:pt x="7150" y="17894"/>
                  </a:cubicBezTo>
                  <a:cubicBezTo>
                    <a:pt x="6961" y="17049"/>
                    <a:pt x="6927" y="15161"/>
                    <a:pt x="6942" y="14653"/>
                  </a:cubicBezTo>
                  <a:cubicBezTo>
                    <a:pt x="6964" y="14477"/>
                    <a:pt x="6981" y="14300"/>
                    <a:pt x="6994" y="14123"/>
                  </a:cubicBezTo>
                  <a:cubicBezTo>
                    <a:pt x="7106" y="13507"/>
                    <a:pt x="7373" y="13250"/>
                    <a:pt x="7620" y="13250"/>
                  </a:cubicBezTo>
                  <a:cubicBezTo>
                    <a:pt x="7634" y="13250"/>
                    <a:pt x="7649" y="13251"/>
                    <a:pt x="7663" y="13252"/>
                  </a:cubicBezTo>
                  <a:cubicBezTo>
                    <a:pt x="8004" y="13294"/>
                    <a:pt x="9038" y="13753"/>
                    <a:pt x="9827" y="13753"/>
                  </a:cubicBezTo>
                  <a:cubicBezTo>
                    <a:pt x="10135" y="13753"/>
                    <a:pt x="10405" y="13683"/>
                    <a:pt x="10582" y="13491"/>
                  </a:cubicBezTo>
                  <a:cubicBezTo>
                    <a:pt x="11211" y="12807"/>
                    <a:pt x="10575" y="12064"/>
                    <a:pt x="10748" y="11943"/>
                  </a:cubicBezTo>
                  <a:cubicBezTo>
                    <a:pt x="10827" y="11888"/>
                    <a:pt x="10943" y="11879"/>
                    <a:pt x="11004" y="11803"/>
                  </a:cubicBezTo>
                  <a:cubicBezTo>
                    <a:pt x="11058" y="11737"/>
                    <a:pt x="11067" y="11645"/>
                    <a:pt x="11073" y="11563"/>
                  </a:cubicBezTo>
                  <a:cubicBezTo>
                    <a:pt x="11082" y="11437"/>
                    <a:pt x="11024" y="11331"/>
                    <a:pt x="10970" y="11221"/>
                  </a:cubicBezTo>
                  <a:cubicBezTo>
                    <a:pt x="10965" y="11209"/>
                    <a:pt x="10960" y="11196"/>
                    <a:pt x="10959" y="11183"/>
                  </a:cubicBezTo>
                  <a:cubicBezTo>
                    <a:pt x="10956" y="11131"/>
                    <a:pt x="11045" y="11135"/>
                    <a:pt x="11079" y="11119"/>
                  </a:cubicBezTo>
                  <a:cubicBezTo>
                    <a:pt x="11141" y="11092"/>
                    <a:pt x="11184" y="11064"/>
                    <a:pt x="11219" y="11001"/>
                  </a:cubicBezTo>
                  <a:cubicBezTo>
                    <a:pt x="11289" y="10873"/>
                    <a:pt x="11287" y="10700"/>
                    <a:pt x="11236" y="10566"/>
                  </a:cubicBezTo>
                  <a:cubicBezTo>
                    <a:pt x="11188" y="10443"/>
                    <a:pt x="11053" y="10365"/>
                    <a:pt x="11056" y="10221"/>
                  </a:cubicBezTo>
                  <a:cubicBezTo>
                    <a:pt x="11059" y="10143"/>
                    <a:pt x="11118" y="10077"/>
                    <a:pt x="11195" y="10067"/>
                  </a:cubicBezTo>
                  <a:cubicBezTo>
                    <a:pt x="11436" y="10031"/>
                    <a:pt x="12094" y="9901"/>
                    <a:pt x="12126" y="9538"/>
                  </a:cubicBezTo>
                  <a:cubicBezTo>
                    <a:pt x="12161" y="9142"/>
                    <a:pt x="11274" y="8664"/>
                    <a:pt x="10862" y="7812"/>
                  </a:cubicBezTo>
                  <a:cubicBezTo>
                    <a:pt x="10856" y="7800"/>
                    <a:pt x="10854" y="7791"/>
                    <a:pt x="10849" y="7779"/>
                  </a:cubicBezTo>
                  <a:cubicBezTo>
                    <a:pt x="10525" y="7110"/>
                    <a:pt x="11095" y="6591"/>
                    <a:pt x="11112" y="5947"/>
                  </a:cubicBezTo>
                  <a:cubicBezTo>
                    <a:pt x="11124" y="5534"/>
                    <a:pt x="11047" y="5127"/>
                    <a:pt x="10910" y="4738"/>
                  </a:cubicBezTo>
                  <a:cubicBezTo>
                    <a:pt x="10895" y="4696"/>
                    <a:pt x="10853" y="4593"/>
                    <a:pt x="10794" y="4457"/>
                  </a:cubicBezTo>
                  <a:cubicBezTo>
                    <a:pt x="10525" y="3839"/>
                    <a:pt x="10346" y="3190"/>
                    <a:pt x="10234" y="2526"/>
                  </a:cubicBezTo>
                  <a:cubicBezTo>
                    <a:pt x="10144" y="1980"/>
                    <a:pt x="9951" y="1320"/>
                    <a:pt x="9540" y="865"/>
                  </a:cubicBezTo>
                  <a:cubicBezTo>
                    <a:pt x="9328" y="547"/>
                    <a:pt x="9060" y="261"/>
                    <a:pt x="8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5086350" y="2245500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0" y="0"/>
                  </a:moveTo>
                  <a:lnTo>
                    <a:pt x="12006" y="2567"/>
                  </a:lnTo>
                  <a:lnTo>
                    <a:pt x="15199" y="6685"/>
                  </a:lnTo>
                  <a:cubicBezTo>
                    <a:pt x="11573" y="13866"/>
                    <a:pt x="18561" y="28081"/>
                    <a:pt x="18561" y="28081"/>
                  </a:cubicBezTo>
                  <a:lnTo>
                    <a:pt x="20932" y="28732"/>
                  </a:lnTo>
                  <a:lnTo>
                    <a:pt x="19489" y="3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4780625" y="22455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12229" y="0"/>
                  </a:moveTo>
                  <a:lnTo>
                    <a:pt x="1" y="3733"/>
                  </a:lnTo>
                  <a:cubicBezTo>
                    <a:pt x="1" y="3733"/>
                    <a:pt x="1120" y="10005"/>
                    <a:pt x="11791" y="11943"/>
                  </a:cubicBezTo>
                  <a:cubicBezTo>
                    <a:pt x="13154" y="12190"/>
                    <a:pt x="14451" y="12298"/>
                    <a:pt x="15678" y="12298"/>
                  </a:cubicBezTo>
                  <a:cubicBezTo>
                    <a:pt x="21206" y="12298"/>
                    <a:pt x="25292" y="10107"/>
                    <a:pt x="27432" y="8617"/>
                  </a:cubicBezTo>
                  <a:cubicBezTo>
                    <a:pt x="27676" y="8446"/>
                    <a:pt x="27949" y="8368"/>
                    <a:pt x="28218" y="8368"/>
                  </a:cubicBezTo>
                  <a:cubicBezTo>
                    <a:pt x="28825" y="8368"/>
                    <a:pt x="29409" y="8769"/>
                    <a:pt x="29590" y="9418"/>
                  </a:cubicBezTo>
                  <a:cubicBezTo>
                    <a:pt x="30501" y="12679"/>
                    <a:pt x="33149" y="19849"/>
                    <a:pt x="40761" y="32295"/>
                  </a:cubicBezTo>
                  <a:lnTo>
                    <a:pt x="43004" y="32910"/>
                  </a:lnTo>
                  <a:lnTo>
                    <a:pt x="43004" y="32910"/>
                  </a:lnTo>
                  <a:lnTo>
                    <a:pt x="34401" y="1734"/>
                  </a:lnTo>
                  <a:cubicBezTo>
                    <a:pt x="34151" y="826"/>
                    <a:pt x="33330" y="195"/>
                    <a:pt x="32388" y="186"/>
                  </a:cubicBezTo>
                  <a:lnTo>
                    <a:pt x="12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4674975" y="1576325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7146" y="0"/>
                  </a:moveTo>
                  <a:cubicBezTo>
                    <a:pt x="6590" y="0"/>
                    <a:pt x="5946" y="158"/>
                    <a:pt x="5361" y="694"/>
                  </a:cubicBezTo>
                  <a:cubicBezTo>
                    <a:pt x="1710" y="4035"/>
                    <a:pt x="1" y="20620"/>
                    <a:pt x="4227" y="30500"/>
                  </a:cubicBezTo>
                  <a:lnTo>
                    <a:pt x="16455" y="26767"/>
                  </a:lnTo>
                  <a:lnTo>
                    <a:pt x="12785" y="5772"/>
                  </a:lnTo>
                  <a:cubicBezTo>
                    <a:pt x="12785" y="5772"/>
                    <a:pt x="12761" y="2096"/>
                    <a:pt x="8565" y="327"/>
                  </a:cubicBezTo>
                  <a:cubicBezTo>
                    <a:pt x="8565" y="327"/>
                    <a:pt x="7946" y="0"/>
                    <a:pt x="7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5705275" y="1607600"/>
              <a:ext cx="176750" cy="296800"/>
            </a:xfrm>
            <a:custGeom>
              <a:avLst/>
              <a:gdLst/>
              <a:ahLst/>
              <a:cxnLst/>
              <a:rect l="l" t="t" r="r" b="b"/>
              <a:pathLst>
                <a:path w="7070" h="11872" extrusionOk="0">
                  <a:moveTo>
                    <a:pt x="6291" y="1"/>
                  </a:moveTo>
                  <a:lnTo>
                    <a:pt x="0" y="11442"/>
                  </a:lnTo>
                  <a:lnTo>
                    <a:pt x="781" y="11871"/>
                  </a:lnTo>
                  <a:lnTo>
                    <a:pt x="7070" y="430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5696475" y="1596925"/>
              <a:ext cx="201675" cy="338575"/>
            </a:xfrm>
            <a:custGeom>
              <a:avLst/>
              <a:gdLst/>
              <a:ahLst/>
              <a:cxnLst/>
              <a:rect l="l" t="t" r="r" b="b"/>
              <a:pathLst>
                <a:path w="8067" h="13543" extrusionOk="0">
                  <a:moveTo>
                    <a:pt x="7175" y="0"/>
                  </a:moveTo>
                  <a:lnTo>
                    <a:pt x="0" y="13054"/>
                  </a:lnTo>
                  <a:lnTo>
                    <a:pt x="890" y="13543"/>
                  </a:lnTo>
                  <a:lnTo>
                    <a:pt x="8066" y="490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5377550" y="1911900"/>
              <a:ext cx="340025" cy="53600"/>
            </a:xfrm>
            <a:custGeom>
              <a:avLst/>
              <a:gdLst/>
              <a:ahLst/>
              <a:cxnLst/>
              <a:rect l="l" t="t" r="r" b="b"/>
              <a:pathLst>
                <a:path w="13601" h="2144" extrusionOk="0">
                  <a:moveTo>
                    <a:pt x="13034" y="1"/>
                  </a:moveTo>
                  <a:lnTo>
                    <a:pt x="172" y="1144"/>
                  </a:lnTo>
                  <a:lnTo>
                    <a:pt x="1" y="2144"/>
                  </a:lnTo>
                  <a:lnTo>
                    <a:pt x="13600" y="937"/>
                  </a:lnTo>
                  <a:lnTo>
                    <a:pt x="130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5522825" y="1910450"/>
              <a:ext cx="182725" cy="114425"/>
            </a:xfrm>
            <a:custGeom>
              <a:avLst/>
              <a:gdLst/>
              <a:ahLst/>
              <a:cxnLst/>
              <a:rect l="l" t="t" r="r" b="b"/>
              <a:pathLst>
                <a:path w="7309" h="4577" extrusionOk="0">
                  <a:moveTo>
                    <a:pt x="4365" y="0"/>
                  </a:moveTo>
                  <a:cubicBezTo>
                    <a:pt x="4097" y="0"/>
                    <a:pt x="3761" y="63"/>
                    <a:pt x="3343" y="236"/>
                  </a:cubicBezTo>
                  <a:lnTo>
                    <a:pt x="1862" y="837"/>
                  </a:lnTo>
                  <a:cubicBezTo>
                    <a:pt x="1862" y="837"/>
                    <a:pt x="1860" y="837"/>
                    <a:pt x="1858" y="837"/>
                  </a:cubicBezTo>
                  <a:cubicBezTo>
                    <a:pt x="1776" y="837"/>
                    <a:pt x="463" y="855"/>
                    <a:pt x="1" y="2041"/>
                  </a:cubicBezTo>
                  <a:lnTo>
                    <a:pt x="1095" y="4577"/>
                  </a:lnTo>
                  <a:cubicBezTo>
                    <a:pt x="1095" y="4577"/>
                    <a:pt x="5324" y="4327"/>
                    <a:pt x="7309" y="1045"/>
                  </a:cubicBezTo>
                  <a:lnTo>
                    <a:pt x="7309" y="1045"/>
                  </a:lnTo>
                  <a:lnTo>
                    <a:pt x="2902" y="1509"/>
                  </a:lnTo>
                  <a:lnTo>
                    <a:pt x="5305" y="433"/>
                  </a:lnTo>
                  <a:cubicBezTo>
                    <a:pt x="5305" y="433"/>
                    <a:pt x="5070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5486200" y="1961500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466" y="1"/>
                  </a:moveTo>
                  <a:lnTo>
                    <a:pt x="1" y="793"/>
                  </a:lnTo>
                  <a:lnTo>
                    <a:pt x="956" y="3304"/>
                  </a:lnTo>
                  <a:lnTo>
                    <a:pt x="2560" y="2535"/>
                  </a:lnTo>
                  <a:cubicBezTo>
                    <a:pt x="2560" y="2535"/>
                    <a:pt x="2515" y="763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4746850" y="1650725"/>
              <a:ext cx="763275" cy="448750"/>
            </a:xfrm>
            <a:custGeom>
              <a:avLst/>
              <a:gdLst/>
              <a:ahLst/>
              <a:cxnLst/>
              <a:rect l="l" t="t" r="r" b="b"/>
              <a:pathLst>
                <a:path w="30531" h="17950" extrusionOk="0">
                  <a:moveTo>
                    <a:pt x="4036" y="0"/>
                  </a:moveTo>
                  <a:cubicBezTo>
                    <a:pt x="2846" y="0"/>
                    <a:pt x="1868" y="689"/>
                    <a:pt x="1445" y="1349"/>
                  </a:cubicBezTo>
                  <a:cubicBezTo>
                    <a:pt x="1" y="3604"/>
                    <a:pt x="1218" y="6186"/>
                    <a:pt x="4050" y="9626"/>
                  </a:cubicBezTo>
                  <a:cubicBezTo>
                    <a:pt x="9466" y="16207"/>
                    <a:pt x="15642" y="17950"/>
                    <a:pt x="20667" y="17950"/>
                  </a:cubicBezTo>
                  <a:cubicBezTo>
                    <a:pt x="26330" y="17950"/>
                    <a:pt x="30530" y="15735"/>
                    <a:pt x="30530" y="15735"/>
                  </a:cubicBezTo>
                  <a:lnTo>
                    <a:pt x="29575" y="13224"/>
                  </a:lnTo>
                  <a:cubicBezTo>
                    <a:pt x="28092" y="13387"/>
                    <a:pt x="26715" y="13465"/>
                    <a:pt x="25433" y="13465"/>
                  </a:cubicBezTo>
                  <a:cubicBezTo>
                    <a:pt x="14958" y="13465"/>
                    <a:pt x="10912" y="8304"/>
                    <a:pt x="8159" y="3242"/>
                  </a:cubicBezTo>
                  <a:cubicBezTo>
                    <a:pt x="6824" y="788"/>
                    <a:pt x="5309" y="0"/>
                    <a:pt x="4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5515850" y="2895875"/>
              <a:ext cx="200325" cy="135725"/>
            </a:xfrm>
            <a:custGeom>
              <a:avLst/>
              <a:gdLst/>
              <a:ahLst/>
              <a:cxnLst/>
              <a:rect l="l" t="t" r="r" b="b"/>
              <a:pathLst>
                <a:path w="8013" h="5429" extrusionOk="0">
                  <a:moveTo>
                    <a:pt x="439" y="0"/>
                  </a:moveTo>
                  <a:cubicBezTo>
                    <a:pt x="392" y="0"/>
                    <a:pt x="291" y="92"/>
                    <a:pt x="404" y="975"/>
                  </a:cubicBezTo>
                  <a:cubicBezTo>
                    <a:pt x="429" y="1157"/>
                    <a:pt x="416" y="1342"/>
                    <a:pt x="364" y="1518"/>
                  </a:cubicBezTo>
                  <a:lnTo>
                    <a:pt x="46" y="2574"/>
                  </a:lnTo>
                  <a:cubicBezTo>
                    <a:pt x="1" y="2723"/>
                    <a:pt x="2" y="2881"/>
                    <a:pt x="47" y="3028"/>
                  </a:cubicBezTo>
                  <a:cubicBezTo>
                    <a:pt x="62" y="3076"/>
                    <a:pt x="82" y="3122"/>
                    <a:pt x="105" y="3165"/>
                  </a:cubicBezTo>
                  <a:cubicBezTo>
                    <a:pt x="203" y="3347"/>
                    <a:pt x="369" y="3481"/>
                    <a:pt x="566" y="3541"/>
                  </a:cubicBezTo>
                  <a:lnTo>
                    <a:pt x="6746" y="5386"/>
                  </a:lnTo>
                  <a:cubicBezTo>
                    <a:pt x="6795" y="5401"/>
                    <a:pt x="6845" y="5412"/>
                    <a:pt x="6896" y="5419"/>
                  </a:cubicBezTo>
                  <a:cubicBezTo>
                    <a:pt x="6909" y="5420"/>
                    <a:pt x="6922" y="5422"/>
                    <a:pt x="6935" y="5424"/>
                  </a:cubicBezTo>
                  <a:cubicBezTo>
                    <a:pt x="6967" y="5427"/>
                    <a:pt x="6999" y="5429"/>
                    <a:pt x="7032" y="5429"/>
                  </a:cubicBezTo>
                  <a:cubicBezTo>
                    <a:pt x="7042" y="5429"/>
                    <a:pt x="7052" y="5428"/>
                    <a:pt x="7062" y="5428"/>
                  </a:cubicBezTo>
                  <a:lnTo>
                    <a:pt x="7081" y="5428"/>
                  </a:lnTo>
                  <a:cubicBezTo>
                    <a:pt x="7126" y="5426"/>
                    <a:pt x="7173" y="5420"/>
                    <a:pt x="7217" y="5410"/>
                  </a:cubicBezTo>
                  <a:cubicBezTo>
                    <a:pt x="7229" y="5407"/>
                    <a:pt x="7240" y="5405"/>
                    <a:pt x="7252" y="5401"/>
                  </a:cubicBezTo>
                  <a:cubicBezTo>
                    <a:pt x="7288" y="5393"/>
                    <a:pt x="7324" y="5382"/>
                    <a:pt x="7359" y="5369"/>
                  </a:cubicBezTo>
                  <a:cubicBezTo>
                    <a:pt x="7367" y="5365"/>
                    <a:pt x="7375" y="5363"/>
                    <a:pt x="7383" y="5360"/>
                  </a:cubicBezTo>
                  <a:cubicBezTo>
                    <a:pt x="7424" y="5343"/>
                    <a:pt x="7462" y="5324"/>
                    <a:pt x="7501" y="5301"/>
                  </a:cubicBezTo>
                  <a:cubicBezTo>
                    <a:pt x="7510" y="5297"/>
                    <a:pt x="7518" y="5291"/>
                    <a:pt x="7527" y="5285"/>
                  </a:cubicBezTo>
                  <a:cubicBezTo>
                    <a:pt x="7556" y="5265"/>
                    <a:pt x="7586" y="5246"/>
                    <a:pt x="7615" y="5222"/>
                  </a:cubicBezTo>
                  <a:cubicBezTo>
                    <a:pt x="7623" y="5217"/>
                    <a:pt x="7631" y="5210"/>
                    <a:pt x="7638" y="5204"/>
                  </a:cubicBezTo>
                  <a:cubicBezTo>
                    <a:pt x="7672" y="5176"/>
                    <a:pt x="7702" y="5146"/>
                    <a:pt x="7731" y="5113"/>
                  </a:cubicBezTo>
                  <a:cubicBezTo>
                    <a:pt x="7737" y="5106"/>
                    <a:pt x="7743" y="5100"/>
                    <a:pt x="7747" y="5093"/>
                  </a:cubicBezTo>
                  <a:cubicBezTo>
                    <a:pt x="7772" y="5065"/>
                    <a:pt x="7794" y="5036"/>
                    <a:pt x="7813" y="5007"/>
                  </a:cubicBezTo>
                  <a:cubicBezTo>
                    <a:pt x="7820" y="4998"/>
                    <a:pt x="7826" y="4989"/>
                    <a:pt x="7833" y="4979"/>
                  </a:cubicBezTo>
                  <a:cubicBezTo>
                    <a:pt x="7857" y="4942"/>
                    <a:pt x="7877" y="4905"/>
                    <a:pt x="7896" y="4865"/>
                  </a:cubicBezTo>
                  <a:cubicBezTo>
                    <a:pt x="7898" y="4861"/>
                    <a:pt x="7900" y="4855"/>
                    <a:pt x="7902" y="4850"/>
                  </a:cubicBezTo>
                  <a:cubicBezTo>
                    <a:pt x="7918" y="4814"/>
                    <a:pt x="7931" y="4778"/>
                    <a:pt x="7943" y="4742"/>
                  </a:cubicBezTo>
                  <a:cubicBezTo>
                    <a:pt x="7946" y="4730"/>
                    <a:pt x="7950" y="4720"/>
                    <a:pt x="7953" y="4708"/>
                  </a:cubicBezTo>
                  <a:cubicBezTo>
                    <a:pt x="7965" y="4666"/>
                    <a:pt x="7974" y="4622"/>
                    <a:pt x="7980" y="4579"/>
                  </a:cubicBezTo>
                  <a:cubicBezTo>
                    <a:pt x="8012" y="4334"/>
                    <a:pt x="7950" y="4071"/>
                    <a:pt x="7755" y="3843"/>
                  </a:cubicBezTo>
                  <a:cubicBezTo>
                    <a:pt x="7039" y="3002"/>
                    <a:pt x="5898" y="2689"/>
                    <a:pt x="5131" y="1902"/>
                  </a:cubicBezTo>
                  <a:cubicBezTo>
                    <a:pt x="4883" y="1647"/>
                    <a:pt x="4594" y="1310"/>
                    <a:pt x="4535" y="939"/>
                  </a:cubicBezTo>
                  <a:cubicBezTo>
                    <a:pt x="4514" y="816"/>
                    <a:pt x="4436" y="665"/>
                    <a:pt x="4316" y="629"/>
                  </a:cubicBezTo>
                  <a:cubicBezTo>
                    <a:pt x="4189" y="590"/>
                    <a:pt x="4060" y="571"/>
                    <a:pt x="3932" y="571"/>
                  </a:cubicBezTo>
                  <a:cubicBezTo>
                    <a:pt x="3493" y="571"/>
                    <a:pt x="3072" y="790"/>
                    <a:pt x="2821" y="1169"/>
                  </a:cubicBezTo>
                  <a:cubicBezTo>
                    <a:pt x="2680" y="1383"/>
                    <a:pt x="2469" y="1551"/>
                    <a:pt x="2153" y="1558"/>
                  </a:cubicBezTo>
                  <a:cubicBezTo>
                    <a:pt x="2132" y="1558"/>
                    <a:pt x="2110" y="1559"/>
                    <a:pt x="2089" y="1559"/>
                  </a:cubicBezTo>
                  <a:cubicBezTo>
                    <a:pt x="1265" y="1559"/>
                    <a:pt x="1044" y="1197"/>
                    <a:pt x="460" y="7"/>
                  </a:cubicBezTo>
                  <a:cubicBezTo>
                    <a:pt x="460" y="7"/>
                    <a:pt x="452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5773825" y="3017175"/>
              <a:ext cx="213450" cy="102125"/>
            </a:xfrm>
            <a:custGeom>
              <a:avLst/>
              <a:gdLst/>
              <a:ahLst/>
              <a:cxnLst/>
              <a:rect l="l" t="t" r="r" b="b"/>
              <a:pathLst>
                <a:path w="8538" h="4085" extrusionOk="0">
                  <a:moveTo>
                    <a:pt x="3979" y="0"/>
                  </a:moveTo>
                  <a:cubicBezTo>
                    <a:pt x="3426" y="0"/>
                    <a:pt x="2927" y="345"/>
                    <a:pt x="2734" y="870"/>
                  </a:cubicBezTo>
                  <a:cubicBezTo>
                    <a:pt x="2644" y="1109"/>
                    <a:pt x="2478" y="1322"/>
                    <a:pt x="2172" y="1400"/>
                  </a:cubicBezTo>
                  <a:cubicBezTo>
                    <a:pt x="1961" y="1454"/>
                    <a:pt x="1784" y="1487"/>
                    <a:pt x="1627" y="1487"/>
                  </a:cubicBezTo>
                  <a:cubicBezTo>
                    <a:pt x="1147" y="1487"/>
                    <a:pt x="843" y="1180"/>
                    <a:pt x="302" y="220"/>
                  </a:cubicBezTo>
                  <a:cubicBezTo>
                    <a:pt x="302" y="220"/>
                    <a:pt x="299" y="220"/>
                    <a:pt x="295" y="220"/>
                  </a:cubicBezTo>
                  <a:cubicBezTo>
                    <a:pt x="250" y="220"/>
                    <a:pt x="1" y="260"/>
                    <a:pt x="322" y="1181"/>
                  </a:cubicBezTo>
                  <a:cubicBezTo>
                    <a:pt x="402" y="1414"/>
                    <a:pt x="427" y="1662"/>
                    <a:pt x="411" y="1908"/>
                  </a:cubicBezTo>
                  <a:lnTo>
                    <a:pt x="351" y="2870"/>
                  </a:lnTo>
                  <a:cubicBezTo>
                    <a:pt x="341" y="3023"/>
                    <a:pt x="377" y="3177"/>
                    <a:pt x="457" y="3310"/>
                  </a:cubicBezTo>
                  <a:cubicBezTo>
                    <a:pt x="481" y="3353"/>
                    <a:pt x="510" y="3393"/>
                    <a:pt x="544" y="3431"/>
                  </a:cubicBezTo>
                  <a:cubicBezTo>
                    <a:pt x="680" y="3585"/>
                    <a:pt x="872" y="3679"/>
                    <a:pt x="1076" y="3691"/>
                  </a:cubicBezTo>
                  <a:lnTo>
                    <a:pt x="7513" y="4084"/>
                  </a:lnTo>
                  <a:cubicBezTo>
                    <a:pt x="7531" y="4084"/>
                    <a:pt x="7548" y="4085"/>
                    <a:pt x="7565" y="4085"/>
                  </a:cubicBezTo>
                  <a:cubicBezTo>
                    <a:pt x="7600" y="4085"/>
                    <a:pt x="7634" y="4083"/>
                    <a:pt x="7668" y="4080"/>
                  </a:cubicBezTo>
                  <a:cubicBezTo>
                    <a:pt x="7681" y="4079"/>
                    <a:pt x="7694" y="4078"/>
                    <a:pt x="7706" y="4076"/>
                  </a:cubicBezTo>
                  <a:cubicBezTo>
                    <a:pt x="7749" y="4071"/>
                    <a:pt x="7791" y="4063"/>
                    <a:pt x="7832" y="4052"/>
                  </a:cubicBezTo>
                  <a:cubicBezTo>
                    <a:pt x="7838" y="4050"/>
                    <a:pt x="7845" y="4050"/>
                    <a:pt x="7851" y="4048"/>
                  </a:cubicBezTo>
                  <a:cubicBezTo>
                    <a:pt x="7894" y="4035"/>
                    <a:pt x="7937" y="4019"/>
                    <a:pt x="7979" y="3999"/>
                  </a:cubicBezTo>
                  <a:cubicBezTo>
                    <a:pt x="7990" y="3994"/>
                    <a:pt x="7999" y="3988"/>
                    <a:pt x="8010" y="3984"/>
                  </a:cubicBezTo>
                  <a:cubicBezTo>
                    <a:pt x="8044" y="3966"/>
                    <a:pt x="8076" y="3948"/>
                    <a:pt x="8106" y="3927"/>
                  </a:cubicBezTo>
                  <a:cubicBezTo>
                    <a:pt x="8115" y="3922"/>
                    <a:pt x="8122" y="3917"/>
                    <a:pt x="8129" y="3912"/>
                  </a:cubicBezTo>
                  <a:cubicBezTo>
                    <a:pt x="8165" y="3887"/>
                    <a:pt x="8198" y="3858"/>
                    <a:pt x="8231" y="3828"/>
                  </a:cubicBezTo>
                  <a:cubicBezTo>
                    <a:pt x="8238" y="3821"/>
                    <a:pt x="8245" y="3814"/>
                    <a:pt x="8252" y="3806"/>
                  </a:cubicBezTo>
                  <a:cubicBezTo>
                    <a:pt x="8277" y="3780"/>
                    <a:pt x="8301" y="3753"/>
                    <a:pt x="8323" y="3726"/>
                  </a:cubicBezTo>
                  <a:cubicBezTo>
                    <a:pt x="8330" y="3717"/>
                    <a:pt x="8337" y="3709"/>
                    <a:pt x="8343" y="3701"/>
                  </a:cubicBezTo>
                  <a:cubicBezTo>
                    <a:pt x="8368" y="3666"/>
                    <a:pt x="8391" y="3630"/>
                    <a:pt x="8412" y="3592"/>
                  </a:cubicBezTo>
                  <a:cubicBezTo>
                    <a:pt x="8417" y="3585"/>
                    <a:pt x="8420" y="3577"/>
                    <a:pt x="8424" y="3569"/>
                  </a:cubicBezTo>
                  <a:cubicBezTo>
                    <a:pt x="8440" y="3537"/>
                    <a:pt x="8455" y="3503"/>
                    <a:pt x="8468" y="3470"/>
                  </a:cubicBezTo>
                  <a:cubicBezTo>
                    <a:pt x="8473" y="3459"/>
                    <a:pt x="8477" y="3449"/>
                    <a:pt x="8481" y="3438"/>
                  </a:cubicBezTo>
                  <a:cubicBezTo>
                    <a:pt x="8495" y="3398"/>
                    <a:pt x="8507" y="3356"/>
                    <a:pt x="8516" y="3314"/>
                  </a:cubicBezTo>
                  <a:cubicBezTo>
                    <a:pt x="8517" y="3308"/>
                    <a:pt x="8518" y="3302"/>
                    <a:pt x="8519" y="3298"/>
                  </a:cubicBezTo>
                  <a:cubicBezTo>
                    <a:pt x="8526" y="3259"/>
                    <a:pt x="8531" y="3221"/>
                    <a:pt x="8533" y="3182"/>
                  </a:cubicBezTo>
                  <a:cubicBezTo>
                    <a:pt x="8534" y="3171"/>
                    <a:pt x="8536" y="3159"/>
                    <a:pt x="8536" y="3148"/>
                  </a:cubicBezTo>
                  <a:cubicBezTo>
                    <a:pt x="8538" y="3103"/>
                    <a:pt x="8537" y="3059"/>
                    <a:pt x="8533" y="3016"/>
                  </a:cubicBezTo>
                  <a:cubicBezTo>
                    <a:pt x="8509" y="2770"/>
                    <a:pt x="8387" y="2528"/>
                    <a:pt x="8146" y="2351"/>
                  </a:cubicBezTo>
                  <a:cubicBezTo>
                    <a:pt x="7257" y="1694"/>
                    <a:pt x="6075" y="1650"/>
                    <a:pt x="5149" y="1058"/>
                  </a:cubicBezTo>
                  <a:cubicBezTo>
                    <a:pt x="4848" y="866"/>
                    <a:pt x="4491" y="603"/>
                    <a:pt x="4349" y="255"/>
                  </a:cubicBezTo>
                  <a:cubicBezTo>
                    <a:pt x="4301" y="140"/>
                    <a:pt x="4191" y="11"/>
                    <a:pt x="4066" y="3"/>
                  </a:cubicBezTo>
                  <a:cubicBezTo>
                    <a:pt x="4037" y="1"/>
                    <a:pt x="4008" y="0"/>
                    <a:pt x="3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7"/>
            <p:cNvSpPr/>
            <p:nvPr/>
          </p:nvSpPr>
          <p:spPr>
            <a:xfrm>
              <a:off x="4462650" y="1212375"/>
              <a:ext cx="553600" cy="830375"/>
            </a:xfrm>
            <a:custGeom>
              <a:avLst/>
              <a:gdLst/>
              <a:ahLst/>
              <a:cxnLst/>
              <a:rect l="l" t="t" r="r" b="b"/>
              <a:pathLst>
                <a:path w="22144" h="33215" extrusionOk="0">
                  <a:moveTo>
                    <a:pt x="18555" y="1"/>
                  </a:moveTo>
                  <a:cubicBezTo>
                    <a:pt x="17155" y="1"/>
                    <a:pt x="15762" y="618"/>
                    <a:pt x="14837" y="1848"/>
                  </a:cubicBezTo>
                  <a:cubicBezTo>
                    <a:pt x="14636" y="2114"/>
                    <a:pt x="14452" y="2389"/>
                    <a:pt x="14282" y="2676"/>
                  </a:cubicBezTo>
                  <a:cubicBezTo>
                    <a:pt x="13732" y="3594"/>
                    <a:pt x="13391" y="4625"/>
                    <a:pt x="13158" y="5670"/>
                  </a:cubicBezTo>
                  <a:cubicBezTo>
                    <a:pt x="12505" y="8615"/>
                    <a:pt x="10053" y="15513"/>
                    <a:pt x="5729" y="19857"/>
                  </a:cubicBezTo>
                  <a:cubicBezTo>
                    <a:pt x="651" y="24960"/>
                    <a:pt x="1" y="31638"/>
                    <a:pt x="8419" y="33215"/>
                  </a:cubicBezTo>
                  <a:cubicBezTo>
                    <a:pt x="8419" y="33215"/>
                    <a:pt x="12445" y="30083"/>
                    <a:pt x="12029" y="25911"/>
                  </a:cubicBezTo>
                  <a:cubicBezTo>
                    <a:pt x="12029" y="25911"/>
                    <a:pt x="15010" y="20935"/>
                    <a:pt x="14241" y="17344"/>
                  </a:cubicBezTo>
                  <a:cubicBezTo>
                    <a:pt x="14241" y="17344"/>
                    <a:pt x="18365" y="16817"/>
                    <a:pt x="17052" y="11604"/>
                  </a:cubicBezTo>
                  <a:cubicBezTo>
                    <a:pt x="16573" y="10422"/>
                    <a:pt x="16540" y="9209"/>
                    <a:pt x="16729" y="8090"/>
                  </a:cubicBezTo>
                  <a:cubicBezTo>
                    <a:pt x="17165" y="5513"/>
                    <a:pt x="18896" y="3338"/>
                    <a:pt x="21214" y="2128"/>
                  </a:cubicBezTo>
                  <a:lnTo>
                    <a:pt x="22143" y="1643"/>
                  </a:lnTo>
                  <a:cubicBezTo>
                    <a:pt x="21197" y="547"/>
                    <a:pt x="19873" y="1"/>
                    <a:pt x="18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7"/>
            <p:cNvSpPr/>
            <p:nvPr/>
          </p:nvSpPr>
          <p:spPr>
            <a:xfrm>
              <a:off x="4709123" y="1212440"/>
              <a:ext cx="377225" cy="292300"/>
            </a:xfrm>
            <a:custGeom>
              <a:avLst/>
              <a:gdLst/>
              <a:ahLst/>
              <a:cxnLst/>
              <a:rect l="l" t="t" r="r" b="b"/>
              <a:pathLst>
                <a:path w="15089" h="11692" extrusionOk="0">
                  <a:moveTo>
                    <a:pt x="6236" y="11102"/>
                  </a:moveTo>
                  <a:lnTo>
                    <a:pt x="6236" y="11102"/>
                  </a:lnTo>
                  <a:cubicBezTo>
                    <a:pt x="6246" y="11138"/>
                    <a:pt x="6256" y="11173"/>
                    <a:pt x="6265" y="11205"/>
                  </a:cubicBezTo>
                  <a:lnTo>
                    <a:pt x="6265" y="11205"/>
                  </a:lnTo>
                  <a:cubicBezTo>
                    <a:pt x="6254" y="11172"/>
                    <a:pt x="6241" y="11139"/>
                    <a:pt x="6236" y="11102"/>
                  </a:cubicBezTo>
                  <a:close/>
                  <a:moveTo>
                    <a:pt x="9534" y="0"/>
                  </a:moveTo>
                  <a:cubicBezTo>
                    <a:pt x="9089" y="0"/>
                    <a:pt x="8645" y="42"/>
                    <a:pt x="8209" y="128"/>
                  </a:cubicBezTo>
                  <a:cubicBezTo>
                    <a:pt x="7461" y="276"/>
                    <a:pt x="6740" y="582"/>
                    <a:pt x="6165" y="1089"/>
                  </a:cubicBezTo>
                  <a:cubicBezTo>
                    <a:pt x="5870" y="1349"/>
                    <a:pt x="5616" y="1656"/>
                    <a:pt x="5415" y="1996"/>
                  </a:cubicBezTo>
                  <a:cubicBezTo>
                    <a:pt x="5208" y="2344"/>
                    <a:pt x="5150" y="2953"/>
                    <a:pt x="4916" y="3243"/>
                  </a:cubicBezTo>
                  <a:cubicBezTo>
                    <a:pt x="4913" y="3247"/>
                    <a:pt x="1" y="9317"/>
                    <a:pt x="6375" y="11561"/>
                  </a:cubicBezTo>
                  <a:cubicBezTo>
                    <a:pt x="6726" y="11654"/>
                    <a:pt x="7039" y="11691"/>
                    <a:pt x="7314" y="11691"/>
                  </a:cubicBezTo>
                  <a:cubicBezTo>
                    <a:pt x="8339" y="11691"/>
                    <a:pt x="8842" y="11181"/>
                    <a:pt x="8842" y="11181"/>
                  </a:cubicBezTo>
                  <a:cubicBezTo>
                    <a:pt x="8842" y="11181"/>
                    <a:pt x="8811" y="11084"/>
                    <a:pt x="8753" y="10930"/>
                  </a:cubicBezTo>
                  <a:lnTo>
                    <a:pt x="8753" y="10930"/>
                  </a:lnTo>
                  <a:cubicBezTo>
                    <a:pt x="8789" y="11011"/>
                    <a:pt x="8819" y="11095"/>
                    <a:pt x="8842" y="11181"/>
                  </a:cubicBezTo>
                  <a:cubicBezTo>
                    <a:pt x="8842" y="11181"/>
                    <a:pt x="9445" y="10399"/>
                    <a:pt x="8933" y="9222"/>
                  </a:cubicBezTo>
                  <a:cubicBezTo>
                    <a:pt x="8933" y="9222"/>
                    <a:pt x="10079" y="8053"/>
                    <a:pt x="9503" y="6729"/>
                  </a:cubicBezTo>
                  <a:lnTo>
                    <a:pt x="9503" y="6729"/>
                  </a:lnTo>
                  <a:cubicBezTo>
                    <a:pt x="9532" y="6796"/>
                    <a:pt x="9703" y="6822"/>
                    <a:pt x="9944" y="6822"/>
                  </a:cubicBezTo>
                  <a:cubicBezTo>
                    <a:pt x="10630" y="6822"/>
                    <a:pt x="11881" y="6617"/>
                    <a:pt x="12050" y="6585"/>
                  </a:cubicBezTo>
                  <a:cubicBezTo>
                    <a:pt x="13234" y="6366"/>
                    <a:pt x="14246" y="5636"/>
                    <a:pt x="14704" y="4506"/>
                  </a:cubicBezTo>
                  <a:cubicBezTo>
                    <a:pt x="14920" y="3969"/>
                    <a:pt x="15089" y="3265"/>
                    <a:pt x="14948" y="2690"/>
                  </a:cubicBezTo>
                  <a:cubicBezTo>
                    <a:pt x="14672" y="1574"/>
                    <a:pt x="13329" y="953"/>
                    <a:pt x="12363" y="560"/>
                  </a:cubicBezTo>
                  <a:cubicBezTo>
                    <a:pt x="11470" y="197"/>
                    <a:pt x="10501" y="0"/>
                    <a:pt x="9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2082000" y="3570100"/>
              <a:ext cx="956925" cy="1906475"/>
            </a:xfrm>
            <a:custGeom>
              <a:avLst/>
              <a:gdLst/>
              <a:ahLst/>
              <a:cxnLst/>
              <a:rect l="l" t="t" r="r" b="b"/>
              <a:pathLst>
                <a:path w="38277" h="76259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76258"/>
                  </a:lnTo>
                  <a:lnTo>
                    <a:pt x="0" y="76258"/>
                  </a:lnTo>
                  <a:lnTo>
                    <a:pt x="0" y="4392"/>
                  </a:lnTo>
                  <a:cubicBezTo>
                    <a:pt x="0" y="1967"/>
                    <a:pt x="1966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7"/>
            <p:cNvSpPr/>
            <p:nvPr/>
          </p:nvSpPr>
          <p:spPr>
            <a:xfrm>
              <a:off x="3308450" y="2973150"/>
              <a:ext cx="956925" cy="2503425"/>
            </a:xfrm>
            <a:custGeom>
              <a:avLst/>
              <a:gdLst/>
              <a:ahLst/>
              <a:cxnLst/>
              <a:rect l="l" t="t" r="r" b="b"/>
              <a:pathLst>
                <a:path w="38277" h="100137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100136"/>
                  </a:lnTo>
                  <a:lnTo>
                    <a:pt x="2" y="100136"/>
                  </a:lnTo>
                  <a:lnTo>
                    <a:pt x="2" y="4391"/>
                  </a:lnTo>
                  <a:cubicBezTo>
                    <a:pt x="1" y="1966"/>
                    <a:pt x="1967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4534925" y="2545425"/>
              <a:ext cx="956900" cy="2931150"/>
            </a:xfrm>
            <a:custGeom>
              <a:avLst/>
              <a:gdLst/>
              <a:ahLst/>
              <a:cxnLst/>
              <a:rect l="l" t="t" r="r" b="b"/>
              <a:pathLst>
                <a:path w="38276" h="117246" extrusionOk="0">
                  <a:moveTo>
                    <a:pt x="4391" y="0"/>
                  </a:moveTo>
                  <a:lnTo>
                    <a:pt x="33886" y="0"/>
                  </a:lnTo>
                  <a:cubicBezTo>
                    <a:pt x="36311" y="0"/>
                    <a:pt x="38276" y="1966"/>
                    <a:pt x="38276" y="4391"/>
                  </a:cubicBezTo>
                  <a:lnTo>
                    <a:pt x="38276" y="117245"/>
                  </a:lnTo>
                  <a:lnTo>
                    <a:pt x="1" y="117245"/>
                  </a:lnTo>
                  <a:lnTo>
                    <a:pt x="1" y="4391"/>
                  </a:lnTo>
                  <a:cubicBezTo>
                    <a:pt x="1" y="1967"/>
                    <a:pt x="1966" y="0"/>
                    <a:pt x="4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2097550" y="2336825"/>
              <a:ext cx="171150" cy="410275"/>
            </a:xfrm>
            <a:custGeom>
              <a:avLst/>
              <a:gdLst/>
              <a:ahLst/>
              <a:cxnLst/>
              <a:rect l="l" t="t" r="r" b="b"/>
              <a:pathLst>
                <a:path w="6846" h="16411" extrusionOk="0">
                  <a:moveTo>
                    <a:pt x="165" y="1"/>
                  </a:moveTo>
                  <a:cubicBezTo>
                    <a:pt x="111" y="1"/>
                    <a:pt x="56" y="1"/>
                    <a:pt x="1" y="2"/>
                  </a:cubicBezTo>
                  <a:cubicBezTo>
                    <a:pt x="3612" y="94"/>
                    <a:pt x="6508" y="3051"/>
                    <a:pt x="6508" y="6684"/>
                  </a:cubicBezTo>
                  <a:cubicBezTo>
                    <a:pt x="6508" y="8496"/>
                    <a:pt x="5793" y="10140"/>
                    <a:pt x="4620" y="11344"/>
                  </a:cubicBezTo>
                  <a:cubicBezTo>
                    <a:pt x="3909" y="12072"/>
                    <a:pt x="3498" y="13040"/>
                    <a:pt x="3498" y="14058"/>
                  </a:cubicBezTo>
                  <a:lnTo>
                    <a:pt x="3498" y="14061"/>
                  </a:lnTo>
                  <a:cubicBezTo>
                    <a:pt x="3500" y="14976"/>
                    <a:pt x="3085" y="15840"/>
                    <a:pt x="2372" y="16411"/>
                  </a:cubicBezTo>
                  <a:lnTo>
                    <a:pt x="2710" y="16411"/>
                  </a:lnTo>
                  <a:cubicBezTo>
                    <a:pt x="3422" y="15840"/>
                    <a:pt x="3837" y="14976"/>
                    <a:pt x="3835" y="14061"/>
                  </a:cubicBezTo>
                  <a:lnTo>
                    <a:pt x="3835" y="14058"/>
                  </a:lnTo>
                  <a:cubicBezTo>
                    <a:pt x="3835" y="13040"/>
                    <a:pt x="4247" y="12072"/>
                    <a:pt x="4957" y="11344"/>
                  </a:cubicBezTo>
                  <a:cubicBezTo>
                    <a:pt x="6132" y="10140"/>
                    <a:pt x="6846" y="8496"/>
                    <a:pt x="6846" y="6684"/>
                  </a:cubicBezTo>
                  <a:cubicBezTo>
                    <a:pt x="6846" y="2993"/>
                    <a:pt x="3856" y="1"/>
                    <a:pt x="165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1932275" y="2336825"/>
              <a:ext cx="188275" cy="410275"/>
            </a:xfrm>
            <a:custGeom>
              <a:avLst/>
              <a:gdLst/>
              <a:ahLst/>
              <a:cxnLst/>
              <a:rect l="l" t="t" r="r" b="b"/>
              <a:pathLst>
                <a:path w="7531" h="16411" extrusionOk="0">
                  <a:moveTo>
                    <a:pt x="6781" y="1"/>
                  </a:moveTo>
                  <a:cubicBezTo>
                    <a:pt x="6718" y="1"/>
                    <a:pt x="6654" y="2"/>
                    <a:pt x="6591" y="4"/>
                  </a:cubicBezTo>
                  <a:cubicBezTo>
                    <a:pt x="3129" y="98"/>
                    <a:pt x="287" y="2865"/>
                    <a:pt x="105" y="6324"/>
                  </a:cubicBezTo>
                  <a:cubicBezTo>
                    <a:pt x="0" y="8290"/>
                    <a:pt x="762" y="10083"/>
                    <a:pt x="2021" y="11367"/>
                  </a:cubicBezTo>
                  <a:cubicBezTo>
                    <a:pt x="2719" y="12082"/>
                    <a:pt x="3110" y="13043"/>
                    <a:pt x="3108" y="14043"/>
                  </a:cubicBezTo>
                  <a:lnTo>
                    <a:pt x="3108" y="14055"/>
                  </a:lnTo>
                  <a:cubicBezTo>
                    <a:pt x="3105" y="14970"/>
                    <a:pt x="3519" y="15836"/>
                    <a:pt x="4233" y="16411"/>
                  </a:cubicBezTo>
                  <a:lnTo>
                    <a:pt x="4904" y="16411"/>
                  </a:lnTo>
                  <a:cubicBezTo>
                    <a:pt x="4222" y="15836"/>
                    <a:pt x="3829" y="14988"/>
                    <a:pt x="3830" y="14096"/>
                  </a:cubicBezTo>
                  <a:lnTo>
                    <a:pt x="3830" y="14085"/>
                  </a:lnTo>
                  <a:cubicBezTo>
                    <a:pt x="3832" y="13085"/>
                    <a:pt x="3443" y="12124"/>
                    <a:pt x="2744" y="11409"/>
                  </a:cubicBezTo>
                  <a:cubicBezTo>
                    <a:pt x="1484" y="10125"/>
                    <a:pt x="724" y="8333"/>
                    <a:pt x="827" y="6366"/>
                  </a:cubicBezTo>
                  <a:cubicBezTo>
                    <a:pt x="1010" y="2906"/>
                    <a:pt x="3851" y="140"/>
                    <a:pt x="7314" y="46"/>
                  </a:cubicBezTo>
                  <a:cubicBezTo>
                    <a:pt x="7386" y="43"/>
                    <a:pt x="7459" y="43"/>
                    <a:pt x="7530" y="43"/>
                  </a:cubicBezTo>
                  <a:cubicBezTo>
                    <a:pt x="7282" y="15"/>
                    <a:pt x="7031" y="1"/>
                    <a:pt x="6781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2037175" y="2747075"/>
              <a:ext cx="127250" cy="53600"/>
            </a:xfrm>
            <a:custGeom>
              <a:avLst/>
              <a:gdLst/>
              <a:ahLst/>
              <a:cxnLst/>
              <a:rect l="l" t="t" r="r" b="b"/>
              <a:pathLst>
                <a:path w="5090" h="2144" extrusionOk="0">
                  <a:moveTo>
                    <a:pt x="0" y="1"/>
                  </a:moveTo>
                  <a:cubicBezTo>
                    <a:pt x="0" y="1185"/>
                    <a:pt x="960" y="2144"/>
                    <a:pt x="2143" y="2144"/>
                  </a:cubicBezTo>
                  <a:lnTo>
                    <a:pt x="2946" y="2144"/>
                  </a:lnTo>
                  <a:cubicBezTo>
                    <a:pt x="4130" y="2144"/>
                    <a:pt x="5089" y="1185"/>
                    <a:pt x="5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2055625" y="2758475"/>
              <a:ext cx="90325" cy="6850"/>
            </a:xfrm>
            <a:custGeom>
              <a:avLst/>
              <a:gdLst/>
              <a:ahLst/>
              <a:cxnLst/>
              <a:rect l="l" t="t" r="r" b="b"/>
              <a:pathLst>
                <a:path w="3613" h="274" extrusionOk="0">
                  <a:moveTo>
                    <a:pt x="138" y="1"/>
                  </a:moveTo>
                  <a:cubicBezTo>
                    <a:pt x="62" y="1"/>
                    <a:pt x="1" y="62"/>
                    <a:pt x="1" y="138"/>
                  </a:cubicBezTo>
                  <a:cubicBezTo>
                    <a:pt x="1" y="213"/>
                    <a:pt x="62" y="274"/>
                    <a:pt x="138" y="274"/>
                  </a:cubicBezTo>
                  <a:lnTo>
                    <a:pt x="3476" y="274"/>
                  </a:lnTo>
                  <a:cubicBezTo>
                    <a:pt x="3551" y="274"/>
                    <a:pt x="3613" y="213"/>
                    <a:pt x="3613" y="138"/>
                  </a:cubicBezTo>
                  <a:cubicBezTo>
                    <a:pt x="3613" y="62"/>
                    <a:pt x="3551" y="1"/>
                    <a:pt x="3476" y="1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2056500" y="2771250"/>
              <a:ext cx="90325" cy="6875"/>
            </a:xfrm>
            <a:custGeom>
              <a:avLst/>
              <a:gdLst/>
              <a:ahLst/>
              <a:cxnLst/>
              <a:rect l="l" t="t" r="r" b="b"/>
              <a:pathLst>
                <a:path w="3613" h="275" extrusionOk="0">
                  <a:moveTo>
                    <a:pt x="138" y="0"/>
                  </a:moveTo>
                  <a:cubicBezTo>
                    <a:pt x="62" y="0"/>
                    <a:pt x="1" y="62"/>
                    <a:pt x="1" y="137"/>
                  </a:cubicBezTo>
                  <a:cubicBezTo>
                    <a:pt x="1" y="213"/>
                    <a:pt x="62" y="275"/>
                    <a:pt x="138" y="275"/>
                  </a:cubicBezTo>
                  <a:lnTo>
                    <a:pt x="3475" y="275"/>
                  </a:lnTo>
                  <a:cubicBezTo>
                    <a:pt x="3551" y="275"/>
                    <a:pt x="3613" y="213"/>
                    <a:pt x="3613" y="137"/>
                  </a:cubicBezTo>
                  <a:cubicBezTo>
                    <a:pt x="3613" y="62"/>
                    <a:pt x="3551" y="0"/>
                    <a:pt x="3475" y="0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2023500" y="2597175"/>
              <a:ext cx="154600" cy="149925"/>
            </a:xfrm>
            <a:custGeom>
              <a:avLst/>
              <a:gdLst/>
              <a:ahLst/>
              <a:cxnLst/>
              <a:rect l="l" t="t" r="r" b="b"/>
              <a:pathLst>
                <a:path w="6184" h="5997" fill="none" extrusionOk="0">
                  <a:moveTo>
                    <a:pt x="3707" y="5997"/>
                  </a:moveTo>
                  <a:lnTo>
                    <a:pt x="4338" y="815"/>
                  </a:lnTo>
                  <a:cubicBezTo>
                    <a:pt x="4394" y="351"/>
                    <a:pt x="4788" y="0"/>
                    <a:pt x="5256" y="0"/>
                  </a:cubicBezTo>
                  <a:lnTo>
                    <a:pt x="5258" y="0"/>
                  </a:lnTo>
                  <a:cubicBezTo>
                    <a:pt x="5769" y="0"/>
                    <a:pt x="6183" y="414"/>
                    <a:pt x="6184" y="926"/>
                  </a:cubicBezTo>
                  <a:lnTo>
                    <a:pt x="6184" y="926"/>
                  </a:lnTo>
                  <a:cubicBezTo>
                    <a:pt x="6184" y="1437"/>
                    <a:pt x="5769" y="1852"/>
                    <a:pt x="5258" y="1852"/>
                  </a:cubicBezTo>
                  <a:lnTo>
                    <a:pt x="926" y="1852"/>
                  </a:lnTo>
                  <a:cubicBezTo>
                    <a:pt x="415" y="1852"/>
                    <a:pt x="1" y="1437"/>
                    <a:pt x="1" y="926"/>
                  </a:cubicBezTo>
                  <a:lnTo>
                    <a:pt x="1" y="926"/>
                  </a:lnTo>
                  <a:cubicBezTo>
                    <a:pt x="1" y="414"/>
                    <a:pt x="415" y="0"/>
                    <a:pt x="926" y="0"/>
                  </a:cubicBezTo>
                  <a:lnTo>
                    <a:pt x="927" y="0"/>
                  </a:lnTo>
                  <a:cubicBezTo>
                    <a:pt x="1395" y="0"/>
                    <a:pt x="1790" y="351"/>
                    <a:pt x="1846" y="815"/>
                  </a:cubicBezTo>
                  <a:lnTo>
                    <a:pt x="2476" y="5997"/>
                  </a:lnTo>
                </a:path>
              </a:pathLst>
            </a:custGeom>
            <a:noFill/>
            <a:ln w="5875" cap="flat" cmpd="sng">
              <a:solidFill>
                <a:srgbClr val="443F7D"/>
              </a:solidFill>
              <a:prstDash val="solid"/>
              <a:miter lim="11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1845100" y="5210025"/>
              <a:ext cx="3883650" cy="266550"/>
            </a:xfrm>
            <a:custGeom>
              <a:avLst/>
              <a:gdLst/>
              <a:ahLst/>
              <a:cxnLst/>
              <a:rect l="l" t="t" r="r" b="b"/>
              <a:pathLst>
                <a:path w="155346" h="10662" extrusionOk="0">
                  <a:moveTo>
                    <a:pt x="1494" y="0"/>
                  </a:moveTo>
                  <a:cubicBezTo>
                    <a:pt x="667" y="0"/>
                    <a:pt x="1" y="667"/>
                    <a:pt x="1" y="1494"/>
                  </a:cubicBezTo>
                  <a:lnTo>
                    <a:pt x="1" y="9168"/>
                  </a:lnTo>
                  <a:cubicBezTo>
                    <a:pt x="1" y="9996"/>
                    <a:pt x="667" y="10661"/>
                    <a:pt x="1494" y="10661"/>
                  </a:cubicBezTo>
                  <a:lnTo>
                    <a:pt x="153853" y="10661"/>
                  </a:lnTo>
                  <a:cubicBezTo>
                    <a:pt x="154680" y="10661"/>
                    <a:pt x="155346" y="9996"/>
                    <a:pt x="155346" y="9168"/>
                  </a:cubicBezTo>
                  <a:lnTo>
                    <a:pt x="155346" y="1494"/>
                  </a:lnTo>
                  <a:cubicBezTo>
                    <a:pt x="155346" y="667"/>
                    <a:pt x="154680" y="0"/>
                    <a:pt x="153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2262"/>
                  </a:moveTo>
                  <a:lnTo>
                    <a:pt x="0" y="1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1"/>
                  </a:moveTo>
                  <a:lnTo>
                    <a:pt x="0" y="2262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3607475" y="1861425"/>
              <a:ext cx="353625" cy="431700"/>
            </a:xfrm>
            <a:custGeom>
              <a:avLst/>
              <a:gdLst/>
              <a:ahLst/>
              <a:cxnLst/>
              <a:rect l="l" t="t" r="r" b="b"/>
              <a:pathLst>
                <a:path w="14145" h="17268" extrusionOk="0">
                  <a:moveTo>
                    <a:pt x="7072" y="1"/>
                  </a:moveTo>
                  <a:cubicBezTo>
                    <a:pt x="3166" y="1"/>
                    <a:pt x="1" y="3866"/>
                    <a:pt x="1" y="8634"/>
                  </a:cubicBezTo>
                  <a:cubicBezTo>
                    <a:pt x="1" y="13403"/>
                    <a:pt x="3167" y="17267"/>
                    <a:pt x="7072" y="17267"/>
                  </a:cubicBezTo>
                  <a:cubicBezTo>
                    <a:pt x="10979" y="17267"/>
                    <a:pt x="14144" y="13403"/>
                    <a:pt x="14144" y="8634"/>
                  </a:cubicBezTo>
                  <a:cubicBezTo>
                    <a:pt x="14144" y="3866"/>
                    <a:pt x="10979" y="1"/>
                    <a:pt x="7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7"/>
            <p:cNvSpPr/>
            <p:nvPr/>
          </p:nvSpPr>
          <p:spPr>
            <a:xfrm>
              <a:off x="3607475" y="1972900"/>
              <a:ext cx="353625" cy="517500"/>
            </a:xfrm>
            <a:custGeom>
              <a:avLst/>
              <a:gdLst/>
              <a:ahLst/>
              <a:cxnLst/>
              <a:rect l="l" t="t" r="r" b="b"/>
              <a:pathLst>
                <a:path w="14145" h="20700" extrusionOk="0">
                  <a:moveTo>
                    <a:pt x="4799" y="0"/>
                  </a:moveTo>
                  <a:cubicBezTo>
                    <a:pt x="2149" y="2"/>
                    <a:pt x="1" y="2624"/>
                    <a:pt x="1" y="5859"/>
                  </a:cubicBezTo>
                  <a:lnTo>
                    <a:pt x="1" y="12067"/>
                  </a:lnTo>
                  <a:cubicBezTo>
                    <a:pt x="1" y="16835"/>
                    <a:pt x="3166" y="20700"/>
                    <a:pt x="7072" y="20700"/>
                  </a:cubicBezTo>
                  <a:cubicBezTo>
                    <a:pt x="10979" y="20700"/>
                    <a:pt x="14144" y="16834"/>
                    <a:pt x="14144" y="12067"/>
                  </a:cubicBezTo>
                  <a:lnTo>
                    <a:pt x="14144" y="5859"/>
                  </a:lnTo>
                  <a:cubicBezTo>
                    <a:pt x="14144" y="2624"/>
                    <a:pt x="11996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3493975" y="2303525"/>
              <a:ext cx="238475" cy="546775"/>
            </a:xfrm>
            <a:custGeom>
              <a:avLst/>
              <a:gdLst/>
              <a:ahLst/>
              <a:cxnLst/>
              <a:rect l="l" t="t" r="r" b="b"/>
              <a:pathLst>
                <a:path w="9539" h="21871" extrusionOk="0">
                  <a:moveTo>
                    <a:pt x="8531" y="1"/>
                  </a:moveTo>
                  <a:cubicBezTo>
                    <a:pt x="8530" y="1"/>
                    <a:pt x="2465" y="4810"/>
                    <a:pt x="1367" y="10935"/>
                  </a:cubicBezTo>
                  <a:cubicBezTo>
                    <a:pt x="0" y="18568"/>
                    <a:pt x="5234" y="21870"/>
                    <a:pt x="5234" y="21870"/>
                  </a:cubicBezTo>
                  <a:lnTo>
                    <a:pt x="5873" y="18022"/>
                  </a:lnTo>
                  <a:cubicBezTo>
                    <a:pt x="5873" y="18022"/>
                    <a:pt x="4113" y="15567"/>
                    <a:pt x="4408" y="13478"/>
                  </a:cubicBezTo>
                  <a:cubicBezTo>
                    <a:pt x="4788" y="10793"/>
                    <a:pt x="6847" y="8837"/>
                    <a:pt x="6847" y="8837"/>
                  </a:cubicBezTo>
                  <a:cubicBezTo>
                    <a:pt x="6847" y="8837"/>
                    <a:pt x="9539" y="4728"/>
                    <a:pt x="8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3580525" y="2308825"/>
              <a:ext cx="120925" cy="309800"/>
            </a:xfrm>
            <a:custGeom>
              <a:avLst/>
              <a:gdLst/>
              <a:ahLst/>
              <a:cxnLst/>
              <a:rect l="l" t="t" r="r" b="b"/>
              <a:pathLst>
                <a:path w="4837" h="12392" extrusionOk="0">
                  <a:moveTo>
                    <a:pt x="4836" y="0"/>
                  </a:moveTo>
                  <a:cubicBezTo>
                    <a:pt x="4836" y="1"/>
                    <a:pt x="1" y="4039"/>
                    <a:pt x="1133" y="12392"/>
                  </a:cubicBezTo>
                  <a:lnTo>
                    <a:pt x="1136" y="12388"/>
                  </a:lnTo>
                  <a:cubicBezTo>
                    <a:pt x="1767" y="10166"/>
                    <a:pt x="3385" y="8625"/>
                    <a:pt x="3385" y="8625"/>
                  </a:cubicBezTo>
                  <a:cubicBezTo>
                    <a:pt x="3385" y="8625"/>
                    <a:pt x="3411" y="8562"/>
                    <a:pt x="3454" y="8446"/>
                  </a:cubicBezTo>
                  <a:lnTo>
                    <a:pt x="3610" y="5188"/>
                  </a:lnTo>
                  <a:lnTo>
                    <a:pt x="4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3844975" y="2303525"/>
              <a:ext cx="238550" cy="546775"/>
            </a:xfrm>
            <a:custGeom>
              <a:avLst/>
              <a:gdLst/>
              <a:ahLst/>
              <a:cxnLst/>
              <a:rect l="l" t="t" r="r" b="b"/>
              <a:pathLst>
                <a:path w="9542" h="21871" extrusionOk="0">
                  <a:moveTo>
                    <a:pt x="1009" y="1"/>
                  </a:moveTo>
                  <a:lnTo>
                    <a:pt x="1009" y="1"/>
                  </a:lnTo>
                  <a:cubicBezTo>
                    <a:pt x="1" y="4728"/>
                    <a:pt x="2694" y="8837"/>
                    <a:pt x="2694" y="8837"/>
                  </a:cubicBezTo>
                  <a:cubicBezTo>
                    <a:pt x="2694" y="8837"/>
                    <a:pt x="4753" y="10793"/>
                    <a:pt x="5132" y="13478"/>
                  </a:cubicBezTo>
                  <a:cubicBezTo>
                    <a:pt x="5427" y="15567"/>
                    <a:pt x="3666" y="18022"/>
                    <a:pt x="3666" y="18022"/>
                  </a:cubicBezTo>
                  <a:lnTo>
                    <a:pt x="4307" y="21870"/>
                  </a:lnTo>
                  <a:cubicBezTo>
                    <a:pt x="4307" y="21870"/>
                    <a:pt x="9542" y="18568"/>
                    <a:pt x="8174" y="10935"/>
                  </a:cubicBezTo>
                  <a:cubicBezTo>
                    <a:pt x="7076" y="4810"/>
                    <a:pt x="1009" y="1"/>
                    <a:pt x="10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3876025" y="2308825"/>
              <a:ext cx="120900" cy="309800"/>
            </a:xfrm>
            <a:custGeom>
              <a:avLst/>
              <a:gdLst/>
              <a:ahLst/>
              <a:cxnLst/>
              <a:rect l="l" t="t" r="r" b="b"/>
              <a:pathLst>
                <a:path w="4836" h="12392" extrusionOk="0">
                  <a:moveTo>
                    <a:pt x="1" y="0"/>
                  </a:moveTo>
                  <a:lnTo>
                    <a:pt x="1226" y="5188"/>
                  </a:lnTo>
                  <a:lnTo>
                    <a:pt x="1382" y="8446"/>
                  </a:lnTo>
                  <a:cubicBezTo>
                    <a:pt x="1425" y="8562"/>
                    <a:pt x="1452" y="8625"/>
                    <a:pt x="1452" y="8625"/>
                  </a:cubicBezTo>
                  <a:cubicBezTo>
                    <a:pt x="1452" y="8625"/>
                    <a:pt x="3069" y="10166"/>
                    <a:pt x="3700" y="12388"/>
                  </a:cubicBezTo>
                  <a:lnTo>
                    <a:pt x="3704" y="12392"/>
                  </a:lnTo>
                  <a:cubicBezTo>
                    <a:pt x="4835" y="4039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3683150" y="2247975"/>
              <a:ext cx="222550" cy="182575"/>
            </a:xfrm>
            <a:custGeom>
              <a:avLst/>
              <a:gdLst/>
              <a:ahLst/>
              <a:cxnLst/>
              <a:rect l="l" t="t" r="r" b="b"/>
              <a:pathLst>
                <a:path w="8902" h="7303" extrusionOk="0">
                  <a:moveTo>
                    <a:pt x="3063" y="0"/>
                  </a:moveTo>
                  <a:cubicBezTo>
                    <a:pt x="3063" y="0"/>
                    <a:pt x="1859" y="2213"/>
                    <a:pt x="336" y="2833"/>
                  </a:cubicBezTo>
                  <a:cubicBezTo>
                    <a:pt x="126" y="2918"/>
                    <a:pt x="1" y="3137"/>
                    <a:pt x="17" y="3362"/>
                  </a:cubicBezTo>
                  <a:cubicBezTo>
                    <a:pt x="141" y="5138"/>
                    <a:pt x="2203" y="7302"/>
                    <a:pt x="4435" y="7302"/>
                  </a:cubicBezTo>
                  <a:cubicBezTo>
                    <a:pt x="6211" y="7302"/>
                    <a:pt x="8232" y="5546"/>
                    <a:pt x="8751" y="3940"/>
                  </a:cubicBezTo>
                  <a:cubicBezTo>
                    <a:pt x="8902" y="3473"/>
                    <a:pt x="8655" y="2970"/>
                    <a:pt x="8203" y="2780"/>
                  </a:cubicBezTo>
                  <a:cubicBezTo>
                    <a:pt x="7309" y="2402"/>
                    <a:pt x="5832" y="1555"/>
                    <a:pt x="5839" y="97"/>
                  </a:cubicBezTo>
                  <a:lnTo>
                    <a:pt x="5839" y="97"/>
                  </a:lnTo>
                  <a:cubicBezTo>
                    <a:pt x="5839" y="97"/>
                    <a:pt x="5086" y="485"/>
                    <a:pt x="4444" y="510"/>
                  </a:cubicBezTo>
                  <a:cubicBezTo>
                    <a:pt x="4429" y="510"/>
                    <a:pt x="4414" y="510"/>
                    <a:pt x="4399" y="510"/>
                  </a:cubicBezTo>
                  <a:cubicBezTo>
                    <a:pt x="3769" y="510"/>
                    <a:pt x="3063" y="0"/>
                    <a:pt x="3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7"/>
            <p:cNvSpPr/>
            <p:nvPr/>
          </p:nvSpPr>
          <p:spPr>
            <a:xfrm>
              <a:off x="3596275" y="2274975"/>
              <a:ext cx="384900" cy="543400"/>
            </a:xfrm>
            <a:custGeom>
              <a:avLst/>
              <a:gdLst/>
              <a:ahLst/>
              <a:cxnLst/>
              <a:rect l="l" t="t" r="r" b="b"/>
              <a:pathLst>
                <a:path w="15396" h="21736" extrusionOk="0">
                  <a:moveTo>
                    <a:pt x="9572" y="1"/>
                  </a:moveTo>
                  <a:cubicBezTo>
                    <a:pt x="9572" y="2"/>
                    <a:pt x="9292" y="854"/>
                    <a:pt x="8069" y="1360"/>
                  </a:cubicBezTo>
                  <a:cubicBezTo>
                    <a:pt x="7888" y="1435"/>
                    <a:pt x="7690" y="1474"/>
                    <a:pt x="7494" y="1474"/>
                  </a:cubicBezTo>
                  <a:cubicBezTo>
                    <a:pt x="7303" y="1474"/>
                    <a:pt x="7114" y="1437"/>
                    <a:pt x="6939" y="1360"/>
                  </a:cubicBezTo>
                  <a:cubicBezTo>
                    <a:pt x="5802" y="855"/>
                    <a:pt x="5824" y="3"/>
                    <a:pt x="5824" y="2"/>
                  </a:cubicBezTo>
                  <a:lnTo>
                    <a:pt x="5824" y="2"/>
                  </a:lnTo>
                  <a:cubicBezTo>
                    <a:pt x="5819" y="139"/>
                    <a:pt x="4684" y="729"/>
                    <a:pt x="4510" y="851"/>
                  </a:cubicBezTo>
                  <a:cubicBezTo>
                    <a:pt x="1594" y="2888"/>
                    <a:pt x="1" y="6999"/>
                    <a:pt x="836" y="10493"/>
                  </a:cubicBezTo>
                  <a:cubicBezTo>
                    <a:pt x="1004" y="11198"/>
                    <a:pt x="1428" y="11785"/>
                    <a:pt x="1824" y="12378"/>
                  </a:cubicBezTo>
                  <a:cubicBezTo>
                    <a:pt x="2319" y="13118"/>
                    <a:pt x="2658" y="13943"/>
                    <a:pt x="2703" y="14836"/>
                  </a:cubicBezTo>
                  <a:cubicBezTo>
                    <a:pt x="2807" y="16884"/>
                    <a:pt x="2082" y="18696"/>
                    <a:pt x="1464" y="20645"/>
                  </a:cubicBezTo>
                  <a:cubicBezTo>
                    <a:pt x="3404" y="21380"/>
                    <a:pt x="5370" y="21719"/>
                    <a:pt x="7359" y="21723"/>
                  </a:cubicBezTo>
                  <a:lnTo>
                    <a:pt x="7359" y="21735"/>
                  </a:lnTo>
                  <a:cubicBezTo>
                    <a:pt x="7416" y="21735"/>
                    <a:pt x="7480" y="21729"/>
                    <a:pt x="7538" y="21729"/>
                  </a:cubicBezTo>
                  <a:cubicBezTo>
                    <a:pt x="7565" y="21729"/>
                    <a:pt x="7591" y="21732"/>
                    <a:pt x="7619" y="21732"/>
                  </a:cubicBezTo>
                  <a:lnTo>
                    <a:pt x="7619" y="21727"/>
                  </a:lnTo>
                  <a:cubicBezTo>
                    <a:pt x="9642" y="21723"/>
                    <a:pt x="11990" y="21382"/>
                    <a:pt x="13933" y="20645"/>
                  </a:cubicBezTo>
                  <a:cubicBezTo>
                    <a:pt x="13315" y="18696"/>
                    <a:pt x="12590" y="16884"/>
                    <a:pt x="12693" y="14836"/>
                  </a:cubicBezTo>
                  <a:cubicBezTo>
                    <a:pt x="12781" y="13102"/>
                    <a:pt x="14176" y="12101"/>
                    <a:pt x="14561" y="10492"/>
                  </a:cubicBezTo>
                  <a:cubicBezTo>
                    <a:pt x="15396" y="6999"/>
                    <a:pt x="13802" y="2888"/>
                    <a:pt x="10887" y="850"/>
                  </a:cubicBezTo>
                  <a:cubicBezTo>
                    <a:pt x="10713" y="727"/>
                    <a:pt x="9578" y="139"/>
                    <a:pt x="9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7"/>
            <p:cNvSpPr/>
            <p:nvPr/>
          </p:nvSpPr>
          <p:spPr>
            <a:xfrm>
              <a:off x="3644250" y="2634525"/>
              <a:ext cx="316150" cy="143825"/>
            </a:xfrm>
            <a:custGeom>
              <a:avLst/>
              <a:gdLst/>
              <a:ahLst/>
              <a:cxnLst/>
              <a:rect l="l" t="t" r="r" b="b"/>
              <a:pathLst>
                <a:path w="12646" h="5753" extrusionOk="0">
                  <a:moveTo>
                    <a:pt x="12645" y="1"/>
                  </a:moveTo>
                  <a:lnTo>
                    <a:pt x="12645" y="1"/>
                  </a:lnTo>
                  <a:cubicBezTo>
                    <a:pt x="10268" y="780"/>
                    <a:pt x="8061" y="1044"/>
                    <a:pt x="6163" y="1044"/>
                  </a:cubicBezTo>
                  <a:cubicBezTo>
                    <a:pt x="3148" y="1044"/>
                    <a:pt x="910" y="379"/>
                    <a:pt x="1" y="53"/>
                  </a:cubicBezTo>
                  <a:lnTo>
                    <a:pt x="1" y="53"/>
                  </a:lnTo>
                  <a:cubicBezTo>
                    <a:pt x="101" y="1667"/>
                    <a:pt x="233" y="3415"/>
                    <a:pt x="389" y="5311"/>
                  </a:cubicBezTo>
                  <a:lnTo>
                    <a:pt x="3638" y="5753"/>
                  </a:lnTo>
                  <a:lnTo>
                    <a:pt x="11364" y="4950"/>
                  </a:lnTo>
                  <a:cubicBezTo>
                    <a:pt x="11727" y="4617"/>
                    <a:pt x="12063" y="4255"/>
                    <a:pt x="12370" y="3869"/>
                  </a:cubicBezTo>
                  <a:cubicBezTo>
                    <a:pt x="12478" y="2497"/>
                    <a:pt x="12571" y="1213"/>
                    <a:pt x="12645" y="1"/>
                  </a:cubicBezTo>
                  <a:close/>
                </a:path>
              </a:pathLst>
            </a:custGeom>
            <a:solidFill>
              <a:srgbClr val="3B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3569650" y="2583300"/>
              <a:ext cx="435600" cy="293375"/>
            </a:xfrm>
            <a:custGeom>
              <a:avLst/>
              <a:gdLst/>
              <a:ahLst/>
              <a:cxnLst/>
              <a:rect l="l" t="t" r="r" b="b"/>
              <a:pathLst>
                <a:path w="17424" h="11735" extrusionOk="0">
                  <a:moveTo>
                    <a:pt x="1295" y="1"/>
                  </a:moveTo>
                  <a:cubicBezTo>
                    <a:pt x="580" y="1"/>
                    <a:pt x="1" y="580"/>
                    <a:pt x="1" y="1294"/>
                  </a:cubicBezTo>
                  <a:lnTo>
                    <a:pt x="1" y="11735"/>
                  </a:lnTo>
                  <a:lnTo>
                    <a:pt x="17424" y="11735"/>
                  </a:lnTo>
                  <a:lnTo>
                    <a:pt x="17424" y="1294"/>
                  </a:lnTo>
                  <a:cubicBezTo>
                    <a:pt x="17424" y="580"/>
                    <a:pt x="16845" y="1"/>
                    <a:pt x="1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3487025" y="2730000"/>
              <a:ext cx="761700" cy="291125"/>
            </a:xfrm>
            <a:custGeom>
              <a:avLst/>
              <a:gdLst/>
              <a:ahLst/>
              <a:cxnLst/>
              <a:rect l="l" t="t" r="r" b="b"/>
              <a:pathLst>
                <a:path w="30468" h="11645" extrusionOk="0">
                  <a:moveTo>
                    <a:pt x="25146" y="1"/>
                  </a:moveTo>
                  <a:cubicBezTo>
                    <a:pt x="25097" y="1"/>
                    <a:pt x="25048" y="1"/>
                    <a:pt x="24998" y="2"/>
                  </a:cubicBezTo>
                  <a:cubicBezTo>
                    <a:pt x="21395" y="61"/>
                    <a:pt x="18020" y="1685"/>
                    <a:pt x="14897" y="3332"/>
                  </a:cubicBezTo>
                  <a:cubicBezTo>
                    <a:pt x="11696" y="5019"/>
                    <a:pt x="8318" y="6367"/>
                    <a:pt x="4914" y="7590"/>
                  </a:cubicBezTo>
                  <a:cubicBezTo>
                    <a:pt x="4425" y="7766"/>
                    <a:pt x="0" y="8814"/>
                    <a:pt x="0" y="9385"/>
                  </a:cubicBezTo>
                  <a:lnTo>
                    <a:pt x="0" y="11645"/>
                  </a:lnTo>
                  <a:cubicBezTo>
                    <a:pt x="0" y="11536"/>
                    <a:pt x="8898" y="10504"/>
                    <a:pt x="9453" y="10422"/>
                  </a:cubicBezTo>
                  <a:cubicBezTo>
                    <a:pt x="12986" y="9905"/>
                    <a:pt x="16516" y="9335"/>
                    <a:pt x="20004" y="8566"/>
                  </a:cubicBezTo>
                  <a:cubicBezTo>
                    <a:pt x="23233" y="7854"/>
                    <a:pt x="26333" y="7049"/>
                    <a:pt x="29146" y="5248"/>
                  </a:cubicBezTo>
                  <a:cubicBezTo>
                    <a:pt x="30181" y="4587"/>
                    <a:pt x="30468" y="3191"/>
                    <a:pt x="29770" y="2180"/>
                  </a:cubicBezTo>
                  <a:cubicBezTo>
                    <a:pt x="29028" y="1106"/>
                    <a:pt x="27656" y="1"/>
                    <a:pt x="2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3301375" y="2730000"/>
              <a:ext cx="784925" cy="291125"/>
            </a:xfrm>
            <a:custGeom>
              <a:avLst/>
              <a:gdLst/>
              <a:ahLst/>
              <a:cxnLst/>
              <a:rect l="l" t="t" r="r" b="b"/>
              <a:pathLst>
                <a:path w="31397" h="11645" extrusionOk="0">
                  <a:moveTo>
                    <a:pt x="5256" y="0"/>
                  </a:moveTo>
                  <a:cubicBezTo>
                    <a:pt x="3382" y="0"/>
                    <a:pt x="898" y="756"/>
                    <a:pt x="337" y="2803"/>
                  </a:cubicBezTo>
                  <a:cubicBezTo>
                    <a:pt x="1" y="4031"/>
                    <a:pt x="888" y="4927"/>
                    <a:pt x="1898" y="5441"/>
                  </a:cubicBezTo>
                  <a:cubicBezTo>
                    <a:pt x="4447" y="6738"/>
                    <a:pt x="7175" y="7744"/>
                    <a:pt x="9985" y="8295"/>
                  </a:cubicBezTo>
                  <a:cubicBezTo>
                    <a:pt x="18968" y="10305"/>
                    <a:pt x="31396" y="11645"/>
                    <a:pt x="31396" y="11645"/>
                  </a:cubicBezTo>
                  <a:lnTo>
                    <a:pt x="31396" y="9384"/>
                  </a:lnTo>
                  <a:cubicBezTo>
                    <a:pt x="31396" y="9238"/>
                    <a:pt x="29132" y="8563"/>
                    <a:pt x="28960" y="8500"/>
                  </a:cubicBezTo>
                  <a:cubicBezTo>
                    <a:pt x="27309" y="7901"/>
                    <a:pt x="25658" y="7307"/>
                    <a:pt x="24000" y="6729"/>
                  </a:cubicBezTo>
                  <a:cubicBezTo>
                    <a:pt x="22380" y="6165"/>
                    <a:pt x="20792" y="5519"/>
                    <a:pt x="19218" y="4842"/>
                  </a:cubicBezTo>
                  <a:cubicBezTo>
                    <a:pt x="17719" y="4197"/>
                    <a:pt x="16232" y="3522"/>
                    <a:pt x="14743" y="2860"/>
                  </a:cubicBezTo>
                  <a:cubicBezTo>
                    <a:pt x="11733" y="1520"/>
                    <a:pt x="8734" y="58"/>
                    <a:pt x="5370" y="1"/>
                  </a:cubicBezTo>
                  <a:cubicBezTo>
                    <a:pt x="5332" y="0"/>
                    <a:pt x="5294" y="0"/>
                    <a:pt x="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4086275" y="2950450"/>
              <a:ext cx="198300" cy="94375"/>
            </a:xfrm>
            <a:custGeom>
              <a:avLst/>
              <a:gdLst/>
              <a:ahLst/>
              <a:cxnLst/>
              <a:rect l="l" t="t" r="r" b="b"/>
              <a:pathLst>
                <a:path w="7932" h="3775" extrusionOk="0">
                  <a:moveTo>
                    <a:pt x="6528" y="0"/>
                  </a:moveTo>
                  <a:cubicBezTo>
                    <a:pt x="5901" y="0"/>
                    <a:pt x="4824" y="528"/>
                    <a:pt x="3838" y="528"/>
                  </a:cubicBezTo>
                  <a:cubicBezTo>
                    <a:pt x="3571" y="528"/>
                    <a:pt x="3311" y="489"/>
                    <a:pt x="3068" y="391"/>
                  </a:cubicBezTo>
                  <a:cubicBezTo>
                    <a:pt x="2790" y="280"/>
                    <a:pt x="2447" y="238"/>
                    <a:pt x="2092" y="238"/>
                  </a:cubicBezTo>
                  <a:cubicBezTo>
                    <a:pt x="1093" y="238"/>
                    <a:pt x="0" y="566"/>
                    <a:pt x="0" y="566"/>
                  </a:cubicBezTo>
                  <a:lnTo>
                    <a:pt x="0" y="2827"/>
                  </a:lnTo>
                  <a:cubicBezTo>
                    <a:pt x="0" y="2827"/>
                    <a:pt x="4660" y="3775"/>
                    <a:pt x="6323" y="3775"/>
                  </a:cubicBezTo>
                  <a:cubicBezTo>
                    <a:pt x="6429" y="3775"/>
                    <a:pt x="6524" y="3771"/>
                    <a:pt x="6603" y="3763"/>
                  </a:cubicBezTo>
                  <a:cubicBezTo>
                    <a:pt x="7931" y="3626"/>
                    <a:pt x="7473" y="466"/>
                    <a:pt x="6856" y="77"/>
                  </a:cubicBezTo>
                  <a:cubicBezTo>
                    <a:pt x="6769" y="23"/>
                    <a:pt x="6658" y="0"/>
                    <a:pt x="6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3288750" y="2949975"/>
              <a:ext cx="198300" cy="94400"/>
            </a:xfrm>
            <a:custGeom>
              <a:avLst/>
              <a:gdLst/>
              <a:ahLst/>
              <a:cxnLst/>
              <a:rect l="l" t="t" r="r" b="b"/>
              <a:pathLst>
                <a:path w="7932" h="3776" extrusionOk="0">
                  <a:moveTo>
                    <a:pt x="1403" y="0"/>
                  </a:moveTo>
                  <a:cubicBezTo>
                    <a:pt x="1273" y="0"/>
                    <a:pt x="1162" y="23"/>
                    <a:pt x="1076" y="78"/>
                  </a:cubicBezTo>
                  <a:cubicBezTo>
                    <a:pt x="458" y="467"/>
                    <a:pt x="0" y="3626"/>
                    <a:pt x="1327" y="3763"/>
                  </a:cubicBezTo>
                  <a:cubicBezTo>
                    <a:pt x="1407" y="3771"/>
                    <a:pt x="1501" y="3775"/>
                    <a:pt x="1607" y="3775"/>
                  </a:cubicBezTo>
                  <a:cubicBezTo>
                    <a:pt x="3270" y="3775"/>
                    <a:pt x="7931" y="2827"/>
                    <a:pt x="7931" y="2827"/>
                  </a:cubicBezTo>
                  <a:lnTo>
                    <a:pt x="7931" y="567"/>
                  </a:lnTo>
                  <a:cubicBezTo>
                    <a:pt x="7931" y="567"/>
                    <a:pt x="6838" y="239"/>
                    <a:pt x="5839" y="239"/>
                  </a:cubicBezTo>
                  <a:cubicBezTo>
                    <a:pt x="5484" y="239"/>
                    <a:pt x="5141" y="281"/>
                    <a:pt x="4862" y="393"/>
                  </a:cubicBezTo>
                  <a:cubicBezTo>
                    <a:pt x="4620" y="490"/>
                    <a:pt x="4360" y="529"/>
                    <a:pt x="4094" y="529"/>
                  </a:cubicBezTo>
                  <a:cubicBezTo>
                    <a:pt x="3107" y="529"/>
                    <a:pt x="2030" y="0"/>
                    <a:pt x="1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3660275" y="1920825"/>
              <a:ext cx="256925" cy="347025"/>
            </a:xfrm>
            <a:custGeom>
              <a:avLst/>
              <a:gdLst/>
              <a:ahLst/>
              <a:cxnLst/>
              <a:rect l="l" t="t" r="r" b="b"/>
              <a:pathLst>
                <a:path w="10277" h="13881" extrusionOk="0">
                  <a:moveTo>
                    <a:pt x="4928" y="0"/>
                  </a:moveTo>
                  <a:cubicBezTo>
                    <a:pt x="3971" y="0"/>
                    <a:pt x="2104" y="607"/>
                    <a:pt x="1158" y="938"/>
                  </a:cubicBezTo>
                  <a:cubicBezTo>
                    <a:pt x="803" y="1062"/>
                    <a:pt x="555" y="1384"/>
                    <a:pt x="525" y="1759"/>
                  </a:cubicBezTo>
                  <a:cubicBezTo>
                    <a:pt x="375" y="3555"/>
                    <a:pt x="0" y="8797"/>
                    <a:pt x="578" y="10579"/>
                  </a:cubicBezTo>
                  <a:cubicBezTo>
                    <a:pt x="1158" y="12360"/>
                    <a:pt x="3877" y="13483"/>
                    <a:pt x="4817" y="13823"/>
                  </a:cubicBezTo>
                  <a:cubicBezTo>
                    <a:pt x="4921" y="13861"/>
                    <a:pt x="5030" y="13880"/>
                    <a:pt x="5138" y="13880"/>
                  </a:cubicBezTo>
                  <a:cubicBezTo>
                    <a:pt x="5247" y="13880"/>
                    <a:pt x="5356" y="13861"/>
                    <a:pt x="5459" y="13823"/>
                  </a:cubicBezTo>
                  <a:cubicBezTo>
                    <a:pt x="6399" y="13483"/>
                    <a:pt x="9119" y="12360"/>
                    <a:pt x="9697" y="10579"/>
                  </a:cubicBezTo>
                  <a:cubicBezTo>
                    <a:pt x="10276" y="8797"/>
                    <a:pt x="9902" y="3555"/>
                    <a:pt x="9752" y="1759"/>
                  </a:cubicBezTo>
                  <a:cubicBezTo>
                    <a:pt x="9722" y="1384"/>
                    <a:pt x="9473" y="1062"/>
                    <a:pt x="9118" y="938"/>
                  </a:cubicBezTo>
                  <a:cubicBezTo>
                    <a:pt x="8172" y="607"/>
                    <a:pt x="6305" y="0"/>
                    <a:pt x="5349" y="0"/>
                  </a:cubicBezTo>
                  <a:cubicBezTo>
                    <a:pt x="5272" y="0"/>
                    <a:pt x="5202" y="4"/>
                    <a:pt x="5138" y="12"/>
                  </a:cubicBezTo>
                  <a:cubicBezTo>
                    <a:pt x="5075" y="4"/>
                    <a:pt x="5004" y="0"/>
                    <a:pt x="4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3788725" y="1889050"/>
              <a:ext cx="171450" cy="224250"/>
            </a:xfrm>
            <a:custGeom>
              <a:avLst/>
              <a:gdLst/>
              <a:ahLst/>
              <a:cxnLst/>
              <a:rect l="l" t="t" r="r" b="b"/>
              <a:pathLst>
                <a:path w="6858" h="8970" extrusionOk="0">
                  <a:moveTo>
                    <a:pt x="674" y="0"/>
                  </a:moveTo>
                  <a:cubicBezTo>
                    <a:pt x="674" y="1"/>
                    <a:pt x="0" y="3885"/>
                    <a:pt x="5779" y="8969"/>
                  </a:cubicBezTo>
                  <a:cubicBezTo>
                    <a:pt x="5779" y="8969"/>
                    <a:pt x="6857" y="1329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3616825" y="1878450"/>
              <a:ext cx="222550" cy="561950"/>
            </a:xfrm>
            <a:custGeom>
              <a:avLst/>
              <a:gdLst/>
              <a:ahLst/>
              <a:cxnLst/>
              <a:rect l="l" t="t" r="r" b="b"/>
              <a:pathLst>
                <a:path w="8902" h="22478" extrusionOk="0">
                  <a:moveTo>
                    <a:pt x="6813" y="1"/>
                  </a:moveTo>
                  <a:cubicBezTo>
                    <a:pt x="5542" y="1"/>
                    <a:pt x="4279" y="581"/>
                    <a:pt x="3258" y="1525"/>
                  </a:cubicBezTo>
                  <a:cubicBezTo>
                    <a:pt x="1" y="4535"/>
                    <a:pt x="756" y="9515"/>
                    <a:pt x="756" y="13758"/>
                  </a:cubicBezTo>
                  <a:cubicBezTo>
                    <a:pt x="756" y="14881"/>
                    <a:pt x="688" y="17406"/>
                    <a:pt x="1169" y="19634"/>
                  </a:cubicBezTo>
                  <a:cubicBezTo>
                    <a:pt x="1649" y="21862"/>
                    <a:pt x="3522" y="22478"/>
                    <a:pt x="3522" y="22478"/>
                  </a:cubicBezTo>
                  <a:cubicBezTo>
                    <a:pt x="1487" y="19869"/>
                    <a:pt x="1388" y="15667"/>
                    <a:pt x="1388" y="13694"/>
                  </a:cubicBezTo>
                  <a:lnTo>
                    <a:pt x="1388" y="11789"/>
                  </a:lnTo>
                  <a:cubicBezTo>
                    <a:pt x="1388" y="10113"/>
                    <a:pt x="2195" y="8592"/>
                    <a:pt x="3428" y="8030"/>
                  </a:cubicBezTo>
                  <a:cubicBezTo>
                    <a:pt x="8591" y="5674"/>
                    <a:pt x="8901" y="577"/>
                    <a:pt x="8900" y="577"/>
                  </a:cubicBezTo>
                  <a:cubicBezTo>
                    <a:pt x="8229" y="180"/>
                    <a:pt x="7520" y="1"/>
                    <a:pt x="6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1954400" y="2357100"/>
              <a:ext cx="200500" cy="194625"/>
            </a:xfrm>
            <a:custGeom>
              <a:avLst/>
              <a:gdLst/>
              <a:ahLst/>
              <a:cxnLst/>
              <a:rect l="l" t="t" r="r" b="b"/>
              <a:pathLst>
                <a:path w="8020" h="7785" extrusionOk="0">
                  <a:moveTo>
                    <a:pt x="5125" y="0"/>
                  </a:moveTo>
                  <a:cubicBezTo>
                    <a:pt x="3928" y="0"/>
                    <a:pt x="2563" y="709"/>
                    <a:pt x="1570" y="1972"/>
                  </a:cubicBezTo>
                  <a:cubicBezTo>
                    <a:pt x="99" y="3842"/>
                    <a:pt x="0" y="6217"/>
                    <a:pt x="1348" y="7278"/>
                  </a:cubicBezTo>
                  <a:cubicBezTo>
                    <a:pt x="1785" y="7621"/>
                    <a:pt x="2321" y="7784"/>
                    <a:pt x="2895" y="7784"/>
                  </a:cubicBezTo>
                  <a:cubicBezTo>
                    <a:pt x="4092" y="7784"/>
                    <a:pt x="5457" y="7075"/>
                    <a:pt x="6450" y="5812"/>
                  </a:cubicBezTo>
                  <a:cubicBezTo>
                    <a:pt x="7920" y="3942"/>
                    <a:pt x="8020" y="1567"/>
                    <a:pt x="6672" y="508"/>
                  </a:cubicBezTo>
                  <a:cubicBezTo>
                    <a:pt x="6235" y="164"/>
                    <a:pt x="5699" y="0"/>
                    <a:pt x="5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7"/>
            <p:cNvSpPr/>
            <p:nvPr/>
          </p:nvSpPr>
          <p:spPr>
            <a:xfrm>
              <a:off x="1999925" y="2556225"/>
              <a:ext cx="78650" cy="81950"/>
            </a:xfrm>
            <a:custGeom>
              <a:avLst/>
              <a:gdLst/>
              <a:ahLst/>
              <a:cxnLst/>
              <a:rect l="l" t="t" r="r" b="b"/>
              <a:pathLst>
                <a:path w="3146" h="3278" extrusionOk="0">
                  <a:moveTo>
                    <a:pt x="1185" y="0"/>
                  </a:moveTo>
                  <a:cubicBezTo>
                    <a:pt x="1013" y="0"/>
                    <a:pt x="848" y="41"/>
                    <a:pt x="699" y="127"/>
                  </a:cubicBezTo>
                  <a:cubicBezTo>
                    <a:pt x="98" y="474"/>
                    <a:pt x="0" y="1434"/>
                    <a:pt x="482" y="2269"/>
                  </a:cubicBezTo>
                  <a:cubicBezTo>
                    <a:pt x="846" y="2898"/>
                    <a:pt x="1435" y="3278"/>
                    <a:pt x="1961" y="3278"/>
                  </a:cubicBezTo>
                  <a:cubicBezTo>
                    <a:pt x="2132" y="3278"/>
                    <a:pt x="2298" y="3237"/>
                    <a:pt x="2446" y="3151"/>
                  </a:cubicBezTo>
                  <a:cubicBezTo>
                    <a:pt x="3047" y="2804"/>
                    <a:pt x="3145" y="1844"/>
                    <a:pt x="2664" y="1009"/>
                  </a:cubicBezTo>
                  <a:cubicBezTo>
                    <a:pt x="2301" y="380"/>
                    <a:pt x="1711" y="0"/>
                    <a:pt x="1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7"/>
            <p:cNvSpPr/>
            <p:nvPr/>
          </p:nvSpPr>
          <p:spPr>
            <a:xfrm>
              <a:off x="1932275" y="2336850"/>
              <a:ext cx="336425" cy="410250"/>
            </a:xfrm>
            <a:custGeom>
              <a:avLst/>
              <a:gdLst/>
              <a:ahLst/>
              <a:cxnLst/>
              <a:rect l="l" t="t" r="r" b="b"/>
              <a:pathLst>
                <a:path w="13457" h="16410" extrusionOk="0">
                  <a:moveTo>
                    <a:pt x="6778" y="0"/>
                  </a:moveTo>
                  <a:cubicBezTo>
                    <a:pt x="6716" y="0"/>
                    <a:pt x="6653" y="1"/>
                    <a:pt x="6591" y="3"/>
                  </a:cubicBezTo>
                  <a:cubicBezTo>
                    <a:pt x="3129" y="97"/>
                    <a:pt x="287" y="2864"/>
                    <a:pt x="105" y="6323"/>
                  </a:cubicBezTo>
                  <a:cubicBezTo>
                    <a:pt x="0" y="8289"/>
                    <a:pt x="762" y="10082"/>
                    <a:pt x="2021" y="11366"/>
                  </a:cubicBezTo>
                  <a:cubicBezTo>
                    <a:pt x="2719" y="12081"/>
                    <a:pt x="3110" y="13042"/>
                    <a:pt x="3108" y="14042"/>
                  </a:cubicBezTo>
                  <a:lnTo>
                    <a:pt x="3108" y="14054"/>
                  </a:lnTo>
                  <a:cubicBezTo>
                    <a:pt x="3105" y="14969"/>
                    <a:pt x="3519" y="15835"/>
                    <a:pt x="4233" y="16410"/>
                  </a:cubicBezTo>
                  <a:lnTo>
                    <a:pt x="9321" y="16410"/>
                  </a:lnTo>
                  <a:cubicBezTo>
                    <a:pt x="10033" y="15839"/>
                    <a:pt x="10448" y="14975"/>
                    <a:pt x="10446" y="14060"/>
                  </a:cubicBezTo>
                  <a:lnTo>
                    <a:pt x="10446" y="14057"/>
                  </a:lnTo>
                  <a:cubicBezTo>
                    <a:pt x="10446" y="13039"/>
                    <a:pt x="10858" y="12071"/>
                    <a:pt x="11568" y="11343"/>
                  </a:cubicBezTo>
                  <a:cubicBezTo>
                    <a:pt x="12743" y="10139"/>
                    <a:pt x="13457" y="8495"/>
                    <a:pt x="13457" y="6683"/>
                  </a:cubicBezTo>
                  <a:cubicBezTo>
                    <a:pt x="13457" y="2993"/>
                    <a:pt x="10469" y="0"/>
                    <a:pt x="6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2070200" y="2336850"/>
              <a:ext cx="198500" cy="410250"/>
            </a:xfrm>
            <a:custGeom>
              <a:avLst/>
              <a:gdLst/>
              <a:ahLst/>
              <a:cxnLst/>
              <a:rect l="l" t="t" r="r" b="b"/>
              <a:pathLst>
                <a:path w="7940" h="16410" extrusionOk="0">
                  <a:moveTo>
                    <a:pt x="1261" y="0"/>
                  </a:moveTo>
                  <a:cubicBezTo>
                    <a:pt x="1199" y="0"/>
                    <a:pt x="1136" y="1"/>
                    <a:pt x="1074" y="3"/>
                  </a:cubicBezTo>
                  <a:cubicBezTo>
                    <a:pt x="713" y="12"/>
                    <a:pt x="354" y="51"/>
                    <a:pt x="0" y="119"/>
                  </a:cubicBezTo>
                  <a:cubicBezTo>
                    <a:pt x="3086" y="711"/>
                    <a:pt x="5416" y="3424"/>
                    <a:pt x="5416" y="6683"/>
                  </a:cubicBezTo>
                  <a:cubicBezTo>
                    <a:pt x="5416" y="8495"/>
                    <a:pt x="4702" y="10139"/>
                    <a:pt x="3527" y="11343"/>
                  </a:cubicBezTo>
                  <a:cubicBezTo>
                    <a:pt x="2817" y="12071"/>
                    <a:pt x="2405" y="13039"/>
                    <a:pt x="2405" y="14057"/>
                  </a:cubicBezTo>
                  <a:lnTo>
                    <a:pt x="2405" y="14060"/>
                  </a:lnTo>
                  <a:cubicBezTo>
                    <a:pt x="2408" y="14975"/>
                    <a:pt x="1994" y="15839"/>
                    <a:pt x="1281" y="16410"/>
                  </a:cubicBezTo>
                  <a:lnTo>
                    <a:pt x="3804" y="16410"/>
                  </a:lnTo>
                  <a:cubicBezTo>
                    <a:pt x="4516" y="15839"/>
                    <a:pt x="4931" y="14975"/>
                    <a:pt x="4929" y="14060"/>
                  </a:cubicBezTo>
                  <a:lnTo>
                    <a:pt x="4929" y="14057"/>
                  </a:lnTo>
                  <a:cubicBezTo>
                    <a:pt x="4929" y="13039"/>
                    <a:pt x="5341" y="12071"/>
                    <a:pt x="6051" y="11343"/>
                  </a:cubicBezTo>
                  <a:cubicBezTo>
                    <a:pt x="7226" y="10139"/>
                    <a:pt x="7940" y="8495"/>
                    <a:pt x="7940" y="6683"/>
                  </a:cubicBezTo>
                  <a:cubicBezTo>
                    <a:pt x="7940" y="2993"/>
                    <a:pt x="4952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0"/>
          <p:cNvSpPr txBox="1">
            <a:spLocks noGrp="1"/>
          </p:cNvSpPr>
          <p:nvPr>
            <p:ph type="title" idx="4294967295"/>
          </p:nvPr>
        </p:nvSpPr>
        <p:spPr>
          <a:xfrm>
            <a:off x="1048350" y="95440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Fonts &amp; colors used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50"/>
          <p:cNvSpPr txBox="1">
            <a:spLocks noGrp="1"/>
          </p:cNvSpPr>
          <p:nvPr>
            <p:ph type="body" idx="4294967295"/>
          </p:nvPr>
        </p:nvSpPr>
        <p:spPr>
          <a:xfrm>
            <a:off x="1068100" y="1457875"/>
            <a:ext cx="7047300" cy="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has been made using the following fonts: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50"/>
          <p:cNvSpPr txBox="1">
            <a:spLocks noGrp="1"/>
          </p:cNvSpPr>
          <p:nvPr>
            <p:ph type="body" idx="4294967295"/>
          </p:nvPr>
        </p:nvSpPr>
        <p:spPr>
          <a:xfrm>
            <a:off x="1068100" y="1919049"/>
            <a:ext cx="7047300" cy="1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Abril Fatface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https://fonts.google.com/specimen/Abril+Fatface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https://fonts.google.com/specimen/Montserrat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0" name="Google Shape;1410;p50"/>
          <p:cNvGrpSpPr/>
          <p:nvPr/>
        </p:nvGrpSpPr>
        <p:grpSpPr>
          <a:xfrm>
            <a:off x="2052638" y="3498875"/>
            <a:ext cx="3976875" cy="754200"/>
            <a:chOff x="2052655" y="3498875"/>
            <a:chExt cx="3976875" cy="754200"/>
          </a:xfrm>
        </p:grpSpPr>
        <p:sp>
          <p:nvSpPr>
            <p:cNvPr id="1411" name="Google Shape;1411;p50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32324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40406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9E4B5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FECD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</a:rPr>
                <a:t>#323249</a:t>
              </a:r>
              <a:endParaRPr sz="1000">
                <a:solidFill>
                  <a:srgbClr val="FFFFFF"/>
                </a:solidFill>
              </a:endParaRPr>
            </a:p>
          </p:txBody>
        </p:sp>
        <p:sp>
          <p:nvSpPr>
            <p:cNvPr id="1416" name="Google Shape;1416;p50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</a:rPr>
                <a:t>#404066</a:t>
              </a:r>
              <a:endParaRPr sz="1000">
                <a:solidFill>
                  <a:srgbClr val="FFFFFF"/>
                </a:solidFill>
              </a:endParaRPr>
            </a:p>
          </p:txBody>
        </p:sp>
        <p:sp>
          <p:nvSpPr>
            <p:cNvPr id="1417" name="Google Shape;1417;p50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</a:rPr>
                <a:t>#9e4b51</a:t>
              </a:r>
              <a:endParaRPr sz="1000">
                <a:solidFill>
                  <a:srgbClr val="FFFFFF"/>
                </a:solidFill>
              </a:endParaRPr>
            </a:p>
          </p:txBody>
        </p:sp>
        <p:sp>
          <p:nvSpPr>
            <p:cNvPr id="1418" name="Google Shape;1418;p50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#efecd2</a:t>
              </a:r>
              <a:endParaRPr sz="1000"/>
            </a:p>
          </p:txBody>
        </p:sp>
      </p:grpSp>
      <p:grpSp>
        <p:nvGrpSpPr>
          <p:cNvPr id="1419" name="Google Shape;1419;p50"/>
          <p:cNvGrpSpPr/>
          <p:nvPr/>
        </p:nvGrpSpPr>
        <p:grpSpPr>
          <a:xfrm>
            <a:off x="6299952" y="3498875"/>
            <a:ext cx="791411" cy="754200"/>
            <a:chOff x="5238120" y="3498875"/>
            <a:chExt cx="791411" cy="754200"/>
          </a:xfrm>
        </p:grpSpPr>
        <p:sp>
          <p:nvSpPr>
            <p:cNvPr id="1420" name="Google Shape;1420;p50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55ADC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0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</a:rPr>
                <a:t>#55adc9</a:t>
              </a:r>
              <a:endParaRPr sz="10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52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our editable graphic resources...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52"/>
          <p:cNvSpPr txBox="1">
            <a:spLocks noGrp="1"/>
          </p:cNvSpPr>
          <p:nvPr>
            <p:ph type="body" idx="4294967295"/>
          </p:nvPr>
        </p:nvSpPr>
        <p:spPr>
          <a:xfrm>
            <a:off x="1068100" y="1534076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easily</a:t>
            </a:r>
            <a:r>
              <a:rPr lang="en" sz="1100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dirty="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resize</a:t>
            </a:r>
            <a:r>
              <a:rPr lang="en" sz="1100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resources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without losing</a:t>
            </a:r>
            <a:r>
              <a:rPr lang="en" sz="1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quality. To</a:t>
            </a:r>
            <a:r>
              <a:rPr lang="en" sz="1100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dirty="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change the color</a:t>
            </a:r>
            <a:r>
              <a:rPr lang="en" sz="1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just ungroup the resource and click on the object you want to change. Then, click on the paint bucket and select the color you want. 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" sz="1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roup the resource again when you’re done. 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also look for more </a:t>
            </a:r>
            <a:r>
              <a:rPr lang="en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</a:rPr>
              <a:t>infographics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on Greatppt.com.</a:t>
            </a:r>
            <a:endParaRPr sz="11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2" name="Google Shape;1442;p52"/>
          <p:cNvGrpSpPr/>
          <p:nvPr/>
        </p:nvGrpSpPr>
        <p:grpSpPr>
          <a:xfrm>
            <a:off x="5082708" y="3095784"/>
            <a:ext cx="442841" cy="514271"/>
            <a:chOff x="4727025" y="1332775"/>
            <a:chExt cx="59900" cy="69625"/>
          </a:xfrm>
        </p:grpSpPr>
        <p:sp>
          <p:nvSpPr>
            <p:cNvPr id="1443" name="Google Shape;1443;p52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2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" name="Google Shape;1445;p52"/>
          <p:cNvGrpSpPr/>
          <p:nvPr/>
        </p:nvGrpSpPr>
        <p:grpSpPr>
          <a:xfrm>
            <a:off x="5758025" y="2343272"/>
            <a:ext cx="500909" cy="500899"/>
            <a:chOff x="4820425" y="1329900"/>
            <a:chExt cx="70175" cy="70350"/>
          </a:xfrm>
        </p:grpSpPr>
        <p:sp>
          <p:nvSpPr>
            <p:cNvPr id="1446" name="Google Shape;1446;p52"/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2"/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2"/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2"/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" name="Google Shape;1450;p52"/>
          <p:cNvGrpSpPr/>
          <p:nvPr/>
        </p:nvGrpSpPr>
        <p:grpSpPr>
          <a:xfrm>
            <a:off x="6410648" y="2355062"/>
            <a:ext cx="538135" cy="493119"/>
            <a:chOff x="4903200" y="1331525"/>
            <a:chExt cx="73575" cy="67425"/>
          </a:xfrm>
        </p:grpSpPr>
        <p:sp>
          <p:nvSpPr>
            <p:cNvPr id="1451" name="Google Shape;1451;p52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2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3" name="Google Shape;1453;p52"/>
          <p:cNvGrpSpPr/>
          <p:nvPr/>
        </p:nvGrpSpPr>
        <p:grpSpPr>
          <a:xfrm>
            <a:off x="5670599" y="3097040"/>
            <a:ext cx="544563" cy="511895"/>
            <a:chOff x="4815575" y="1416800"/>
            <a:chExt cx="73750" cy="71400"/>
          </a:xfrm>
        </p:grpSpPr>
        <p:sp>
          <p:nvSpPr>
            <p:cNvPr id="1454" name="Google Shape;1454;p52"/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2"/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2"/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" name="Google Shape;1457;p52"/>
          <p:cNvGrpSpPr/>
          <p:nvPr/>
        </p:nvGrpSpPr>
        <p:grpSpPr>
          <a:xfrm>
            <a:off x="6367224" y="3096746"/>
            <a:ext cx="602914" cy="512477"/>
            <a:chOff x="4902475" y="1418875"/>
            <a:chExt cx="74500" cy="63775"/>
          </a:xfrm>
        </p:grpSpPr>
        <p:sp>
          <p:nvSpPr>
            <p:cNvPr id="1458" name="Google Shape;1458;p52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2"/>
            <p:cNvSpPr/>
            <p:nvPr/>
          </p:nvSpPr>
          <p:spPr>
            <a:xfrm>
              <a:off x="4916811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52"/>
          <p:cNvGrpSpPr/>
          <p:nvPr/>
        </p:nvGrpSpPr>
        <p:grpSpPr>
          <a:xfrm>
            <a:off x="5783096" y="3835985"/>
            <a:ext cx="515391" cy="525699"/>
            <a:chOff x="4818100" y="1507675"/>
            <a:chExt cx="71225" cy="71625"/>
          </a:xfrm>
        </p:grpSpPr>
        <p:sp>
          <p:nvSpPr>
            <p:cNvPr id="1461" name="Google Shape;1461;p52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2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2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2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52"/>
          <p:cNvGrpSpPr/>
          <p:nvPr/>
        </p:nvGrpSpPr>
        <p:grpSpPr>
          <a:xfrm>
            <a:off x="5121199" y="3857517"/>
            <a:ext cx="522956" cy="489869"/>
            <a:chOff x="4721450" y="1509475"/>
            <a:chExt cx="79350" cy="74325"/>
          </a:xfrm>
        </p:grpSpPr>
        <p:sp>
          <p:nvSpPr>
            <p:cNvPr id="1466" name="Google Shape;1466;p52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2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2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2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52"/>
          <p:cNvGrpSpPr/>
          <p:nvPr/>
        </p:nvGrpSpPr>
        <p:grpSpPr>
          <a:xfrm>
            <a:off x="6444441" y="3837269"/>
            <a:ext cx="525704" cy="535436"/>
            <a:chOff x="4906800" y="1507500"/>
            <a:chExt cx="70350" cy="71075"/>
          </a:xfrm>
        </p:grpSpPr>
        <p:sp>
          <p:nvSpPr>
            <p:cNvPr id="1471" name="Google Shape;1471;p52"/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2"/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2"/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2"/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2"/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52"/>
          <p:cNvGrpSpPr/>
          <p:nvPr/>
        </p:nvGrpSpPr>
        <p:grpSpPr>
          <a:xfrm>
            <a:off x="4477263" y="2343250"/>
            <a:ext cx="508054" cy="508095"/>
            <a:chOff x="3736598" y="2170606"/>
            <a:chExt cx="404889" cy="404889"/>
          </a:xfrm>
        </p:grpSpPr>
        <p:sp>
          <p:nvSpPr>
            <p:cNvPr id="1477" name="Google Shape;1477;p52"/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2"/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2"/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2"/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52"/>
          <p:cNvGrpSpPr/>
          <p:nvPr/>
        </p:nvGrpSpPr>
        <p:grpSpPr>
          <a:xfrm>
            <a:off x="3765303" y="2343345"/>
            <a:ext cx="575790" cy="507904"/>
            <a:chOff x="3161917" y="2170682"/>
            <a:chExt cx="458870" cy="404737"/>
          </a:xfrm>
        </p:grpSpPr>
        <p:sp>
          <p:nvSpPr>
            <p:cNvPr id="1482" name="Google Shape;1482;p52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2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2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52"/>
          <p:cNvGrpSpPr/>
          <p:nvPr/>
        </p:nvGrpSpPr>
        <p:grpSpPr>
          <a:xfrm>
            <a:off x="3792833" y="3103717"/>
            <a:ext cx="520730" cy="498567"/>
            <a:chOff x="3179914" y="2889488"/>
            <a:chExt cx="422876" cy="404911"/>
          </a:xfrm>
        </p:grpSpPr>
        <p:sp>
          <p:nvSpPr>
            <p:cNvPr id="1486" name="Google Shape;1486;p52"/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2"/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2"/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2"/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2"/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2"/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52"/>
          <p:cNvGrpSpPr/>
          <p:nvPr/>
        </p:nvGrpSpPr>
        <p:grpSpPr>
          <a:xfrm>
            <a:off x="4421513" y="3103677"/>
            <a:ext cx="516145" cy="498648"/>
            <a:chOff x="3729467" y="2889422"/>
            <a:chExt cx="419153" cy="404977"/>
          </a:xfrm>
        </p:grpSpPr>
        <p:sp>
          <p:nvSpPr>
            <p:cNvPr id="1493" name="Google Shape;1493;p52"/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2"/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2"/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2"/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2"/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2"/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2"/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0" name="Google Shape;1500;p52"/>
          <p:cNvSpPr/>
          <p:nvPr/>
        </p:nvSpPr>
        <p:spPr>
          <a:xfrm>
            <a:off x="7439738" y="2350672"/>
            <a:ext cx="185410" cy="94006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52"/>
          <p:cNvSpPr/>
          <p:nvPr/>
        </p:nvSpPr>
        <p:spPr>
          <a:xfrm>
            <a:off x="7139193" y="2333075"/>
            <a:ext cx="171771" cy="129198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52"/>
          <p:cNvSpPr/>
          <p:nvPr/>
        </p:nvSpPr>
        <p:spPr>
          <a:xfrm>
            <a:off x="7761482" y="233952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52"/>
          <p:cNvSpPr/>
          <p:nvPr/>
        </p:nvSpPr>
        <p:spPr>
          <a:xfrm>
            <a:off x="8056187" y="2333075"/>
            <a:ext cx="163855" cy="129198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4" name="Google Shape;1504;p52"/>
          <p:cNvGrpSpPr/>
          <p:nvPr/>
        </p:nvGrpSpPr>
        <p:grpSpPr>
          <a:xfrm>
            <a:off x="7141841" y="2550562"/>
            <a:ext cx="166473" cy="141497"/>
            <a:chOff x="4660325" y="1866850"/>
            <a:chExt cx="68350" cy="58100"/>
          </a:xfrm>
        </p:grpSpPr>
        <p:sp>
          <p:nvSpPr>
            <p:cNvPr id="1505" name="Google Shape;1505;p52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2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" name="Google Shape;1507;p52"/>
          <p:cNvGrpSpPr/>
          <p:nvPr/>
        </p:nvGrpSpPr>
        <p:grpSpPr>
          <a:xfrm>
            <a:off x="7451186" y="2576286"/>
            <a:ext cx="162515" cy="90049"/>
            <a:chOff x="4791775" y="1877500"/>
            <a:chExt cx="66725" cy="36975"/>
          </a:xfrm>
        </p:grpSpPr>
        <p:sp>
          <p:nvSpPr>
            <p:cNvPr id="1508" name="Google Shape;1508;p52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2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0" name="Google Shape;1510;p52"/>
          <p:cNvGrpSpPr/>
          <p:nvPr/>
        </p:nvGrpSpPr>
        <p:grpSpPr>
          <a:xfrm>
            <a:off x="7772899" y="2576286"/>
            <a:ext cx="144979" cy="90049"/>
            <a:chOff x="4923925" y="1877500"/>
            <a:chExt cx="59525" cy="36975"/>
          </a:xfrm>
        </p:grpSpPr>
        <p:sp>
          <p:nvSpPr>
            <p:cNvPr id="1511" name="Google Shape;1511;p52"/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2"/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52"/>
          <p:cNvGrpSpPr/>
          <p:nvPr/>
        </p:nvGrpSpPr>
        <p:grpSpPr>
          <a:xfrm>
            <a:off x="8067390" y="2558477"/>
            <a:ext cx="141447" cy="125667"/>
            <a:chOff x="5058450" y="1870100"/>
            <a:chExt cx="58075" cy="51600"/>
          </a:xfrm>
        </p:grpSpPr>
        <p:sp>
          <p:nvSpPr>
            <p:cNvPr id="1514" name="Google Shape;1514;p52"/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2"/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6" name="Google Shape;1516;p52"/>
          <p:cNvGrpSpPr/>
          <p:nvPr/>
        </p:nvGrpSpPr>
        <p:grpSpPr>
          <a:xfrm>
            <a:off x="7481905" y="2980885"/>
            <a:ext cx="101077" cy="107645"/>
            <a:chOff x="4811425" y="2065025"/>
            <a:chExt cx="41500" cy="44200"/>
          </a:xfrm>
        </p:grpSpPr>
        <p:sp>
          <p:nvSpPr>
            <p:cNvPr id="1517" name="Google Shape;1517;p52"/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2"/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9" name="Google Shape;1519;p52"/>
          <p:cNvGrpSpPr/>
          <p:nvPr/>
        </p:nvGrpSpPr>
        <p:grpSpPr>
          <a:xfrm>
            <a:off x="7774342" y="2981098"/>
            <a:ext cx="120867" cy="107218"/>
            <a:chOff x="4929875" y="2065025"/>
            <a:chExt cx="49625" cy="44025"/>
          </a:xfrm>
        </p:grpSpPr>
        <p:sp>
          <p:nvSpPr>
            <p:cNvPr id="1520" name="Google Shape;1520;p52"/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2"/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2" name="Google Shape;1522;p52"/>
          <p:cNvGrpSpPr/>
          <p:nvPr/>
        </p:nvGrpSpPr>
        <p:grpSpPr>
          <a:xfrm>
            <a:off x="8103011" y="2984112"/>
            <a:ext cx="70206" cy="101191"/>
            <a:chOff x="5083925" y="2066350"/>
            <a:chExt cx="28825" cy="41550"/>
          </a:xfrm>
        </p:grpSpPr>
        <p:sp>
          <p:nvSpPr>
            <p:cNvPr id="1523" name="Google Shape;1523;p52"/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2"/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52"/>
          <p:cNvGrpSpPr/>
          <p:nvPr/>
        </p:nvGrpSpPr>
        <p:grpSpPr>
          <a:xfrm>
            <a:off x="7134565" y="2999759"/>
            <a:ext cx="181026" cy="69896"/>
            <a:chOff x="4659775" y="2072775"/>
            <a:chExt cx="74325" cy="28700"/>
          </a:xfrm>
        </p:grpSpPr>
        <p:sp>
          <p:nvSpPr>
            <p:cNvPr id="1526" name="Google Shape;1526;p52"/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2"/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2"/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52"/>
          <p:cNvGrpSpPr/>
          <p:nvPr/>
        </p:nvGrpSpPr>
        <p:grpSpPr>
          <a:xfrm>
            <a:off x="8054421" y="2790324"/>
            <a:ext cx="167387" cy="89197"/>
            <a:chOff x="4662475" y="1976500"/>
            <a:chExt cx="68725" cy="36625"/>
          </a:xfrm>
        </p:grpSpPr>
        <p:sp>
          <p:nvSpPr>
            <p:cNvPr id="1530" name="Google Shape;1530;p52"/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2"/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2"/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3" name="Google Shape;1533;p52"/>
          <p:cNvGrpSpPr/>
          <p:nvPr/>
        </p:nvGrpSpPr>
        <p:grpSpPr>
          <a:xfrm>
            <a:off x="7751326" y="2793764"/>
            <a:ext cx="166899" cy="82317"/>
            <a:chOff x="4920150" y="1977875"/>
            <a:chExt cx="68525" cy="33800"/>
          </a:xfrm>
        </p:grpSpPr>
        <p:sp>
          <p:nvSpPr>
            <p:cNvPr id="1534" name="Google Shape;1534;p52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2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2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52"/>
          <p:cNvGrpSpPr/>
          <p:nvPr/>
        </p:nvGrpSpPr>
        <p:grpSpPr>
          <a:xfrm>
            <a:off x="7162483" y="3197682"/>
            <a:ext cx="125190" cy="127859"/>
            <a:chOff x="4676550" y="2160575"/>
            <a:chExt cx="51400" cy="52500"/>
          </a:xfrm>
        </p:grpSpPr>
        <p:sp>
          <p:nvSpPr>
            <p:cNvPr id="1538" name="Google Shape;1538;p52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2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2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" name="Google Shape;1541;p52"/>
          <p:cNvGrpSpPr/>
          <p:nvPr/>
        </p:nvGrpSpPr>
        <p:grpSpPr>
          <a:xfrm>
            <a:off x="7459741" y="3204714"/>
            <a:ext cx="145405" cy="113794"/>
            <a:chOff x="4768325" y="2163475"/>
            <a:chExt cx="59700" cy="46725"/>
          </a:xfrm>
        </p:grpSpPr>
        <p:sp>
          <p:nvSpPr>
            <p:cNvPr id="1542" name="Google Shape;1542;p52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2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4" name="Google Shape;1544;p52"/>
          <p:cNvSpPr/>
          <p:nvPr/>
        </p:nvSpPr>
        <p:spPr>
          <a:xfrm>
            <a:off x="7791696" y="3196221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52"/>
          <p:cNvSpPr/>
          <p:nvPr/>
        </p:nvSpPr>
        <p:spPr>
          <a:xfrm>
            <a:off x="8064072" y="4203306"/>
            <a:ext cx="148084" cy="16298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52"/>
          <p:cNvSpPr/>
          <p:nvPr/>
        </p:nvSpPr>
        <p:spPr>
          <a:xfrm>
            <a:off x="7165528" y="3431527"/>
            <a:ext cx="119101" cy="163415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52"/>
          <p:cNvSpPr/>
          <p:nvPr/>
        </p:nvSpPr>
        <p:spPr>
          <a:xfrm>
            <a:off x="7133499" y="4219136"/>
            <a:ext cx="183157" cy="131329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52"/>
          <p:cNvSpPr/>
          <p:nvPr/>
        </p:nvSpPr>
        <p:spPr>
          <a:xfrm>
            <a:off x="7150823" y="3700780"/>
            <a:ext cx="148511" cy="112515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52"/>
          <p:cNvSpPr/>
          <p:nvPr/>
        </p:nvSpPr>
        <p:spPr>
          <a:xfrm>
            <a:off x="7784572" y="3682697"/>
            <a:ext cx="100408" cy="14868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0" name="Google Shape;1550;p52"/>
          <p:cNvGrpSpPr/>
          <p:nvPr/>
        </p:nvGrpSpPr>
        <p:grpSpPr>
          <a:xfrm>
            <a:off x="7476059" y="3459808"/>
            <a:ext cx="112768" cy="106853"/>
            <a:chOff x="4768575" y="2253950"/>
            <a:chExt cx="46300" cy="43875"/>
          </a:xfrm>
        </p:grpSpPr>
        <p:sp>
          <p:nvSpPr>
            <p:cNvPr id="1551" name="Google Shape;1551;p52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2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52"/>
          <p:cNvGrpSpPr/>
          <p:nvPr/>
        </p:nvGrpSpPr>
        <p:grpSpPr>
          <a:xfrm>
            <a:off x="7775682" y="3948834"/>
            <a:ext cx="118187" cy="146246"/>
            <a:chOff x="4960900" y="2433225"/>
            <a:chExt cx="48525" cy="60050"/>
          </a:xfrm>
        </p:grpSpPr>
        <p:sp>
          <p:nvSpPr>
            <p:cNvPr id="1554" name="Google Shape;1554;p52"/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2"/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52"/>
          <p:cNvGrpSpPr/>
          <p:nvPr/>
        </p:nvGrpSpPr>
        <p:grpSpPr>
          <a:xfrm>
            <a:off x="7464247" y="4212895"/>
            <a:ext cx="136394" cy="143810"/>
            <a:chOff x="4854075" y="2527625"/>
            <a:chExt cx="56000" cy="59050"/>
          </a:xfrm>
        </p:grpSpPr>
        <p:sp>
          <p:nvSpPr>
            <p:cNvPr id="1557" name="Google Shape;1557;p52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2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9" name="Google Shape;1559;p52"/>
          <p:cNvSpPr/>
          <p:nvPr/>
        </p:nvSpPr>
        <p:spPr>
          <a:xfrm>
            <a:off x="7479500" y="3955623"/>
            <a:ext cx="105888" cy="132668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52"/>
          <p:cNvSpPr/>
          <p:nvPr/>
        </p:nvSpPr>
        <p:spPr>
          <a:xfrm>
            <a:off x="8058166" y="3195277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52"/>
          <p:cNvSpPr/>
          <p:nvPr/>
        </p:nvSpPr>
        <p:spPr>
          <a:xfrm>
            <a:off x="7157429" y="3955623"/>
            <a:ext cx="135298" cy="132668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2" name="Google Shape;1562;p52"/>
          <p:cNvGrpSpPr/>
          <p:nvPr/>
        </p:nvGrpSpPr>
        <p:grpSpPr>
          <a:xfrm>
            <a:off x="8088458" y="3676639"/>
            <a:ext cx="99312" cy="160797"/>
            <a:chOff x="5059700" y="2334775"/>
            <a:chExt cx="40775" cy="66025"/>
          </a:xfrm>
        </p:grpSpPr>
        <p:sp>
          <p:nvSpPr>
            <p:cNvPr id="1563" name="Google Shape;1563;p52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2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2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2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2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2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2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2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2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52"/>
          <p:cNvGrpSpPr/>
          <p:nvPr/>
        </p:nvGrpSpPr>
        <p:grpSpPr>
          <a:xfrm>
            <a:off x="8045622" y="3941771"/>
            <a:ext cx="184984" cy="160371"/>
            <a:chOff x="5037700" y="2430325"/>
            <a:chExt cx="75950" cy="65850"/>
          </a:xfrm>
        </p:grpSpPr>
        <p:sp>
          <p:nvSpPr>
            <p:cNvPr id="1573" name="Google Shape;1573;p52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2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52"/>
          <p:cNvGrpSpPr/>
          <p:nvPr/>
        </p:nvGrpSpPr>
        <p:grpSpPr>
          <a:xfrm>
            <a:off x="7465128" y="3708223"/>
            <a:ext cx="173014" cy="97629"/>
            <a:chOff x="4756975" y="2341800"/>
            <a:chExt cx="91975" cy="51925"/>
          </a:xfrm>
        </p:grpSpPr>
        <p:sp>
          <p:nvSpPr>
            <p:cNvPr id="1576" name="Google Shape;1576;p52"/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2"/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2"/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2"/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2"/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2"/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2"/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2"/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2"/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2"/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2"/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2"/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2"/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2"/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2"/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2"/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2"/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2"/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2"/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2"/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6" name="Google Shape;1596;p52"/>
          <p:cNvGrpSpPr/>
          <p:nvPr/>
        </p:nvGrpSpPr>
        <p:grpSpPr>
          <a:xfrm>
            <a:off x="7732065" y="4196920"/>
            <a:ext cx="212497" cy="175761"/>
            <a:chOff x="4943575" y="2516350"/>
            <a:chExt cx="98675" cy="81700"/>
          </a:xfrm>
        </p:grpSpPr>
        <p:sp>
          <p:nvSpPr>
            <p:cNvPr id="1597" name="Google Shape;1597;p52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2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2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2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2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2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2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2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2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2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2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2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2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2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2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2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2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2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2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2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2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2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2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2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2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2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2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2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2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2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2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2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2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2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2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2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2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2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2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2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2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2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2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2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2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2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2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2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2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2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2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2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2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2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2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2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2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2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2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2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2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2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2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2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2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2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2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2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2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2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2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2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2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2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2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2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2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2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5" name="Google Shape;1675;p52"/>
          <p:cNvGrpSpPr/>
          <p:nvPr/>
        </p:nvGrpSpPr>
        <p:grpSpPr>
          <a:xfrm>
            <a:off x="1990126" y="3423163"/>
            <a:ext cx="965351" cy="134611"/>
            <a:chOff x="4411970" y="2962952"/>
            <a:chExt cx="706544" cy="104212"/>
          </a:xfrm>
        </p:grpSpPr>
        <p:sp>
          <p:nvSpPr>
            <p:cNvPr id="1676" name="Google Shape;1676;p52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2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solidFill>
              <a:srgbClr val="CC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2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2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0" name="Google Shape;1680;p52"/>
          <p:cNvGrpSpPr/>
          <p:nvPr/>
        </p:nvGrpSpPr>
        <p:grpSpPr>
          <a:xfrm>
            <a:off x="1990126" y="3012077"/>
            <a:ext cx="960158" cy="289172"/>
            <a:chOff x="4411970" y="2726085"/>
            <a:chExt cx="643107" cy="193659"/>
          </a:xfrm>
        </p:grpSpPr>
        <p:sp>
          <p:nvSpPr>
            <p:cNvPr id="1681" name="Google Shape;1681;p52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2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2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4" name="Google Shape;1684;p52"/>
          <p:cNvGrpSpPr/>
          <p:nvPr/>
        </p:nvGrpSpPr>
        <p:grpSpPr>
          <a:xfrm>
            <a:off x="993018" y="3278187"/>
            <a:ext cx="833173" cy="259209"/>
            <a:chOff x="4411970" y="4340222"/>
            <a:chExt cx="779467" cy="242683"/>
          </a:xfrm>
        </p:grpSpPr>
        <p:sp>
          <p:nvSpPr>
            <p:cNvPr id="1685" name="Google Shape;1685;p52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2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2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8" name="Google Shape;1688;p52"/>
          <p:cNvGrpSpPr/>
          <p:nvPr/>
        </p:nvGrpSpPr>
        <p:grpSpPr>
          <a:xfrm>
            <a:off x="1990126" y="2673933"/>
            <a:ext cx="965160" cy="216230"/>
            <a:chOff x="4411970" y="2468674"/>
            <a:chExt cx="747317" cy="167425"/>
          </a:xfrm>
        </p:grpSpPr>
        <p:sp>
          <p:nvSpPr>
            <p:cNvPr id="1689" name="Google Shape;1689;p52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2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1" name="Google Shape;1691;p52"/>
          <p:cNvGrpSpPr/>
          <p:nvPr/>
        </p:nvGrpSpPr>
        <p:grpSpPr>
          <a:xfrm>
            <a:off x="988873" y="2578650"/>
            <a:ext cx="810451" cy="319148"/>
            <a:chOff x="4411970" y="3686602"/>
            <a:chExt cx="797845" cy="314215"/>
          </a:xfrm>
        </p:grpSpPr>
        <p:sp>
          <p:nvSpPr>
            <p:cNvPr id="1692" name="Google Shape;1692;p52"/>
            <p:cNvSpPr/>
            <p:nvPr/>
          </p:nvSpPr>
          <p:spPr>
            <a:xfrm>
              <a:off x="4411970" y="3780383"/>
              <a:ext cx="797845" cy="220435"/>
            </a:xfrm>
            <a:custGeom>
              <a:avLst/>
              <a:gdLst/>
              <a:ahLst/>
              <a:cxnLst/>
              <a:rect l="l" t="t" r="r" b="b"/>
              <a:pathLst>
                <a:path w="17670" h="4882" extrusionOk="0">
                  <a:moveTo>
                    <a:pt x="356" y="1"/>
                  </a:moveTo>
                  <a:cubicBezTo>
                    <a:pt x="159" y="1"/>
                    <a:pt x="1" y="161"/>
                    <a:pt x="1" y="356"/>
                  </a:cubicBezTo>
                  <a:lnTo>
                    <a:pt x="1" y="4881"/>
                  </a:lnTo>
                  <a:lnTo>
                    <a:pt x="17316" y="4881"/>
                  </a:lnTo>
                  <a:cubicBezTo>
                    <a:pt x="17511" y="4881"/>
                    <a:pt x="17670" y="4723"/>
                    <a:pt x="17670" y="4528"/>
                  </a:cubicBezTo>
                  <a:lnTo>
                    <a:pt x="17670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2"/>
            <p:cNvSpPr/>
            <p:nvPr/>
          </p:nvSpPr>
          <p:spPr>
            <a:xfrm>
              <a:off x="4411970" y="3940447"/>
              <a:ext cx="60414" cy="60369"/>
            </a:xfrm>
            <a:custGeom>
              <a:avLst/>
              <a:gdLst/>
              <a:ahLst/>
              <a:cxnLst/>
              <a:rect l="l" t="t" r="r" b="b"/>
              <a:pathLst>
                <a:path w="1338" h="1337" extrusionOk="0">
                  <a:moveTo>
                    <a:pt x="1" y="1"/>
                  </a:moveTo>
                  <a:lnTo>
                    <a:pt x="1" y="1336"/>
                  </a:lnTo>
                  <a:lnTo>
                    <a:pt x="1338" y="13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2"/>
            <p:cNvSpPr/>
            <p:nvPr/>
          </p:nvSpPr>
          <p:spPr>
            <a:xfrm>
              <a:off x="4411970" y="3686602"/>
              <a:ext cx="228743" cy="228743"/>
            </a:xfrm>
            <a:custGeom>
              <a:avLst/>
              <a:gdLst/>
              <a:ahLst/>
              <a:cxnLst/>
              <a:rect l="l" t="t" r="r" b="b"/>
              <a:pathLst>
                <a:path w="5066" h="5066" extrusionOk="0">
                  <a:moveTo>
                    <a:pt x="2534" y="1"/>
                  </a:moveTo>
                  <a:cubicBezTo>
                    <a:pt x="1134" y="1"/>
                    <a:pt x="1" y="1134"/>
                    <a:pt x="1" y="2534"/>
                  </a:cubicBezTo>
                  <a:cubicBezTo>
                    <a:pt x="1" y="3932"/>
                    <a:pt x="1134" y="5066"/>
                    <a:pt x="2534" y="5066"/>
                  </a:cubicBezTo>
                  <a:cubicBezTo>
                    <a:pt x="3932" y="5066"/>
                    <a:pt x="5066" y="3932"/>
                    <a:pt x="5066" y="2534"/>
                  </a:cubicBezTo>
                  <a:cubicBezTo>
                    <a:pt x="5066" y="1134"/>
                    <a:pt x="3932" y="1"/>
                    <a:pt x="2534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2"/>
            <p:cNvSpPr/>
            <p:nvPr/>
          </p:nvSpPr>
          <p:spPr>
            <a:xfrm>
              <a:off x="4442628" y="3717261"/>
              <a:ext cx="167425" cy="167425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3708" y="1855"/>
                  </a:moveTo>
                  <a:cubicBezTo>
                    <a:pt x="3708" y="2878"/>
                    <a:pt x="2878" y="3708"/>
                    <a:pt x="1855" y="3708"/>
                  </a:cubicBezTo>
                  <a:cubicBezTo>
                    <a:pt x="832" y="3708"/>
                    <a:pt x="1" y="2878"/>
                    <a:pt x="1" y="1855"/>
                  </a:cubicBezTo>
                  <a:cubicBezTo>
                    <a:pt x="1" y="830"/>
                    <a:pt x="832" y="1"/>
                    <a:pt x="1855" y="1"/>
                  </a:cubicBezTo>
                  <a:cubicBezTo>
                    <a:pt x="2878" y="1"/>
                    <a:pt x="3708" y="830"/>
                    <a:pt x="3708" y="1855"/>
                  </a:cubicBezTo>
                  <a:close/>
                </a:path>
              </a:pathLst>
            </a:custGeom>
            <a:solidFill>
              <a:srgbClr val="22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2"/>
            <p:cNvSpPr/>
            <p:nvPr/>
          </p:nvSpPr>
          <p:spPr>
            <a:xfrm>
              <a:off x="4455090" y="3729723"/>
              <a:ext cx="142546" cy="142546"/>
            </a:xfrm>
            <a:custGeom>
              <a:avLst/>
              <a:gdLst/>
              <a:ahLst/>
              <a:cxnLst/>
              <a:rect l="l" t="t" r="r" b="b"/>
              <a:pathLst>
                <a:path w="3157" h="3157" extrusionOk="0">
                  <a:moveTo>
                    <a:pt x="1579" y="0"/>
                  </a:moveTo>
                  <a:cubicBezTo>
                    <a:pt x="706" y="0"/>
                    <a:pt x="0" y="706"/>
                    <a:pt x="0" y="1579"/>
                  </a:cubicBezTo>
                  <a:cubicBezTo>
                    <a:pt x="0" y="2450"/>
                    <a:pt x="706" y="3156"/>
                    <a:pt x="1579" y="3156"/>
                  </a:cubicBezTo>
                  <a:cubicBezTo>
                    <a:pt x="2450" y="3156"/>
                    <a:pt x="3156" y="2450"/>
                    <a:pt x="3156" y="1579"/>
                  </a:cubicBezTo>
                  <a:cubicBezTo>
                    <a:pt x="3156" y="706"/>
                    <a:pt x="2450" y="0"/>
                    <a:pt x="157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7" name="Google Shape;1697;p52"/>
          <p:cNvSpPr/>
          <p:nvPr/>
        </p:nvSpPr>
        <p:spPr>
          <a:xfrm>
            <a:off x="981722" y="2987237"/>
            <a:ext cx="822545" cy="195833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solidFill>
            <a:srgbClr val="445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8" name="Google Shape;1698;p52"/>
          <p:cNvGrpSpPr/>
          <p:nvPr/>
        </p:nvGrpSpPr>
        <p:grpSpPr>
          <a:xfrm>
            <a:off x="988970" y="2333174"/>
            <a:ext cx="1970333" cy="208784"/>
            <a:chOff x="6336019" y="3733725"/>
            <a:chExt cx="2566206" cy="351310"/>
          </a:xfrm>
        </p:grpSpPr>
        <p:sp>
          <p:nvSpPr>
            <p:cNvPr id="1699" name="Google Shape;1699;p52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2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2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2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3" name="Google Shape;1703;p52"/>
          <p:cNvGrpSpPr/>
          <p:nvPr/>
        </p:nvGrpSpPr>
        <p:grpSpPr>
          <a:xfrm>
            <a:off x="1990126" y="3940729"/>
            <a:ext cx="946551" cy="153200"/>
            <a:chOff x="4404545" y="3301592"/>
            <a:chExt cx="782403" cy="129272"/>
          </a:xfrm>
        </p:grpSpPr>
        <p:sp>
          <p:nvSpPr>
            <p:cNvPr id="1704" name="Google Shape;1704;p52"/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2"/>
            <p:cNvSpPr/>
            <p:nvPr/>
          </p:nvSpPr>
          <p:spPr>
            <a:xfrm>
              <a:off x="4416034" y="3308320"/>
              <a:ext cx="120286" cy="11572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52"/>
          <p:cNvGrpSpPr/>
          <p:nvPr/>
        </p:nvGrpSpPr>
        <p:grpSpPr>
          <a:xfrm>
            <a:off x="1990126" y="3679688"/>
            <a:ext cx="962257" cy="139127"/>
            <a:chOff x="4411970" y="3131459"/>
            <a:chExt cx="710520" cy="117397"/>
          </a:xfrm>
        </p:grpSpPr>
        <p:sp>
          <p:nvSpPr>
            <p:cNvPr id="1707" name="Google Shape;1707;p52"/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2"/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9" name="Google Shape;1709;p52" descr="Timeline background shape"/>
          <p:cNvSpPr/>
          <p:nvPr/>
        </p:nvSpPr>
        <p:spPr>
          <a:xfrm>
            <a:off x="1990126" y="4215843"/>
            <a:ext cx="960300" cy="153000"/>
          </a:xfrm>
          <a:prstGeom prst="homePlate">
            <a:avLst>
              <a:gd name="adj" fmla="val 50000"/>
            </a:avLst>
          </a:pr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0" name="Google Shape;1710;p52"/>
          <p:cNvGrpSpPr/>
          <p:nvPr/>
        </p:nvGrpSpPr>
        <p:grpSpPr>
          <a:xfrm>
            <a:off x="990271" y="3614482"/>
            <a:ext cx="823838" cy="458988"/>
            <a:chOff x="4411970" y="1801825"/>
            <a:chExt cx="734586" cy="409262"/>
          </a:xfrm>
        </p:grpSpPr>
        <p:sp>
          <p:nvSpPr>
            <p:cNvPr id="1711" name="Google Shape;1711;p52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2"/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52"/>
          <p:cNvGrpSpPr/>
          <p:nvPr/>
        </p:nvGrpSpPr>
        <p:grpSpPr>
          <a:xfrm>
            <a:off x="990271" y="4162908"/>
            <a:ext cx="856348" cy="212039"/>
            <a:chOff x="4411970" y="2233974"/>
            <a:chExt cx="763574" cy="189068"/>
          </a:xfrm>
        </p:grpSpPr>
        <p:sp>
          <p:nvSpPr>
            <p:cNvPr id="1714" name="Google Shape;1714;p52"/>
            <p:cNvSpPr/>
            <p:nvPr/>
          </p:nvSpPr>
          <p:spPr>
            <a:xfrm>
              <a:off x="4411970" y="2278599"/>
              <a:ext cx="763574" cy="144443"/>
            </a:xfrm>
            <a:custGeom>
              <a:avLst/>
              <a:gdLst/>
              <a:ahLst/>
              <a:cxnLst/>
              <a:rect l="l" t="t" r="r" b="b"/>
              <a:pathLst>
                <a:path w="16911" h="3199" extrusionOk="0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2"/>
            <p:cNvSpPr/>
            <p:nvPr/>
          </p:nvSpPr>
          <p:spPr>
            <a:xfrm>
              <a:off x="4411970" y="2233974"/>
              <a:ext cx="262291" cy="144443"/>
            </a:xfrm>
            <a:custGeom>
              <a:avLst/>
              <a:gdLst/>
              <a:ahLst/>
              <a:cxnLst/>
              <a:rect l="l" t="t" r="r" b="b"/>
              <a:pathLst>
                <a:path w="5809" h="3199" extrusionOk="0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52"/>
          <p:cNvGrpSpPr/>
          <p:nvPr/>
        </p:nvGrpSpPr>
        <p:grpSpPr>
          <a:xfrm>
            <a:off x="3100467" y="2338244"/>
            <a:ext cx="511602" cy="511602"/>
            <a:chOff x="5681300" y="2527788"/>
            <a:chExt cx="805800" cy="805800"/>
          </a:xfrm>
        </p:grpSpPr>
        <p:sp>
          <p:nvSpPr>
            <p:cNvPr id="1717" name="Google Shape;1717;p5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52"/>
          <p:cNvGrpSpPr/>
          <p:nvPr/>
        </p:nvGrpSpPr>
        <p:grpSpPr>
          <a:xfrm>
            <a:off x="3097662" y="3104827"/>
            <a:ext cx="513021" cy="512935"/>
            <a:chOff x="4049800" y="640400"/>
            <a:chExt cx="858900" cy="858900"/>
          </a:xfrm>
        </p:grpSpPr>
        <p:sp>
          <p:nvSpPr>
            <p:cNvPr id="1720" name="Google Shape;1720;p5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52"/>
          <p:cNvGrpSpPr/>
          <p:nvPr/>
        </p:nvGrpSpPr>
        <p:grpSpPr>
          <a:xfrm>
            <a:off x="3014861" y="3756719"/>
            <a:ext cx="686489" cy="686585"/>
            <a:chOff x="5080188" y="927900"/>
            <a:chExt cx="961200" cy="961200"/>
          </a:xfrm>
        </p:grpSpPr>
        <p:sp>
          <p:nvSpPr>
            <p:cNvPr id="1723" name="Google Shape;1723;p52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2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2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2"/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2"/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2"/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2"/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2"/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" name="Google Shape;1731;p52"/>
          <p:cNvGrpSpPr/>
          <p:nvPr/>
        </p:nvGrpSpPr>
        <p:grpSpPr>
          <a:xfrm>
            <a:off x="3798012" y="3849448"/>
            <a:ext cx="510373" cy="510937"/>
            <a:chOff x="7508249" y="1522825"/>
            <a:chExt cx="1326332" cy="1322987"/>
          </a:xfrm>
        </p:grpSpPr>
        <p:sp>
          <p:nvSpPr>
            <p:cNvPr id="1732" name="Google Shape;1732;p52"/>
            <p:cNvSpPr/>
            <p:nvPr/>
          </p:nvSpPr>
          <p:spPr>
            <a:xfrm>
              <a:off x="8036275" y="1522825"/>
              <a:ext cx="568251" cy="419545"/>
            </a:xfrm>
            <a:custGeom>
              <a:avLst/>
              <a:gdLst/>
              <a:ahLst/>
              <a:cxnLst/>
              <a:rect l="l" t="t" r="r" b="b"/>
              <a:pathLst>
                <a:path w="77683" h="57354" extrusionOk="0">
                  <a:moveTo>
                    <a:pt x="18272" y="0"/>
                  </a:moveTo>
                  <a:cubicBezTo>
                    <a:pt x="17902" y="0"/>
                    <a:pt x="17532" y="2"/>
                    <a:pt x="17161" y="7"/>
                  </a:cubicBezTo>
                  <a:cubicBezTo>
                    <a:pt x="11496" y="71"/>
                    <a:pt x="5756" y="673"/>
                    <a:pt x="1" y="1850"/>
                  </a:cubicBezTo>
                  <a:lnTo>
                    <a:pt x="9295" y="47323"/>
                  </a:lnTo>
                  <a:lnTo>
                    <a:pt x="9299" y="47323"/>
                  </a:lnTo>
                  <a:cubicBezTo>
                    <a:pt x="12272" y="46715"/>
                    <a:pt x="13499" y="46536"/>
                    <a:pt x="16407" y="46536"/>
                  </a:cubicBezTo>
                  <a:cubicBezTo>
                    <a:pt x="16418" y="46536"/>
                    <a:pt x="16429" y="46536"/>
                    <a:pt x="16440" y="46536"/>
                  </a:cubicBezTo>
                  <a:lnTo>
                    <a:pt x="18189" y="46511"/>
                  </a:lnTo>
                  <a:lnTo>
                    <a:pt x="18193" y="46511"/>
                  </a:lnTo>
                  <a:cubicBezTo>
                    <a:pt x="27852" y="46511"/>
                    <a:pt x="36781" y="49623"/>
                    <a:pt x="44036" y="54905"/>
                  </a:cubicBezTo>
                  <a:lnTo>
                    <a:pt x="44057" y="54878"/>
                  </a:lnTo>
                  <a:cubicBezTo>
                    <a:pt x="45130" y="55658"/>
                    <a:pt x="46165" y="56484"/>
                    <a:pt x="47159" y="57353"/>
                  </a:cubicBezTo>
                  <a:lnTo>
                    <a:pt x="77683" y="22389"/>
                  </a:lnTo>
                  <a:cubicBezTo>
                    <a:pt x="73099" y="18379"/>
                    <a:pt x="68099" y="14821"/>
                    <a:pt x="62744" y="11787"/>
                  </a:cubicBezTo>
                  <a:lnTo>
                    <a:pt x="62752" y="11772"/>
                  </a:lnTo>
                  <a:cubicBezTo>
                    <a:pt x="49514" y="4246"/>
                    <a:pt x="34283" y="0"/>
                    <a:pt x="18272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2"/>
            <p:cNvSpPr/>
            <p:nvPr/>
          </p:nvSpPr>
          <p:spPr>
            <a:xfrm>
              <a:off x="8358375" y="1649762"/>
              <a:ext cx="456039" cy="463215"/>
            </a:xfrm>
            <a:custGeom>
              <a:avLst/>
              <a:gdLst/>
              <a:ahLst/>
              <a:cxnLst/>
              <a:rect l="l" t="t" r="r" b="b"/>
              <a:pathLst>
                <a:path w="62343" h="63324" extrusionOk="0">
                  <a:moveTo>
                    <a:pt x="27281" y="1"/>
                  </a:moveTo>
                  <a:lnTo>
                    <a:pt x="0" y="37551"/>
                  </a:lnTo>
                  <a:cubicBezTo>
                    <a:pt x="7426" y="42952"/>
                    <a:pt x="13092" y="50620"/>
                    <a:pt x="15988" y="59535"/>
                  </a:cubicBezTo>
                  <a:lnTo>
                    <a:pt x="16033" y="59519"/>
                  </a:lnTo>
                  <a:cubicBezTo>
                    <a:pt x="16439" y="60766"/>
                    <a:pt x="16790" y="62034"/>
                    <a:pt x="17084" y="63324"/>
                  </a:cubicBezTo>
                  <a:lnTo>
                    <a:pt x="62342" y="52975"/>
                  </a:lnTo>
                  <a:cubicBezTo>
                    <a:pt x="58048" y="34190"/>
                    <a:pt x="47853" y="17453"/>
                    <a:pt x="33650" y="5035"/>
                  </a:cubicBezTo>
                  <a:lnTo>
                    <a:pt x="33624" y="5063"/>
                  </a:lnTo>
                  <a:cubicBezTo>
                    <a:pt x="31588" y="3283"/>
                    <a:pt x="29473" y="1593"/>
                    <a:pt x="2728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2"/>
            <p:cNvSpPr/>
            <p:nvPr/>
          </p:nvSpPr>
          <p:spPr>
            <a:xfrm>
              <a:off x="8465584" y="1980292"/>
              <a:ext cx="368998" cy="464042"/>
            </a:xfrm>
            <a:custGeom>
              <a:avLst/>
              <a:gdLst/>
              <a:ahLst/>
              <a:cxnLst/>
              <a:rect l="l" t="t" r="r" b="b"/>
              <a:pathLst>
                <a:path w="50444" h="63437" extrusionOk="0">
                  <a:moveTo>
                    <a:pt x="45483" y="0"/>
                  </a:moveTo>
                  <a:lnTo>
                    <a:pt x="1331" y="14347"/>
                  </a:lnTo>
                  <a:cubicBezTo>
                    <a:pt x="2720" y="18628"/>
                    <a:pt x="3473" y="23193"/>
                    <a:pt x="3473" y="27937"/>
                  </a:cubicBezTo>
                  <a:cubicBezTo>
                    <a:pt x="3473" y="32680"/>
                    <a:pt x="2721" y="37247"/>
                    <a:pt x="1331" y="41526"/>
                  </a:cubicBezTo>
                  <a:lnTo>
                    <a:pt x="1331" y="41531"/>
                  </a:lnTo>
                  <a:lnTo>
                    <a:pt x="1373" y="41544"/>
                  </a:lnTo>
                  <a:cubicBezTo>
                    <a:pt x="968" y="42791"/>
                    <a:pt x="509" y="44013"/>
                    <a:pt x="1" y="45206"/>
                  </a:cubicBezTo>
                  <a:lnTo>
                    <a:pt x="1" y="45210"/>
                  </a:lnTo>
                  <a:lnTo>
                    <a:pt x="42698" y="63436"/>
                  </a:lnTo>
                  <a:cubicBezTo>
                    <a:pt x="46328" y="54928"/>
                    <a:pt x="48703" y="45713"/>
                    <a:pt x="49573" y="36003"/>
                  </a:cubicBezTo>
                  <a:cubicBezTo>
                    <a:pt x="50444" y="26293"/>
                    <a:pt x="49743" y="16805"/>
                    <a:pt x="47685" y="7787"/>
                  </a:cubicBezTo>
                  <a:lnTo>
                    <a:pt x="47630" y="7800"/>
                  </a:lnTo>
                  <a:cubicBezTo>
                    <a:pt x="47029" y="5154"/>
                    <a:pt x="46310" y="2552"/>
                    <a:pt x="45483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2"/>
            <p:cNvSpPr/>
            <p:nvPr/>
          </p:nvSpPr>
          <p:spPr>
            <a:xfrm>
              <a:off x="8334786" y="2284073"/>
              <a:ext cx="463522" cy="468043"/>
            </a:xfrm>
            <a:custGeom>
              <a:avLst/>
              <a:gdLst/>
              <a:ahLst/>
              <a:cxnLst/>
              <a:rect l="l" t="t" r="r" b="b"/>
              <a:pathLst>
                <a:path w="63366" h="63984" extrusionOk="0">
                  <a:moveTo>
                    <a:pt x="19213" y="1"/>
                  </a:moveTo>
                  <a:cubicBezTo>
                    <a:pt x="16318" y="8917"/>
                    <a:pt x="10652" y="16583"/>
                    <a:pt x="3228" y="21984"/>
                  </a:cubicBezTo>
                  <a:lnTo>
                    <a:pt x="3243" y="22007"/>
                  </a:lnTo>
                  <a:cubicBezTo>
                    <a:pt x="2194" y="22766"/>
                    <a:pt x="1113" y="23483"/>
                    <a:pt x="0" y="24149"/>
                  </a:cubicBezTo>
                  <a:lnTo>
                    <a:pt x="23817" y="63984"/>
                  </a:lnTo>
                  <a:cubicBezTo>
                    <a:pt x="40003" y="54290"/>
                    <a:pt x="53013" y="39632"/>
                    <a:pt x="60578" y="21909"/>
                  </a:cubicBezTo>
                  <a:lnTo>
                    <a:pt x="60578" y="21907"/>
                  </a:lnTo>
                  <a:lnTo>
                    <a:pt x="60533" y="21888"/>
                  </a:lnTo>
                  <a:cubicBezTo>
                    <a:pt x="61585" y="19427"/>
                    <a:pt x="62530" y="16912"/>
                    <a:pt x="63363" y="14345"/>
                  </a:cubicBezTo>
                  <a:lnTo>
                    <a:pt x="63363" y="14344"/>
                  </a:lnTo>
                  <a:lnTo>
                    <a:pt x="63365" y="14344"/>
                  </a:lnTo>
                  <a:lnTo>
                    <a:pt x="19213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2"/>
            <p:cNvSpPr/>
            <p:nvPr/>
          </p:nvSpPr>
          <p:spPr>
            <a:xfrm>
              <a:off x="8110685" y="2444876"/>
              <a:ext cx="447276" cy="400935"/>
            </a:xfrm>
            <a:custGeom>
              <a:avLst/>
              <a:gdLst/>
              <a:ahLst/>
              <a:cxnLst/>
              <a:rect l="l" t="t" r="r" b="b"/>
              <a:pathLst>
                <a:path w="61145" h="54810" extrusionOk="0">
                  <a:moveTo>
                    <a:pt x="33866" y="0"/>
                  </a:moveTo>
                  <a:cubicBezTo>
                    <a:pt x="26611" y="5284"/>
                    <a:pt x="17677" y="8398"/>
                    <a:pt x="8020" y="8398"/>
                  </a:cubicBezTo>
                  <a:lnTo>
                    <a:pt x="8016" y="8398"/>
                  </a:lnTo>
                  <a:lnTo>
                    <a:pt x="8016" y="8399"/>
                  </a:lnTo>
                  <a:cubicBezTo>
                    <a:pt x="6736" y="8396"/>
                    <a:pt x="5444" y="8338"/>
                    <a:pt x="4145" y="8221"/>
                  </a:cubicBezTo>
                  <a:lnTo>
                    <a:pt x="4142" y="8221"/>
                  </a:lnTo>
                  <a:lnTo>
                    <a:pt x="1" y="54444"/>
                  </a:lnTo>
                  <a:lnTo>
                    <a:pt x="3" y="54444"/>
                  </a:lnTo>
                  <a:cubicBezTo>
                    <a:pt x="2745" y="54689"/>
                    <a:pt x="5470" y="54810"/>
                    <a:pt x="8171" y="54810"/>
                  </a:cubicBezTo>
                  <a:cubicBezTo>
                    <a:pt x="24948" y="54810"/>
                    <a:pt x="40828" y="50164"/>
                    <a:pt x="54456" y="42000"/>
                  </a:cubicBezTo>
                  <a:lnTo>
                    <a:pt x="54445" y="41982"/>
                  </a:lnTo>
                  <a:cubicBezTo>
                    <a:pt x="56748" y="40604"/>
                    <a:pt x="58982" y="39124"/>
                    <a:pt x="61144" y="37550"/>
                  </a:cubicBezTo>
                  <a:lnTo>
                    <a:pt x="33866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2"/>
            <p:cNvSpPr/>
            <p:nvPr/>
          </p:nvSpPr>
          <p:spPr>
            <a:xfrm>
              <a:off x="7734911" y="2426963"/>
              <a:ext cx="434445" cy="418813"/>
            </a:xfrm>
            <a:custGeom>
              <a:avLst/>
              <a:gdLst/>
              <a:ahLst/>
              <a:cxnLst/>
              <a:rect l="l" t="t" r="r" b="b"/>
              <a:pathLst>
                <a:path w="59391" h="57254" extrusionOk="0">
                  <a:moveTo>
                    <a:pt x="30519" y="1"/>
                  </a:moveTo>
                  <a:lnTo>
                    <a:pt x="1" y="34961"/>
                  </a:lnTo>
                  <a:cubicBezTo>
                    <a:pt x="2014" y="36723"/>
                    <a:pt x="4109" y="38397"/>
                    <a:pt x="6278" y="39979"/>
                  </a:cubicBezTo>
                  <a:lnTo>
                    <a:pt x="6266" y="39995"/>
                  </a:lnTo>
                  <a:cubicBezTo>
                    <a:pt x="21176" y="50851"/>
                    <a:pt x="39536" y="57253"/>
                    <a:pt x="59390" y="57253"/>
                  </a:cubicBezTo>
                  <a:lnTo>
                    <a:pt x="59390" y="10847"/>
                  </a:lnTo>
                  <a:cubicBezTo>
                    <a:pt x="58084" y="10847"/>
                    <a:pt x="56791" y="10791"/>
                    <a:pt x="55514" y="10678"/>
                  </a:cubicBezTo>
                  <a:lnTo>
                    <a:pt x="55514" y="10671"/>
                  </a:lnTo>
                  <a:cubicBezTo>
                    <a:pt x="45890" y="9810"/>
                    <a:pt x="37274" y="5908"/>
                    <a:pt x="3051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2"/>
            <p:cNvSpPr/>
            <p:nvPr/>
          </p:nvSpPr>
          <p:spPr>
            <a:xfrm>
              <a:off x="7525051" y="2256329"/>
              <a:ext cx="455242" cy="463215"/>
            </a:xfrm>
            <a:custGeom>
              <a:avLst/>
              <a:gdLst/>
              <a:ahLst/>
              <a:cxnLst/>
              <a:rect l="l" t="t" r="r" b="b"/>
              <a:pathLst>
                <a:path w="62234" h="63324" extrusionOk="0">
                  <a:moveTo>
                    <a:pt x="45259" y="0"/>
                  </a:moveTo>
                  <a:lnTo>
                    <a:pt x="0" y="10349"/>
                  </a:lnTo>
                  <a:cubicBezTo>
                    <a:pt x="602" y="12981"/>
                    <a:pt x="1320" y="15573"/>
                    <a:pt x="2148" y="18119"/>
                  </a:cubicBezTo>
                  <a:lnTo>
                    <a:pt x="2101" y="18136"/>
                  </a:lnTo>
                  <a:cubicBezTo>
                    <a:pt x="8054" y="36464"/>
                    <a:pt x="19701" y="52224"/>
                    <a:pt x="34955" y="63323"/>
                  </a:cubicBezTo>
                  <a:lnTo>
                    <a:pt x="62234" y="25777"/>
                  </a:lnTo>
                  <a:cubicBezTo>
                    <a:pt x="61184" y="25014"/>
                    <a:pt x="60169" y="24203"/>
                    <a:pt x="59191" y="23352"/>
                  </a:cubicBezTo>
                  <a:lnTo>
                    <a:pt x="59211" y="23327"/>
                  </a:lnTo>
                  <a:cubicBezTo>
                    <a:pt x="52302" y="17286"/>
                    <a:pt x="47344" y="9145"/>
                    <a:pt x="45259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2"/>
            <p:cNvSpPr/>
            <p:nvPr/>
          </p:nvSpPr>
          <p:spPr>
            <a:xfrm>
              <a:off x="7508249" y="1924972"/>
              <a:ext cx="365633" cy="464042"/>
            </a:xfrm>
            <a:custGeom>
              <a:avLst/>
              <a:gdLst/>
              <a:ahLst/>
              <a:cxnLst/>
              <a:rect l="l" t="t" r="r" b="b"/>
              <a:pathLst>
                <a:path w="49984" h="63437" extrusionOk="0">
                  <a:moveTo>
                    <a:pt x="7285" y="1"/>
                  </a:moveTo>
                  <a:cubicBezTo>
                    <a:pt x="6231" y="2469"/>
                    <a:pt x="5284" y="4998"/>
                    <a:pt x="4449" y="7580"/>
                  </a:cubicBezTo>
                  <a:lnTo>
                    <a:pt x="4399" y="7563"/>
                  </a:lnTo>
                  <a:cubicBezTo>
                    <a:pt x="1543" y="16362"/>
                    <a:pt x="0" y="25750"/>
                    <a:pt x="0" y="35500"/>
                  </a:cubicBezTo>
                  <a:cubicBezTo>
                    <a:pt x="0" y="45248"/>
                    <a:pt x="1544" y="54639"/>
                    <a:pt x="4399" y="63437"/>
                  </a:cubicBezTo>
                  <a:lnTo>
                    <a:pt x="48589" y="49094"/>
                  </a:lnTo>
                  <a:cubicBezTo>
                    <a:pt x="48188" y="47857"/>
                    <a:pt x="47557" y="45303"/>
                    <a:pt x="47557" y="45303"/>
                  </a:cubicBezTo>
                  <a:cubicBezTo>
                    <a:pt x="46556" y="40915"/>
                    <a:pt x="46213" y="36301"/>
                    <a:pt x="46638" y="31576"/>
                  </a:cubicBezTo>
                  <a:cubicBezTo>
                    <a:pt x="47061" y="26851"/>
                    <a:pt x="48217" y="22370"/>
                    <a:pt x="49984" y="18231"/>
                  </a:cubicBezTo>
                  <a:lnTo>
                    <a:pt x="7285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2"/>
            <p:cNvSpPr/>
            <p:nvPr/>
          </p:nvSpPr>
          <p:spPr>
            <a:xfrm>
              <a:off x="7540418" y="1617212"/>
              <a:ext cx="464261" cy="468058"/>
            </a:xfrm>
            <a:custGeom>
              <a:avLst/>
              <a:gdLst/>
              <a:ahLst/>
              <a:cxnLst/>
              <a:rect l="l" t="t" r="r" b="b"/>
              <a:pathLst>
                <a:path w="63467" h="63986" extrusionOk="0">
                  <a:moveTo>
                    <a:pt x="39644" y="0"/>
                  </a:moveTo>
                  <a:cubicBezTo>
                    <a:pt x="37320" y="1393"/>
                    <a:pt x="35061" y="2888"/>
                    <a:pt x="32875" y="4480"/>
                  </a:cubicBezTo>
                  <a:lnTo>
                    <a:pt x="32854" y="4452"/>
                  </a:lnTo>
                  <a:cubicBezTo>
                    <a:pt x="17600" y="15554"/>
                    <a:pt x="5953" y="31315"/>
                    <a:pt x="1" y="49638"/>
                  </a:cubicBezTo>
                  <a:lnTo>
                    <a:pt x="44153" y="63985"/>
                  </a:lnTo>
                  <a:cubicBezTo>
                    <a:pt x="44561" y="62727"/>
                    <a:pt x="45025" y="61492"/>
                    <a:pt x="45542" y="60287"/>
                  </a:cubicBezTo>
                  <a:lnTo>
                    <a:pt x="45586" y="60306"/>
                  </a:lnTo>
                  <a:cubicBezTo>
                    <a:pt x="49265" y="51684"/>
                    <a:pt x="55592" y="44553"/>
                    <a:pt x="63466" y="39836"/>
                  </a:cubicBezTo>
                  <a:lnTo>
                    <a:pt x="39644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2"/>
            <p:cNvSpPr/>
            <p:nvPr/>
          </p:nvSpPr>
          <p:spPr>
            <a:xfrm>
              <a:off x="7780728" y="1524076"/>
              <a:ext cx="374828" cy="400379"/>
            </a:xfrm>
            <a:custGeom>
              <a:avLst/>
              <a:gdLst/>
              <a:ahLst/>
              <a:cxnLst/>
              <a:rect l="l" t="t" r="r" b="b"/>
              <a:pathLst>
                <a:path w="51241" h="54734" extrusionOk="0">
                  <a:moveTo>
                    <a:pt x="49286" y="0"/>
                  </a:moveTo>
                  <a:cubicBezTo>
                    <a:pt x="45747" y="149"/>
                    <a:pt x="42254" y="504"/>
                    <a:pt x="38820" y="1053"/>
                  </a:cubicBezTo>
                  <a:cubicBezTo>
                    <a:pt x="24474" y="3334"/>
                    <a:pt x="11256" y="8993"/>
                    <a:pt x="0" y="17185"/>
                  </a:cubicBezTo>
                  <a:lnTo>
                    <a:pt x="27281" y="54734"/>
                  </a:lnTo>
                  <a:cubicBezTo>
                    <a:pt x="27368" y="54663"/>
                    <a:pt x="27661" y="54495"/>
                    <a:pt x="28118" y="54252"/>
                  </a:cubicBezTo>
                  <a:cubicBezTo>
                    <a:pt x="33472" y="50543"/>
                    <a:pt x="39690" y="47993"/>
                    <a:pt x="46407" y="46962"/>
                  </a:cubicBezTo>
                  <a:cubicBezTo>
                    <a:pt x="47232" y="46770"/>
                    <a:pt x="47997" y="46633"/>
                    <a:pt x="48677" y="46563"/>
                  </a:cubicBezTo>
                  <a:lnTo>
                    <a:pt x="51241" y="46382"/>
                  </a:lnTo>
                  <a:lnTo>
                    <a:pt x="49286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2" name="Google Shape;1742;p52"/>
          <p:cNvGrpSpPr/>
          <p:nvPr/>
        </p:nvGrpSpPr>
        <p:grpSpPr>
          <a:xfrm>
            <a:off x="4489605" y="3850853"/>
            <a:ext cx="492652" cy="503348"/>
            <a:chOff x="6039282" y="1042577"/>
            <a:chExt cx="734315" cy="731929"/>
          </a:xfrm>
        </p:grpSpPr>
        <p:sp>
          <p:nvSpPr>
            <p:cNvPr id="1743" name="Google Shape;1743;p52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2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2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2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2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2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2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2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2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2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2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2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2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2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2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2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2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2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2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2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2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52"/>
          <p:cNvGrpSpPr/>
          <p:nvPr/>
        </p:nvGrpSpPr>
        <p:grpSpPr>
          <a:xfrm>
            <a:off x="5130019" y="2346894"/>
            <a:ext cx="483304" cy="504902"/>
            <a:chOff x="1825800" y="1651625"/>
            <a:chExt cx="568125" cy="591775"/>
          </a:xfrm>
        </p:grpSpPr>
        <p:sp>
          <p:nvSpPr>
            <p:cNvPr id="1765" name="Google Shape;1765;p52"/>
            <p:cNvSpPr/>
            <p:nvPr/>
          </p:nvSpPr>
          <p:spPr>
            <a:xfrm>
              <a:off x="1898925" y="1777225"/>
              <a:ext cx="370875" cy="370500"/>
            </a:xfrm>
            <a:custGeom>
              <a:avLst/>
              <a:gdLst/>
              <a:ahLst/>
              <a:cxnLst/>
              <a:rect l="l" t="t" r="r" b="b"/>
              <a:pathLst>
                <a:path w="14835" h="14820" extrusionOk="0">
                  <a:moveTo>
                    <a:pt x="7417" y="0"/>
                  </a:moveTo>
                  <a:cubicBezTo>
                    <a:pt x="3338" y="0"/>
                    <a:pt x="23" y="3300"/>
                    <a:pt x="9" y="7382"/>
                  </a:cubicBezTo>
                  <a:cubicBezTo>
                    <a:pt x="1" y="9347"/>
                    <a:pt x="774" y="11235"/>
                    <a:pt x="2160" y="12630"/>
                  </a:cubicBezTo>
                  <a:cubicBezTo>
                    <a:pt x="3543" y="14025"/>
                    <a:pt x="5425" y="14811"/>
                    <a:pt x="7391" y="14819"/>
                  </a:cubicBezTo>
                  <a:cubicBezTo>
                    <a:pt x="7399" y="14819"/>
                    <a:pt x="7407" y="14819"/>
                    <a:pt x="7415" y="14819"/>
                  </a:cubicBezTo>
                  <a:cubicBezTo>
                    <a:pt x="9371" y="14819"/>
                    <a:pt x="11248" y="14046"/>
                    <a:pt x="12637" y="12668"/>
                  </a:cubicBezTo>
                  <a:cubicBezTo>
                    <a:pt x="14032" y="11283"/>
                    <a:pt x="14820" y="9402"/>
                    <a:pt x="14826" y="7437"/>
                  </a:cubicBezTo>
                  <a:cubicBezTo>
                    <a:pt x="14834" y="5472"/>
                    <a:pt x="14061" y="3584"/>
                    <a:pt x="12675" y="2189"/>
                  </a:cubicBezTo>
                  <a:cubicBezTo>
                    <a:pt x="11292" y="795"/>
                    <a:pt x="9410" y="8"/>
                    <a:pt x="7444" y="0"/>
                  </a:cubicBezTo>
                  <a:cubicBezTo>
                    <a:pt x="7435" y="0"/>
                    <a:pt x="7426" y="0"/>
                    <a:pt x="741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2"/>
            <p:cNvSpPr/>
            <p:nvPr/>
          </p:nvSpPr>
          <p:spPr>
            <a:xfrm>
              <a:off x="2121325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2"/>
            <p:cNvSpPr/>
            <p:nvPr/>
          </p:nvSpPr>
          <p:spPr>
            <a:xfrm>
              <a:off x="1825800" y="198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2"/>
            <p:cNvSpPr/>
            <p:nvPr/>
          </p:nvSpPr>
          <p:spPr>
            <a:xfrm>
              <a:off x="2121325" y="198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2"/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2"/>
            <p:cNvSpPr/>
            <p:nvPr/>
          </p:nvSpPr>
          <p:spPr>
            <a:xfrm>
              <a:off x="1956875" y="1835225"/>
              <a:ext cx="254975" cy="254475"/>
            </a:xfrm>
            <a:custGeom>
              <a:avLst/>
              <a:gdLst/>
              <a:ahLst/>
              <a:cxnLst/>
              <a:rect l="l" t="t" r="r" b="b"/>
              <a:pathLst>
                <a:path w="10199" h="10179" extrusionOk="0">
                  <a:moveTo>
                    <a:pt x="5097" y="1"/>
                  </a:moveTo>
                  <a:cubicBezTo>
                    <a:pt x="2296" y="1"/>
                    <a:pt x="21" y="2267"/>
                    <a:pt x="10" y="5070"/>
                  </a:cubicBezTo>
                  <a:cubicBezTo>
                    <a:pt x="0" y="7882"/>
                    <a:pt x="2271" y="10169"/>
                    <a:pt x="5081" y="10179"/>
                  </a:cubicBezTo>
                  <a:cubicBezTo>
                    <a:pt x="5088" y="10179"/>
                    <a:pt x="5095" y="10179"/>
                    <a:pt x="5102" y="10179"/>
                  </a:cubicBezTo>
                  <a:cubicBezTo>
                    <a:pt x="7903" y="10179"/>
                    <a:pt x="10178" y="7912"/>
                    <a:pt x="10189" y="5109"/>
                  </a:cubicBezTo>
                  <a:cubicBezTo>
                    <a:pt x="10199" y="2297"/>
                    <a:pt x="7928" y="10"/>
                    <a:pt x="5118" y="1"/>
                  </a:cubicBezTo>
                  <a:cubicBezTo>
                    <a:pt x="5111" y="1"/>
                    <a:pt x="5104" y="1"/>
                    <a:pt x="509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1" name="Google Shape;1771;p52"/>
          <p:cNvSpPr/>
          <p:nvPr/>
        </p:nvSpPr>
        <p:spPr>
          <a:xfrm>
            <a:off x="7747607" y="3426066"/>
            <a:ext cx="174337" cy="174337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52"/>
          <p:cNvSpPr/>
          <p:nvPr/>
        </p:nvSpPr>
        <p:spPr>
          <a:xfrm>
            <a:off x="8063864" y="3454885"/>
            <a:ext cx="148500" cy="1167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52"/>
          <p:cNvSpPr/>
          <p:nvPr/>
        </p:nvSpPr>
        <p:spPr>
          <a:xfrm>
            <a:off x="7165978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52"/>
          <p:cNvSpPr/>
          <p:nvPr/>
        </p:nvSpPr>
        <p:spPr>
          <a:xfrm flipH="1">
            <a:off x="7473344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9" name="Google Shape;1779;p53"/>
          <p:cNvGrpSpPr/>
          <p:nvPr/>
        </p:nvGrpSpPr>
        <p:grpSpPr>
          <a:xfrm>
            <a:off x="745571" y="1168666"/>
            <a:ext cx="2492868" cy="1379876"/>
            <a:chOff x="2654821" y="2311071"/>
            <a:chExt cx="2279715" cy="1262120"/>
          </a:xfrm>
        </p:grpSpPr>
        <p:grpSp>
          <p:nvGrpSpPr>
            <p:cNvPr id="1780" name="Google Shape;1780;p53"/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1781" name="Google Shape;1781;p53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782" name="Google Shape;1782;p53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3"/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1784" name="Google Shape;1784;p53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1785" name="Google Shape;1785;p53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1786" name="Google Shape;1786;p53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</p:sp>
            <p:sp>
              <p:nvSpPr>
                <p:cNvPr id="1787" name="Google Shape;1787;p53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8" name="Google Shape;1788;p53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53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53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1791" name="Google Shape;1791;p53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92" name="Google Shape;1792;p53"/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1793" name="Google Shape;1793;p53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794" name="Google Shape;1794;p53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5" name="Google Shape;1795;p53"/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1796" name="Google Shape;1796;p53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797" name="Google Shape;1797;p53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53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53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53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53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2" name="Google Shape;1802;p53"/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1803" name="Google Shape;1803;p53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53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1805" name="Google Shape;1805;p53"/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1806" name="Google Shape;1806;p53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53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808" name="Google Shape;1808;p53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1809" name="Google Shape;1809;p53"/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1810" name="Google Shape;1810;p53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53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1812" name="Google Shape;1812;p53"/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1813" name="Google Shape;1813;p53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814" name="Google Shape;1814;p53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5" name="Google Shape;1815;p53"/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1816" name="Google Shape;1816;p53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1817" name="Google Shape;1817;p53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1818" name="Google Shape;1818;p53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53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20" name="Google Shape;1820;p53"/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1821" name="Google Shape;1821;p53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822" name="Google Shape;1822;p53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1823" name="Google Shape;1823;p53"/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1824" name="Google Shape;1824;p53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825" name="Google Shape;1825;p53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6" name="Google Shape;1826;p53"/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1827" name="Google Shape;1827;p53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828" name="Google Shape;1828;p53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9" name="Google Shape;1829;p53"/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3"/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3"/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grpSp>
          <p:nvGrpSpPr>
            <p:cNvPr id="1832" name="Google Shape;1832;p53"/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1833" name="Google Shape;1833;p53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53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53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53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53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53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53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53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53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53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53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53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53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53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53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53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1849" name="Google Shape;1849;p53"/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3"/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3"/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3"/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3"/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3"/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3"/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3"/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3"/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3"/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3"/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3"/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3"/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3"/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3"/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3"/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3"/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3"/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3"/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3"/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869" name="Google Shape;1869;p53"/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1870" name="Google Shape;1870;p53"/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1" name="Google Shape;1871;p53"/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1872" name="Google Shape;1872;p53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53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4" name="Google Shape;1874;p53"/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5" name="Google Shape;1875;p53"/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1876" name="Google Shape;1876;p53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53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53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53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0" name="Google Shape;1880;p53"/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3"/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3"/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3"/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3"/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3"/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3"/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7" name="Google Shape;1887;p53"/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1888" name="Google Shape;1888;p53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53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53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53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2" name="Google Shape;1892;p53"/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3"/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3"/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3"/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3"/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3"/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3"/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3"/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3"/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3"/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3"/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3"/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3"/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3"/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3"/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3"/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3"/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3"/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3"/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3"/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3"/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3"/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3"/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3"/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3"/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3"/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3"/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3"/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3"/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1" name="Google Shape;1921;p53"/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1922" name="Google Shape;1922;p53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53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4" name="Google Shape;1924;p53"/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5" name="Google Shape;1925;p53"/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1926" name="Google Shape;1926;p53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1927" name="Google Shape;1927;p53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8" name="Google Shape;1928;p53"/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1929" name="Google Shape;1929;p53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3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1" name="Google Shape;1931;p53"/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3"/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3"/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3"/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3"/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3"/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3"/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3"/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9" name="Google Shape;1939;p53"/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1940" name="Google Shape;1940;p53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53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53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53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4" name="Google Shape;1944;p53"/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3"/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3"/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3"/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3"/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3"/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3"/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3"/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2" name="Google Shape;1952;p53"/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1953" name="Google Shape;1953;p53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53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53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53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7" name="Google Shape;1957;p53"/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3"/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3"/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3"/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3"/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3"/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3"/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3"/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3"/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3"/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3"/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3"/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3"/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3"/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3"/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3"/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3"/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974" name="Google Shape;1974;p53"/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3"/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3"/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3"/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3"/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3"/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3"/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3"/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3"/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3"/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3"/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3"/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986" name="Google Shape;1986;p53"/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3"/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3"/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3"/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3"/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3"/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3"/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3"/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3"/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3"/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3"/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3"/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3"/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9" name="Google Shape;1999;p53"/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2000" name="Google Shape;2000;p53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53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2" name="Google Shape;2002;p53"/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3"/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3"/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3"/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3"/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3"/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3"/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3"/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3"/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2011" name="Google Shape;2011;p53"/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3"/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3"/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3"/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3"/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3"/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3"/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3"/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3"/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3"/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2021" name="Google Shape;2021;p53"/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3"/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3"/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3"/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3"/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3"/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2027" name="Google Shape;2027;p53"/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3"/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3"/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3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3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3"/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3"/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5F7D95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3"/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3"/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3"/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" name="Google Shape;2037;p53"/>
          <p:cNvGrpSpPr/>
          <p:nvPr/>
        </p:nvGrpSpPr>
        <p:grpSpPr>
          <a:xfrm>
            <a:off x="3554131" y="1233340"/>
            <a:ext cx="2078182" cy="1366558"/>
            <a:chOff x="235800" y="830650"/>
            <a:chExt cx="6978450" cy="4588844"/>
          </a:xfrm>
        </p:grpSpPr>
        <p:sp>
          <p:nvSpPr>
            <p:cNvPr id="2038" name="Google Shape;2038;p53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3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3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3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3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3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4" name="Google Shape;2044;p53"/>
          <p:cNvGrpSpPr/>
          <p:nvPr/>
        </p:nvGrpSpPr>
        <p:grpSpPr>
          <a:xfrm>
            <a:off x="742628" y="3064442"/>
            <a:ext cx="2622876" cy="1333540"/>
            <a:chOff x="238125" y="1038125"/>
            <a:chExt cx="7146800" cy="3633625"/>
          </a:xfrm>
        </p:grpSpPr>
        <p:sp>
          <p:nvSpPr>
            <p:cNvPr id="2045" name="Google Shape;2045;p53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3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3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3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3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3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3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3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3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3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3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3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3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3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3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3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3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3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3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3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3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3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3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3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3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3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3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3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3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3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3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3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3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3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3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3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3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3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3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3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3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3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3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3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3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3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3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3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3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3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3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3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3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3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3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3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3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3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3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3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3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3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3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3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3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3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3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3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3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3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3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3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3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3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3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3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3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3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3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3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3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3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3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3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3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3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3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3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3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3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3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3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3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3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3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3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3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3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3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3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3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3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3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3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3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3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3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3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3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3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3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3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3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3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3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3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3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3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3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3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3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3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3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3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3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3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3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3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3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3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3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3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3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3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3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3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3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3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3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3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3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3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3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3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3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3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3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3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3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3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3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3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3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3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3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3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3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3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3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3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3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3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3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3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3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3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3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3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3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3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3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3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3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3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3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3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3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3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3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3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3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3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3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3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3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3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3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3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3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3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3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3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3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3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3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3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3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3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3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3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3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3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3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3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3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3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3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3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3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3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3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3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3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3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3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3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3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3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3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3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3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3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3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3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3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3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3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3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3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3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3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3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3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3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3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3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3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3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3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3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3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3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3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3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3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3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3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3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3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3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3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3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3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3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3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3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3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3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3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3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3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3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3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3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3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3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3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3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3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3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3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3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3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3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3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3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3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3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3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3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3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3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3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3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3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3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3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3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3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3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3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3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3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3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3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3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3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3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3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3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3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3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3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3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3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3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3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3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3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3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3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3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3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3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3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3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3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3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3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3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3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3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3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3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3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3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3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3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3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3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3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3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3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3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3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3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3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3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3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3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3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3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3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3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3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3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3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3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3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3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3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3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3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3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3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3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3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3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3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3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3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3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3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3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3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3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3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3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3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3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3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3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3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3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3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3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3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3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3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3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3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3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3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3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3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3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3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3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3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3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3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3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3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3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3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3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3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3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3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3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3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3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3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3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3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3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3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3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3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3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3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3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3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3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3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3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3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3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3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3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3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3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3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3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3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3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3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3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3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3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3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3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3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3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3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3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3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3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3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3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3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3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3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3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3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3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3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3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3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3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3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3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3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3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3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3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3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3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3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3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3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3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3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3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3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3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3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3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3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3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3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3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3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3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3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3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3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3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3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3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3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3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3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3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3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3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3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3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3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3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3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3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3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3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3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3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3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3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3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3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3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3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3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3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3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3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3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3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3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3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3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3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3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3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3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3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3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3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3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3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3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3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3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3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3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3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3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3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3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3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3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3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3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3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3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3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3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3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3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3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3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3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3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3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3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3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3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3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3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3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3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3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3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3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3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3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3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3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3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3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3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3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3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3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3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3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3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3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3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3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3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3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3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3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3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3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3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3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3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3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3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3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3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3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3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3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3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3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3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3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3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3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3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3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3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3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3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3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3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3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3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3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3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3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3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3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3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3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3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3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3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3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3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3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3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3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3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3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3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3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3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3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3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3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3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3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3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3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3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3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3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3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3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3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3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3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3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3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3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3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3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3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3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3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3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3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3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3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3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3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3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3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3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3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3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3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3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3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3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3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3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3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3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3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3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3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3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3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3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3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3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3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3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3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3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3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3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3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3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3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3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3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3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3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3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3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3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3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3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3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3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3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3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3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3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3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3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3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3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3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3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3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3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3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3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3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3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3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3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3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3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3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3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3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3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3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3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3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3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3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3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3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3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3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3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3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3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3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3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3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3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3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3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3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3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53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53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53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53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3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53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53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53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53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53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53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53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53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53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53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53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53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53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53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53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53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53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53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53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53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53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53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53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53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53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53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53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53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53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53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53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53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53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53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53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53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53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53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53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53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53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53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53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3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53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53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3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3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53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3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3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3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3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3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3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3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3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53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3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53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3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3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53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53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3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3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3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53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53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53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53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53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53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53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53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3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53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53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3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53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53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53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53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53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53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53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53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53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53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53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53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53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53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53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53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53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3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3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3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3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3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3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3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53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3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3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3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3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3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3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53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53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53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53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53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53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53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53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3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3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3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3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53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53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53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53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3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3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3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3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3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3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3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53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3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53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53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53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53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53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53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53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53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53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53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53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53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53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53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53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3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3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3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3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3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3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3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3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3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3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3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3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3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3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3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3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3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3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53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53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3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3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3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3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3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53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53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53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53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3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3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53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53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3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3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3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3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3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3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3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3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3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3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3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3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3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3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3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3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3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3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3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3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3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3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53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53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3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3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3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3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53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53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53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3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53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53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3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3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3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3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3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53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53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3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3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3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3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3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3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3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3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3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3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3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3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3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3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3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3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3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3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3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3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3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3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3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3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3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3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3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3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3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3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3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3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3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3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3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3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3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3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3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3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3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3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3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3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3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3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3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3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3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3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3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3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3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3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3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3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3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3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53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53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3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3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53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53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3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3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3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3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3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3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3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3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3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3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3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3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3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3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3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3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3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3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3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3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3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3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3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3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3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3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3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3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3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3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3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3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3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3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3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3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3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53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53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53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53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53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53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53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53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53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53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53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53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53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53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53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53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3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53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53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53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3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3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53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53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53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53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53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53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53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53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53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3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3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3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3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3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3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3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3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3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3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3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3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3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3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53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53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53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3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3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53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53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53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53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53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53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53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53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53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53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53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53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53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53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53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53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53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53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53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53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53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53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53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53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53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53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53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53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53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53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53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53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53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53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53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53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53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53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53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53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53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53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53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53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53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53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53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53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53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53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53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53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53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53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53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53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53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53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53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53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53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53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53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53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53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53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53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53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53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53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53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53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53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53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53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53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53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53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53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53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53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53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53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53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53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53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53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53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53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53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53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53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53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53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53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53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53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53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53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53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53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53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53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3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3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3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3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53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53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53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53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3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53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53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53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53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53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53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53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53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53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53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53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3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3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53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53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3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3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3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3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3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3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3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3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3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3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3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3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3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3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3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3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3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3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3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3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3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3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3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3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3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3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3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3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3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3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3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3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3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3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3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3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3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3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3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3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3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53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53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3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3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3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3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3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3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3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3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3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3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3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3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3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3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3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3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3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3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3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53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53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53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53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53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53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3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3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3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3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3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3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53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53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53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53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53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53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53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53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53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53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53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53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53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53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53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53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53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53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53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53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53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53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53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53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53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53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53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53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53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53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53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53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53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53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53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53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53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53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53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53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53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53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53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53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53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53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53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53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53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53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53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53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53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53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53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53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53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53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53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53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53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53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53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53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53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53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53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53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53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53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53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53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53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53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53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53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53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53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53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53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53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53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53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53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53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3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3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53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53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53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53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3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53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53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53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53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3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53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53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53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53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53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53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53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53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53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53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53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53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53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53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53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53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53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53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53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53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53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53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53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53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53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53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53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53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53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53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53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53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53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53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53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53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53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53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53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53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53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53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53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53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53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53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53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3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3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3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3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53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53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53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53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3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3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3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3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3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3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3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3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3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3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3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3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3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3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3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3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3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3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3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3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3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3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3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3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3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3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3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3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3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3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3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3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3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3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3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3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3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3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3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3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3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3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3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3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3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3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3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3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3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3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3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53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53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53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3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3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3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3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3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3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3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3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3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3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3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3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3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3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3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3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3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3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3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3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3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3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3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3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3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3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3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53"/>
          <p:cNvGrpSpPr/>
          <p:nvPr/>
        </p:nvGrpSpPr>
        <p:grpSpPr>
          <a:xfrm>
            <a:off x="5857556" y="1206552"/>
            <a:ext cx="2590840" cy="1380235"/>
            <a:chOff x="233350" y="949250"/>
            <a:chExt cx="7137300" cy="3802300"/>
          </a:xfrm>
        </p:grpSpPr>
        <p:sp>
          <p:nvSpPr>
            <p:cNvPr id="3618" name="Google Shape;3618;p53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3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3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3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3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3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3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3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3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3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3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3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3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3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3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3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3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3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3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3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3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3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3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3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3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3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3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3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3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3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3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9" name="Google Shape;3669;p53"/>
          <p:cNvGrpSpPr/>
          <p:nvPr/>
        </p:nvGrpSpPr>
        <p:grpSpPr>
          <a:xfrm>
            <a:off x="7671985" y="3251325"/>
            <a:ext cx="104231" cy="320340"/>
            <a:chOff x="7564426" y="3224343"/>
            <a:chExt cx="119985" cy="368801"/>
          </a:xfrm>
        </p:grpSpPr>
        <p:sp>
          <p:nvSpPr>
            <p:cNvPr id="3670" name="Google Shape;3670;p53"/>
            <p:cNvSpPr/>
            <p:nvPr/>
          </p:nvSpPr>
          <p:spPr>
            <a:xfrm>
              <a:off x="7564426" y="3224379"/>
              <a:ext cx="119985" cy="368765"/>
            </a:xfrm>
            <a:custGeom>
              <a:avLst/>
              <a:gdLst/>
              <a:ahLst/>
              <a:cxnLst/>
              <a:rect l="l" t="t" r="r" b="b"/>
              <a:pathLst>
                <a:path w="13196" h="40557" extrusionOk="0">
                  <a:moveTo>
                    <a:pt x="2529" y="1"/>
                  </a:moveTo>
                  <a:lnTo>
                    <a:pt x="2547" y="1348"/>
                  </a:lnTo>
                  <a:lnTo>
                    <a:pt x="10244" y="1459"/>
                  </a:lnTo>
                  <a:lnTo>
                    <a:pt x="10227" y="108"/>
                  </a:lnTo>
                  <a:lnTo>
                    <a:pt x="2529" y="1"/>
                  </a:lnTo>
                  <a:close/>
                  <a:moveTo>
                    <a:pt x="3107" y="1850"/>
                  </a:moveTo>
                  <a:lnTo>
                    <a:pt x="556" y="15262"/>
                  </a:lnTo>
                  <a:lnTo>
                    <a:pt x="12617" y="15439"/>
                  </a:lnTo>
                  <a:lnTo>
                    <a:pt x="9489" y="1872"/>
                  </a:lnTo>
                  <a:lnTo>
                    <a:pt x="3107" y="1850"/>
                  </a:lnTo>
                  <a:close/>
                  <a:moveTo>
                    <a:pt x="1" y="15688"/>
                  </a:moveTo>
                  <a:lnTo>
                    <a:pt x="23" y="17035"/>
                  </a:lnTo>
                  <a:lnTo>
                    <a:pt x="13195" y="17226"/>
                  </a:lnTo>
                  <a:lnTo>
                    <a:pt x="13177" y="15879"/>
                  </a:lnTo>
                  <a:lnTo>
                    <a:pt x="1" y="15688"/>
                  </a:lnTo>
                  <a:close/>
                  <a:moveTo>
                    <a:pt x="4658" y="17528"/>
                  </a:moveTo>
                  <a:lnTo>
                    <a:pt x="4658" y="17528"/>
                  </a:lnTo>
                  <a:cubicBezTo>
                    <a:pt x="4685" y="21359"/>
                    <a:pt x="6027" y="32838"/>
                    <a:pt x="6902" y="40557"/>
                  </a:cubicBezTo>
                  <a:cubicBezTo>
                    <a:pt x="6902" y="40557"/>
                    <a:pt x="8813" y="21274"/>
                    <a:pt x="8560" y="17586"/>
                  </a:cubicBezTo>
                  <a:lnTo>
                    <a:pt x="4658" y="17528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3"/>
            <p:cNvSpPr/>
            <p:nvPr/>
          </p:nvSpPr>
          <p:spPr>
            <a:xfrm>
              <a:off x="7564426" y="3224343"/>
              <a:ext cx="119985" cy="368801"/>
            </a:xfrm>
            <a:custGeom>
              <a:avLst/>
              <a:gdLst/>
              <a:ahLst/>
              <a:cxnLst/>
              <a:rect l="l" t="t" r="r" b="b"/>
              <a:pathLst>
                <a:path w="13196" h="40561" extrusionOk="0">
                  <a:moveTo>
                    <a:pt x="2529" y="1"/>
                  </a:moveTo>
                  <a:lnTo>
                    <a:pt x="2529" y="5"/>
                  </a:lnTo>
                  <a:lnTo>
                    <a:pt x="2547" y="1352"/>
                  </a:lnTo>
                  <a:lnTo>
                    <a:pt x="10244" y="1463"/>
                  </a:lnTo>
                  <a:lnTo>
                    <a:pt x="10227" y="112"/>
                  </a:lnTo>
                  <a:lnTo>
                    <a:pt x="2529" y="1"/>
                  </a:lnTo>
                  <a:close/>
                  <a:moveTo>
                    <a:pt x="3107" y="1854"/>
                  </a:moveTo>
                  <a:lnTo>
                    <a:pt x="556" y="15266"/>
                  </a:lnTo>
                  <a:lnTo>
                    <a:pt x="12617" y="15443"/>
                  </a:lnTo>
                  <a:lnTo>
                    <a:pt x="9489" y="1876"/>
                  </a:lnTo>
                  <a:lnTo>
                    <a:pt x="3107" y="1854"/>
                  </a:lnTo>
                  <a:close/>
                  <a:moveTo>
                    <a:pt x="1" y="15692"/>
                  </a:moveTo>
                  <a:lnTo>
                    <a:pt x="23" y="17039"/>
                  </a:lnTo>
                  <a:lnTo>
                    <a:pt x="13195" y="17230"/>
                  </a:lnTo>
                  <a:lnTo>
                    <a:pt x="13177" y="15883"/>
                  </a:lnTo>
                  <a:lnTo>
                    <a:pt x="1" y="15692"/>
                  </a:lnTo>
                  <a:close/>
                  <a:moveTo>
                    <a:pt x="4658" y="17532"/>
                  </a:moveTo>
                  <a:lnTo>
                    <a:pt x="4658" y="17532"/>
                  </a:lnTo>
                  <a:cubicBezTo>
                    <a:pt x="4685" y="21363"/>
                    <a:pt x="6027" y="32842"/>
                    <a:pt x="6902" y="40561"/>
                  </a:cubicBezTo>
                  <a:cubicBezTo>
                    <a:pt x="6902" y="40561"/>
                    <a:pt x="8813" y="21278"/>
                    <a:pt x="8560" y="17590"/>
                  </a:cubicBezTo>
                  <a:lnTo>
                    <a:pt x="4658" y="17532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2" name="Google Shape;3672;p53"/>
          <p:cNvGrpSpPr/>
          <p:nvPr/>
        </p:nvGrpSpPr>
        <p:grpSpPr>
          <a:xfrm>
            <a:off x="7371473" y="3245427"/>
            <a:ext cx="189489" cy="332132"/>
            <a:chOff x="8370831" y="3202002"/>
            <a:chExt cx="218129" cy="382376"/>
          </a:xfrm>
        </p:grpSpPr>
        <p:sp>
          <p:nvSpPr>
            <p:cNvPr id="3673" name="Google Shape;3673;p53"/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3"/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5" name="Google Shape;3675;p53"/>
          <p:cNvGrpSpPr/>
          <p:nvPr/>
        </p:nvGrpSpPr>
        <p:grpSpPr>
          <a:xfrm>
            <a:off x="8094863" y="3656559"/>
            <a:ext cx="309429" cy="267000"/>
            <a:chOff x="6742064" y="3750480"/>
            <a:chExt cx="399315" cy="344560"/>
          </a:xfrm>
        </p:grpSpPr>
        <p:sp>
          <p:nvSpPr>
            <p:cNvPr id="3676" name="Google Shape;3676;p53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3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8" name="Google Shape;3678;p53"/>
          <p:cNvGrpSpPr/>
          <p:nvPr/>
        </p:nvGrpSpPr>
        <p:grpSpPr>
          <a:xfrm>
            <a:off x="7633882" y="4007606"/>
            <a:ext cx="180437" cy="281608"/>
            <a:chOff x="7248525" y="3739696"/>
            <a:chExt cx="230531" cy="359790"/>
          </a:xfrm>
        </p:grpSpPr>
        <p:sp>
          <p:nvSpPr>
            <p:cNvPr id="3679" name="Google Shape;3679;p53"/>
            <p:cNvSpPr/>
            <p:nvPr/>
          </p:nvSpPr>
          <p:spPr>
            <a:xfrm>
              <a:off x="7248525" y="3739696"/>
              <a:ext cx="230531" cy="359790"/>
            </a:xfrm>
            <a:custGeom>
              <a:avLst/>
              <a:gdLst/>
              <a:ahLst/>
              <a:cxnLst/>
              <a:rect l="l" t="t" r="r" b="b"/>
              <a:pathLst>
                <a:path w="25354" h="39570" extrusionOk="0">
                  <a:moveTo>
                    <a:pt x="19434" y="18"/>
                  </a:moveTo>
                  <a:lnTo>
                    <a:pt x="6338" y="5"/>
                  </a:lnTo>
                  <a:cubicBezTo>
                    <a:pt x="2854" y="0"/>
                    <a:pt x="1" y="2858"/>
                    <a:pt x="1" y="6342"/>
                  </a:cubicBezTo>
                  <a:lnTo>
                    <a:pt x="1" y="19016"/>
                  </a:lnTo>
                  <a:cubicBezTo>
                    <a:pt x="1" y="29006"/>
                    <a:pt x="6280" y="22820"/>
                    <a:pt x="12679" y="39570"/>
                  </a:cubicBezTo>
                  <a:cubicBezTo>
                    <a:pt x="19074" y="22820"/>
                    <a:pt x="25354" y="29006"/>
                    <a:pt x="25354" y="19016"/>
                  </a:cubicBezTo>
                  <a:lnTo>
                    <a:pt x="25354" y="6342"/>
                  </a:lnTo>
                  <a:cubicBezTo>
                    <a:pt x="25354" y="2858"/>
                    <a:pt x="22923" y="18"/>
                    <a:pt x="19434" y="18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3"/>
            <p:cNvSpPr/>
            <p:nvPr/>
          </p:nvSpPr>
          <p:spPr>
            <a:xfrm>
              <a:off x="7271639" y="3762810"/>
              <a:ext cx="184350" cy="184387"/>
            </a:xfrm>
            <a:custGeom>
              <a:avLst/>
              <a:gdLst/>
              <a:ahLst/>
              <a:cxnLst/>
              <a:rect l="l" t="t" r="r" b="b"/>
              <a:pathLst>
                <a:path w="20275" h="20279" extrusionOk="0">
                  <a:moveTo>
                    <a:pt x="3738" y="0"/>
                  </a:moveTo>
                  <a:lnTo>
                    <a:pt x="16532" y="0"/>
                  </a:lnTo>
                  <a:cubicBezTo>
                    <a:pt x="18594" y="5"/>
                    <a:pt x="20270" y="1680"/>
                    <a:pt x="20274" y="3742"/>
                  </a:cubicBezTo>
                  <a:lnTo>
                    <a:pt x="20274" y="16536"/>
                  </a:lnTo>
                  <a:cubicBezTo>
                    <a:pt x="20270" y="18598"/>
                    <a:pt x="18594" y="20274"/>
                    <a:pt x="16532" y="20278"/>
                  </a:cubicBezTo>
                  <a:lnTo>
                    <a:pt x="3738" y="20278"/>
                  </a:lnTo>
                  <a:cubicBezTo>
                    <a:pt x="1676" y="20274"/>
                    <a:pt x="5" y="18598"/>
                    <a:pt x="1" y="16536"/>
                  </a:cubicBezTo>
                  <a:lnTo>
                    <a:pt x="1" y="3742"/>
                  </a:lnTo>
                  <a:cubicBezTo>
                    <a:pt x="5" y="1680"/>
                    <a:pt x="1676" y="5"/>
                    <a:pt x="3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1" name="Google Shape;3681;p53"/>
          <p:cNvGrpSpPr/>
          <p:nvPr/>
        </p:nvGrpSpPr>
        <p:grpSpPr>
          <a:xfrm>
            <a:off x="7879801" y="3650830"/>
            <a:ext cx="162896" cy="278710"/>
            <a:chOff x="7601242" y="3729267"/>
            <a:chExt cx="222566" cy="380803"/>
          </a:xfrm>
        </p:grpSpPr>
        <p:sp>
          <p:nvSpPr>
            <p:cNvPr id="3682" name="Google Shape;3682;p53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3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4" name="Google Shape;3684;p53"/>
          <p:cNvSpPr/>
          <p:nvPr/>
        </p:nvSpPr>
        <p:spPr>
          <a:xfrm>
            <a:off x="7845827" y="3263187"/>
            <a:ext cx="230844" cy="296575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solidFill>
            <a:srgbClr val="A5B7C6">
              <a:alpha val="72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5" name="Google Shape;3685;p53"/>
          <p:cNvGrpSpPr/>
          <p:nvPr/>
        </p:nvGrpSpPr>
        <p:grpSpPr>
          <a:xfrm>
            <a:off x="7369446" y="3651971"/>
            <a:ext cx="193543" cy="275990"/>
            <a:chOff x="8304647" y="3738687"/>
            <a:chExt cx="225076" cy="320956"/>
          </a:xfrm>
        </p:grpSpPr>
        <p:sp>
          <p:nvSpPr>
            <p:cNvPr id="3686" name="Google Shape;3686;p53"/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3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3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9" name="Google Shape;3689;p53"/>
          <p:cNvGrpSpPr/>
          <p:nvPr/>
        </p:nvGrpSpPr>
        <p:grpSpPr>
          <a:xfrm>
            <a:off x="7641939" y="3651971"/>
            <a:ext cx="178492" cy="275990"/>
            <a:chOff x="8615101" y="3738687"/>
            <a:chExt cx="207573" cy="320956"/>
          </a:xfrm>
        </p:grpSpPr>
        <p:sp>
          <p:nvSpPr>
            <p:cNvPr id="3690" name="Google Shape;3690;p53"/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3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3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3" name="Google Shape;3693;p53"/>
          <p:cNvSpPr/>
          <p:nvPr/>
        </p:nvSpPr>
        <p:spPr>
          <a:xfrm>
            <a:off x="8138379" y="3241854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4" name="Google Shape;3694;p53"/>
          <p:cNvGrpSpPr/>
          <p:nvPr/>
        </p:nvGrpSpPr>
        <p:grpSpPr>
          <a:xfrm>
            <a:off x="6036644" y="3773459"/>
            <a:ext cx="557670" cy="511283"/>
            <a:chOff x="6015419" y="3716859"/>
            <a:chExt cx="557671" cy="511283"/>
          </a:xfrm>
        </p:grpSpPr>
        <p:sp>
          <p:nvSpPr>
            <p:cNvPr id="3695" name="Google Shape;3695;p53"/>
            <p:cNvSpPr/>
            <p:nvPr/>
          </p:nvSpPr>
          <p:spPr>
            <a:xfrm>
              <a:off x="6015419" y="3716859"/>
              <a:ext cx="557671" cy="511283"/>
            </a:xfrm>
            <a:custGeom>
              <a:avLst/>
              <a:gdLst/>
              <a:ahLst/>
              <a:cxnLst/>
              <a:rect l="l" t="t" r="r" b="b"/>
              <a:pathLst>
                <a:path w="96650" h="88649" extrusionOk="0">
                  <a:moveTo>
                    <a:pt x="48692" y="0"/>
                  </a:moveTo>
                  <a:cubicBezTo>
                    <a:pt x="46526" y="0"/>
                    <a:pt x="44332" y="152"/>
                    <a:pt x="42124" y="465"/>
                  </a:cubicBezTo>
                  <a:cubicBezTo>
                    <a:pt x="17336" y="3960"/>
                    <a:pt x="1" y="26441"/>
                    <a:pt x="3443" y="50679"/>
                  </a:cubicBezTo>
                  <a:cubicBezTo>
                    <a:pt x="6564" y="72751"/>
                    <a:pt x="25836" y="88649"/>
                    <a:pt x="48004" y="88649"/>
                  </a:cubicBezTo>
                  <a:cubicBezTo>
                    <a:pt x="50160" y="88649"/>
                    <a:pt x="52345" y="88498"/>
                    <a:pt x="54544" y="88188"/>
                  </a:cubicBezTo>
                  <a:cubicBezTo>
                    <a:pt x="79332" y="84675"/>
                    <a:pt x="96649" y="62194"/>
                    <a:pt x="93225" y="37975"/>
                  </a:cubicBezTo>
                  <a:cubicBezTo>
                    <a:pt x="90105" y="15895"/>
                    <a:pt x="70848" y="0"/>
                    <a:pt x="4869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96" name="Google Shape;3696;p53"/>
            <p:cNvGrpSpPr/>
            <p:nvPr/>
          </p:nvGrpSpPr>
          <p:grpSpPr>
            <a:xfrm>
              <a:off x="6036094" y="3716980"/>
              <a:ext cx="529860" cy="510468"/>
              <a:chOff x="6036094" y="3716980"/>
              <a:chExt cx="529860" cy="510468"/>
            </a:xfrm>
          </p:grpSpPr>
          <p:sp>
            <p:nvSpPr>
              <p:cNvPr id="3697" name="Google Shape;3697;p53"/>
              <p:cNvSpPr/>
              <p:nvPr/>
            </p:nvSpPr>
            <p:spPr>
              <a:xfrm>
                <a:off x="6220140" y="3716980"/>
                <a:ext cx="80065" cy="64273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1144" extrusionOk="0">
                    <a:moveTo>
                      <a:pt x="11055" y="0"/>
                    </a:moveTo>
                    <a:cubicBezTo>
                      <a:pt x="9600" y="71"/>
                      <a:pt x="8127" y="213"/>
                      <a:pt x="6654" y="426"/>
                    </a:cubicBezTo>
                    <a:cubicBezTo>
                      <a:pt x="4401" y="746"/>
                      <a:pt x="2165" y="1225"/>
                      <a:pt x="1" y="1863"/>
                    </a:cubicBezTo>
                    <a:lnTo>
                      <a:pt x="54" y="2307"/>
                    </a:lnTo>
                    <a:lnTo>
                      <a:pt x="2165" y="2396"/>
                    </a:lnTo>
                    <a:lnTo>
                      <a:pt x="1739" y="4117"/>
                    </a:lnTo>
                    <a:lnTo>
                      <a:pt x="3194" y="4401"/>
                    </a:lnTo>
                    <a:lnTo>
                      <a:pt x="1828" y="5146"/>
                    </a:lnTo>
                    <a:cubicBezTo>
                      <a:pt x="2893" y="6015"/>
                      <a:pt x="1207" y="7417"/>
                      <a:pt x="2538" y="8393"/>
                    </a:cubicBezTo>
                    <a:cubicBezTo>
                      <a:pt x="3088" y="8783"/>
                      <a:pt x="3088" y="9937"/>
                      <a:pt x="3301" y="10611"/>
                    </a:cubicBezTo>
                    <a:lnTo>
                      <a:pt x="6335" y="11143"/>
                    </a:lnTo>
                    <a:cubicBezTo>
                      <a:pt x="6583" y="10611"/>
                      <a:pt x="6832" y="10061"/>
                      <a:pt x="7098" y="9493"/>
                    </a:cubicBezTo>
                    <a:cubicBezTo>
                      <a:pt x="7670" y="8245"/>
                      <a:pt x="7649" y="6456"/>
                      <a:pt x="9632" y="6456"/>
                    </a:cubicBezTo>
                    <a:cubicBezTo>
                      <a:pt x="9679" y="6456"/>
                      <a:pt x="9728" y="6457"/>
                      <a:pt x="9777" y="6459"/>
                    </a:cubicBezTo>
                    <a:cubicBezTo>
                      <a:pt x="10380" y="5217"/>
                      <a:pt x="11410" y="4791"/>
                      <a:pt x="12723" y="4685"/>
                    </a:cubicBezTo>
                    <a:cubicBezTo>
                      <a:pt x="13113" y="4649"/>
                      <a:pt x="13450" y="3939"/>
                      <a:pt x="13876" y="3443"/>
                    </a:cubicBezTo>
                    <a:cubicBezTo>
                      <a:pt x="13166" y="2378"/>
                      <a:pt x="12687" y="1012"/>
                      <a:pt x="11729" y="391"/>
                    </a:cubicBezTo>
                    <a:cubicBezTo>
                      <a:pt x="11516" y="249"/>
                      <a:pt x="11285" y="125"/>
                      <a:pt x="1105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53"/>
              <p:cNvSpPr/>
              <p:nvPr/>
            </p:nvSpPr>
            <p:spPr>
              <a:xfrm>
                <a:off x="6368562" y="3771936"/>
                <a:ext cx="39115" cy="3674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6371" extrusionOk="0">
                    <a:moveTo>
                      <a:pt x="870" y="1"/>
                    </a:moveTo>
                    <a:lnTo>
                      <a:pt x="1" y="1154"/>
                    </a:lnTo>
                    <a:lnTo>
                      <a:pt x="1509" y="2698"/>
                    </a:lnTo>
                    <a:lnTo>
                      <a:pt x="2272" y="3283"/>
                    </a:lnTo>
                    <a:cubicBezTo>
                      <a:pt x="3567" y="3922"/>
                      <a:pt x="3301" y="5625"/>
                      <a:pt x="4436" y="6370"/>
                    </a:cubicBezTo>
                    <a:cubicBezTo>
                      <a:pt x="4880" y="5341"/>
                      <a:pt x="5838" y="5554"/>
                      <a:pt x="6654" y="5377"/>
                    </a:cubicBezTo>
                    <a:cubicBezTo>
                      <a:pt x="6778" y="4117"/>
                      <a:pt x="5732" y="3549"/>
                      <a:pt x="4933" y="3265"/>
                    </a:cubicBezTo>
                    <a:cubicBezTo>
                      <a:pt x="3762" y="2875"/>
                      <a:pt x="2928" y="2360"/>
                      <a:pt x="2325" y="1278"/>
                    </a:cubicBezTo>
                    <a:cubicBezTo>
                      <a:pt x="2023" y="746"/>
                      <a:pt x="1367" y="426"/>
                      <a:pt x="87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53"/>
              <p:cNvSpPr/>
              <p:nvPr/>
            </p:nvSpPr>
            <p:spPr>
              <a:xfrm>
                <a:off x="6304793" y="3747169"/>
                <a:ext cx="25088" cy="13311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308" extrusionOk="0">
                    <a:moveTo>
                      <a:pt x="3957" y="1"/>
                    </a:moveTo>
                    <a:cubicBezTo>
                      <a:pt x="2680" y="355"/>
                      <a:pt x="1296" y="143"/>
                      <a:pt x="0" y="906"/>
                    </a:cubicBezTo>
                    <a:cubicBezTo>
                      <a:pt x="728" y="1651"/>
                      <a:pt x="728" y="1615"/>
                      <a:pt x="1544" y="1757"/>
                    </a:cubicBezTo>
                    <a:cubicBezTo>
                      <a:pt x="2147" y="1917"/>
                      <a:pt x="2733" y="2094"/>
                      <a:pt x="3318" y="2307"/>
                    </a:cubicBezTo>
                    <a:lnTo>
                      <a:pt x="4348" y="639"/>
                    </a:lnTo>
                    <a:lnTo>
                      <a:pt x="3957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53"/>
              <p:cNvSpPr/>
              <p:nvPr/>
            </p:nvSpPr>
            <p:spPr>
              <a:xfrm>
                <a:off x="6365182" y="3787492"/>
                <a:ext cx="18025" cy="16582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875" extrusionOk="0">
                    <a:moveTo>
                      <a:pt x="2095" y="1"/>
                    </a:moveTo>
                    <a:lnTo>
                      <a:pt x="1" y="1030"/>
                    </a:lnTo>
                    <a:cubicBezTo>
                      <a:pt x="498" y="1455"/>
                      <a:pt x="782" y="1615"/>
                      <a:pt x="941" y="1864"/>
                    </a:cubicBezTo>
                    <a:cubicBezTo>
                      <a:pt x="1119" y="2112"/>
                      <a:pt x="1154" y="2449"/>
                      <a:pt x="1279" y="2875"/>
                    </a:cubicBezTo>
                    <a:lnTo>
                      <a:pt x="3124" y="2467"/>
                    </a:lnTo>
                    <a:lnTo>
                      <a:pt x="2858" y="586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53"/>
              <p:cNvSpPr/>
              <p:nvPr/>
            </p:nvSpPr>
            <p:spPr>
              <a:xfrm>
                <a:off x="6367131" y="3727108"/>
                <a:ext cx="198823" cy="438001"/>
              </a:xfrm>
              <a:custGeom>
                <a:avLst/>
                <a:gdLst/>
                <a:ahLst/>
                <a:cxnLst/>
                <a:rect l="l" t="t" r="r" b="b"/>
                <a:pathLst>
                  <a:path w="34458" h="75943" extrusionOk="0">
                    <a:moveTo>
                      <a:pt x="8836" y="6211"/>
                    </a:moveTo>
                    <a:cubicBezTo>
                      <a:pt x="10061" y="6371"/>
                      <a:pt x="10061" y="6371"/>
                      <a:pt x="12438" y="9352"/>
                    </a:cubicBezTo>
                    <a:lnTo>
                      <a:pt x="10930" y="10416"/>
                    </a:lnTo>
                    <a:cubicBezTo>
                      <a:pt x="10646" y="10044"/>
                      <a:pt x="9244" y="10079"/>
                      <a:pt x="10309" y="8997"/>
                    </a:cubicBezTo>
                    <a:lnTo>
                      <a:pt x="8836" y="6211"/>
                    </a:lnTo>
                    <a:close/>
                    <a:moveTo>
                      <a:pt x="13237" y="17585"/>
                    </a:moveTo>
                    <a:cubicBezTo>
                      <a:pt x="14213" y="18330"/>
                      <a:pt x="14976" y="19235"/>
                      <a:pt x="15951" y="19572"/>
                    </a:cubicBezTo>
                    <a:cubicBezTo>
                      <a:pt x="17034" y="19945"/>
                      <a:pt x="17548" y="20761"/>
                      <a:pt x="18294" y="21506"/>
                    </a:cubicBezTo>
                    <a:lnTo>
                      <a:pt x="16892" y="22216"/>
                    </a:lnTo>
                    <a:lnTo>
                      <a:pt x="19092" y="23440"/>
                    </a:lnTo>
                    <a:lnTo>
                      <a:pt x="18826" y="19359"/>
                    </a:lnTo>
                    <a:lnTo>
                      <a:pt x="18826" y="19359"/>
                    </a:lnTo>
                    <a:cubicBezTo>
                      <a:pt x="19500" y="20264"/>
                      <a:pt x="19890" y="20867"/>
                      <a:pt x="20352" y="21382"/>
                    </a:cubicBezTo>
                    <a:cubicBezTo>
                      <a:pt x="20813" y="21914"/>
                      <a:pt x="21328" y="22340"/>
                      <a:pt x="22091" y="23050"/>
                    </a:cubicBezTo>
                    <a:lnTo>
                      <a:pt x="22587" y="21346"/>
                    </a:lnTo>
                    <a:lnTo>
                      <a:pt x="25267" y="23742"/>
                    </a:lnTo>
                    <a:lnTo>
                      <a:pt x="26402" y="22713"/>
                    </a:lnTo>
                    <a:lnTo>
                      <a:pt x="27999" y="26261"/>
                    </a:lnTo>
                    <a:cubicBezTo>
                      <a:pt x="27384" y="26597"/>
                      <a:pt x="26823" y="26720"/>
                      <a:pt x="26292" y="26720"/>
                    </a:cubicBezTo>
                    <a:cubicBezTo>
                      <a:pt x="24969" y="26720"/>
                      <a:pt x="23833" y="25957"/>
                      <a:pt x="22516" y="25818"/>
                    </a:cubicBezTo>
                    <a:cubicBezTo>
                      <a:pt x="22516" y="26527"/>
                      <a:pt x="22499" y="27131"/>
                      <a:pt x="22499" y="27787"/>
                    </a:cubicBezTo>
                    <a:cubicBezTo>
                      <a:pt x="22392" y="27787"/>
                      <a:pt x="22270" y="27819"/>
                      <a:pt x="22169" y="27819"/>
                    </a:cubicBezTo>
                    <a:cubicBezTo>
                      <a:pt x="22118" y="27819"/>
                      <a:pt x="22073" y="27811"/>
                      <a:pt x="22037" y="27787"/>
                    </a:cubicBezTo>
                    <a:cubicBezTo>
                      <a:pt x="21133" y="27288"/>
                      <a:pt x="20502" y="26308"/>
                      <a:pt x="19338" y="26308"/>
                    </a:cubicBezTo>
                    <a:cubicBezTo>
                      <a:pt x="19178" y="26308"/>
                      <a:pt x="19008" y="26327"/>
                      <a:pt x="18826" y="26368"/>
                    </a:cubicBezTo>
                    <a:cubicBezTo>
                      <a:pt x="18808" y="26372"/>
                      <a:pt x="18788" y="26375"/>
                      <a:pt x="18768" y="26375"/>
                    </a:cubicBezTo>
                    <a:cubicBezTo>
                      <a:pt x="18417" y="26375"/>
                      <a:pt x="17797" y="25667"/>
                      <a:pt x="17495" y="25197"/>
                    </a:cubicBezTo>
                    <a:cubicBezTo>
                      <a:pt x="16998" y="24416"/>
                      <a:pt x="16661" y="23529"/>
                      <a:pt x="16360" y="22925"/>
                    </a:cubicBezTo>
                    <a:cubicBezTo>
                      <a:pt x="16129" y="22764"/>
                      <a:pt x="15928" y="22701"/>
                      <a:pt x="15748" y="22701"/>
                    </a:cubicBezTo>
                    <a:cubicBezTo>
                      <a:pt x="15114" y="22701"/>
                      <a:pt x="14724" y="23479"/>
                      <a:pt x="14110" y="23479"/>
                    </a:cubicBezTo>
                    <a:cubicBezTo>
                      <a:pt x="13959" y="23479"/>
                      <a:pt x="13794" y="23432"/>
                      <a:pt x="13609" y="23316"/>
                    </a:cubicBezTo>
                    <a:cubicBezTo>
                      <a:pt x="13398" y="23182"/>
                      <a:pt x="13213" y="23127"/>
                      <a:pt x="13048" y="23127"/>
                    </a:cubicBezTo>
                    <a:cubicBezTo>
                      <a:pt x="12310" y="23127"/>
                      <a:pt x="11952" y="24236"/>
                      <a:pt x="11285" y="24540"/>
                    </a:cubicBezTo>
                    <a:cubicBezTo>
                      <a:pt x="10309" y="24984"/>
                      <a:pt x="9475" y="24913"/>
                      <a:pt x="8357" y="25126"/>
                    </a:cubicBezTo>
                    <a:cubicBezTo>
                      <a:pt x="8712" y="23440"/>
                      <a:pt x="10007" y="23263"/>
                      <a:pt x="10877" y="22588"/>
                    </a:cubicBezTo>
                    <a:cubicBezTo>
                      <a:pt x="9333" y="21453"/>
                      <a:pt x="11161" y="20583"/>
                      <a:pt x="11107" y="19732"/>
                    </a:cubicBezTo>
                    <a:cubicBezTo>
                      <a:pt x="10966" y="17815"/>
                      <a:pt x="13183" y="19075"/>
                      <a:pt x="13237" y="17585"/>
                    </a:cubicBezTo>
                    <a:close/>
                    <a:moveTo>
                      <a:pt x="444" y="1"/>
                    </a:moveTo>
                    <a:lnTo>
                      <a:pt x="444" y="1"/>
                    </a:lnTo>
                    <a:cubicBezTo>
                      <a:pt x="373" y="746"/>
                      <a:pt x="0" y="1438"/>
                      <a:pt x="1278" y="1758"/>
                    </a:cubicBezTo>
                    <a:cubicBezTo>
                      <a:pt x="2147" y="1953"/>
                      <a:pt x="2662" y="2929"/>
                      <a:pt x="2857" y="3869"/>
                    </a:cubicBezTo>
                    <a:cubicBezTo>
                      <a:pt x="3034" y="4756"/>
                      <a:pt x="3123" y="5643"/>
                      <a:pt x="3247" y="6530"/>
                    </a:cubicBezTo>
                    <a:lnTo>
                      <a:pt x="3549" y="6140"/>
                    </a:lnTo>
                    <a:lnTo>
                      <a:pt x="5412" y="8145"/>
                    </a:lnTo>
                    <a:lnTo>
                      <a:pt x="6654" y="6903"/>
                    </a:lnTo>
                    <a:lnTo>
                      <a:pt x="8393" y="10505"/>
                    </a:lnTo>
                    <a:lnTo>
                      <a:pt x="6654" y="14426"/>
                    </a:lnTo>
                    <a:lnTo>
                      <a:pt x="5944" y="14036"/>
                    </a:lnTo>
                    <a:cubicBezTo>
                      <a:pt x="5678" y="14338"/>
                      <a:pt x="5447" y="14657"/>
                      <a:pt x="5252" y="14976"/>
                    </a:cubicBezTo>
                    <a:cubicBezTo>
                      <a:pt x="5163" y="15154"/>
                      <a:pt x="5217" y="15402"/>
                      <a:pt x="5199" y="15615"/>
                    </a:cubicBezTo>
                    <a:cubicBezTo>
                      <a:pt x="7346" y="16591"/>
                      <a:pt x="7701" y="17017"/>
                      <a:pt x="8162" y="19004"/>
                    </a:cubicBezTo>
                    <a:lnTo>
                      <a:pt x="4471" y="18827"/>
                    </a:lnTo>
                    <a:lnTo>
                      <a:pt x="4471" y="18827"/>
                    </a:lnTo>
                    <a:cubicBezTo>
                      <a:pt x="4755" y="21754"/>
                      <a:pt x="5057" y="22606"/>
                      <a:pt x="6193" y="24114"/>
                    </a:cubicBezTo>
                    <a:lnTo>
                      <a:pt x="7754" y="24061"/>
                    </a:lnTo>
                    <a:lnTo>
                      <a:pt x="7754" y="24061"/>
                    </a:lnTo>
                    <a:cubicBezTo>
                      <a:pt x="8073" y="25480"/>
                      <a:pt x="7914" y="26740"/>
                      <a:pt x="6920" y="27379"/>
                    </a:cubicBezTo>
                    <a:cubicBezTo>
                      <a:pt x="5518" y="28319"/>
                      <a:pt x="7026" y="29703"/>
                      <a:pt x="5962" y="30857"/>
                    </a:cubicBezTo>
                    <a:cubicBezTo>
                      <a:pt x="4241" y="32720"/>
                      <a:pt x="3850" y="35399"/>
                      <a:pt x="2644" y="37812"/>
                    </a:cubicBezTo>
                    <a:lnTo>
                      <a:pt x="4471" y="38380"/>
                    </a:lnTo>
                    <a:cubicBezTo>
                      <a:pt x="4400" y="39161"/>
                      <a:pt x="4436" y="40012"/>
                      <a:pt x="4259" y="40829"/>
                    </a:cubicBezTo>
                    <a:cubicBezTo>
                      <a:pt x="3939" y="42319"/>
                      <a:pt x="4329" y="43579"/>
                      <a:pt x="5252" y="44732"/>
                    </a:cubicBezTo>
                    <a:cubicBezTo>
                      <a:pt x="5838" y="45460"/>
                      <a:pt x="6370" y="46240"/>
                      <a:pt x="7026" y="46932"/>
                    </a:cubicBezTo>
                    <a:cubicBezTo>
                      <a:pt x="7789" y="47731"/>
                      <a:pt x="9209" y="47678"/>
                      <a:pt x="9670" y="48920"/>
                    </a:cubicBezTo>
                    <a:cubicBezTo>
                      <a:pt x="9723" y="49026"/>
                      <a:pt x="9812" y="49097"/>
                      <a:pt x="9919" y="49132"/>
                    </a:cubicBezTo>
                    <a:cubicBezTo>
                      <a:pt x="10191" y="49213"/>
                      <a:pt x="10478" y="49350"/>
                      <a:pt x="10740" y="49350"/>
                    </a:cubicBezTo>
                    <a:cubicBezTo>
                      <a:pt x="10768" y="49350"/>
                      <a:pt x="10796" y="49349"/>
                      <a:pt x="10824" y="49345"/>
                    </a:cubicBezTo>
                    <a:cubicBezTo>
                      <a:pt x="11569" y="49257"/>
                      <a:pt x="12279" y="49257"/>
                      <a:pt x="12917" y="48547"/>
                    </a:cubicBezTo>
                    <a:cubicBezTo>
                      <a:pt x="12958" y="48500"/>
                      <a:pt x="13033" y="48481"/>
                      <a:pt x="13131" y="48481"/>
                    </a:cubicBezTo>
                    <a:cubicBezTo>
                      <a:pt x="13526" y="48481"/>
                      <a:pt x="14291" y="48790"/>
                      <a:pt x="14670" y="48790"/>
                    </a:cubicBezTo>
                    <a:cubicBezTo>
                      <a:pt x="14764" y="48790"/>
                      <a:pt x="14834" y="48771"/>
                      <a:pt x="14869" y="48724"/>
                    </a:cubicBezTo>
                    <a:cubicBezTo>
                      <a:pt x="15721" y="47642"/>
                      <a:pt x="16892" y="47944"/>
                      <a:pt x="17921" y="47695"/>
                    </a:cubicBezTo>
                    <a:cubicBezTo>
                      <a:pt x="17948" y="47687"/>
                      <a:pt x="17976" y="47684"/>
                      <a:pt x="18005" y="47684"/>
                    </a:cubicBezTo>
                    <a:cubicBezTo>
                      <a:pt x="18165" y="47684"/>
                      <a:pt x="18357" y="47795"/>
                      <a:pt x="18613" y="47855"/>
                    </a:cubicBezTo>
                    <a:cubicBezTo>
                      <a:pt x="18550" y="48716"/>
                      <a:pt x="18847" y="48890"/>
                      <a:pt x="19260" y="48890"/>
                    </a:cubicBezTo>
                    <a:cubicBezTo>
                      <a:pt x="19540" y="48890"/>
                      <a:pt x="19874" y="48810"/>
                      <a:pt x="20185" y="48810"/>
                    </a:cubicBezTo>
                    <a:cubicBezTo>
                      <a:pt x="20457" y="48810"/>
                      <a:pt x="20713" y="48871"/>
                      <a:pt x="20902" y="49097"/>
                    </a:cubicBezTo>
                    <a:cubicBezTo>
                      <a:pt x="20831" y="49558"/>
                      <a:pt x="20902" y="50233"/>
                      <a:pt x="20636" y="50765"/>
                    </a:cubicBezTo>
                    <a:cubicBezTo>
                      <a:pt x="20228" y="51546"/>
                      <a:pt x="21150" y="52592"/>
                      <a:pt x="20068" y="53178"/>
                    </a:cubicBezTo>
                    <a:cubicBezTo>
                      <a:pt x="21771" y="55112"/>
                      <a:pt x="20955" y="57649"/>
                      <a:pt x="21594" y="59424"/>
                    </a:cubicBezTo>
                    <a:cubicBezTo>
                      <a:pt x="20742" y="61713"/>
                      <a:pt x="19589" y="63327"/>
                      <a:pt x="19624" y="65776"/>
                    </a:cubicBezTo>
                    <a:cubicBezTo>
                      <a:pt x="19678" y="68597"/>
                      <a:pt x="18453" y="71436"/>
                      <a:pt x="17406" y="74168"/>
                    </a:cubicBezTo>
                    <a:cubicBezTo>
                      <a:pt x="17247" y="74577"/>
                      <a:pt x="17158" y="75002"/>
                      <a:pt x="16910" y="75943"/>
                    </a:cubicBezTo>
                    <a:cubicBezTo>
                      <a:pt x="28177" y="66379"/>
                      <a:pt x="34458" y="51617"/>
                      <a:pt x="32258" y="36144"/>
                    </a:cubicBezTo>
                    <a:cubicBezTo>
                      <a:pt x="29756" y="18472"/>
                      <a:pt x="16874" y="4756"/>
                      <a:pt x="44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53"/>
              <p:cNvSpPr/>
              <p:nvPr/>
            </p:nvSpPr>
            <p:spPr>
              <a:xfrm>
                <a:off x="6036094" y="3734681"/>
                <a:ext cx="181628" cy="303024"/>
              </a:xfrm>
              <a:custGeom>
                <a:avLst/>
                <a:gdLst/>
                <a:ahLst/>
                <a:cxnLst/>
                <a:rect l="l" t="t" r="r" b="b"/>
                <a:pathLst>
                  <a:path w="31478" h="52540" extrusionOk="0">
                    <a:moveTo>
                      <a:pt x="28337" y="1"/>
                    </a:moveTo>
                    <a:cubicBezTo>
                      <a:pt x="13326" y="5785"/>
                      <a:pt x="2556" y="18986"/>
                      <a:pt x="1" y="34405"/>
                    </a:cubicBezTo>
                    <a:cubicBezTo>
                      <a:pt x="516" y="36961"/>
                      <a:pt x="764" y="39569"/>
                      <a:pt x="1154" y="42159"/>
                    </a:cubicBezTo>
                    <a:cubicBezTo>
                      <a:pt x="1172" y="42266"/>
                      <a:pt x="1438" y="42355"/>
                      <a:pt x="1687" y="42496"/>
                    </a:cubicBezTo>
                    <a:cubicBezTo>
                      <a:pt x="1687" y="41574"/>
                      <a:pt x="1704" y="40704"/>
                      <a:pt x="1704" y="39835"/>
                    </a:cubicBezTo>
                    <a:lnTo>
                      <a:pt x="2112" y="39817"/>
                    </a:lnTo>
                    <a:lnTo>
                      <a:pt x="3905" y="45513"/>
                    </a:lnTo>
                    <a:cubicBezTo>
                      <a:pt x="4490" y="45956"/>
                      <a:pt x="5289" y="46595"/>
                      <a:pt x="6122" y="47145"/>
                    </a:cubicBezTo>
                    <a:cubicBezTo>
                      <a:pt x="6548" y="47465"/>
                      <a:pt x="7045" y="47678"/>
                      <a:pt x="7560" y="47784"/>
                    </a:cubicBezTo>
                    <a:cubicBezTo>
                      <a:pt x="9813" y="48068"/>
                      <a:pt x="12492" y="48884"/>
                      <a:pt x="13557" y="50481"/>
                    </a:cubicBezTo>
                    <a:cubicBezTo>
                      <a:pt x="14515" y="51971"/>
                      <a:pt x="15810" y="52202"/>
                      <a:pt x="16751" y="52539"/>
                    </a:cubicBezTo>
                    <a:lnTo>
                      <a:pt x="18827" y="51652"/>
                    </a:lnTo>
                    <a:cubicBezTo>
                      <a:pt x="18720" y="51475"/>
                      <a:pt x="18632" y="51155"/>
                      <a:pt x="18525" y="51138"/>
                    </a:cubicBezTo>
                    <a:cubicBezTo>
                      <a:pt x="15367" y="50960"/>
                      <a:pt x="15367" y="50978"/>
                      <a:pt x="14905" y="48015"/>
                    </a:cubicBezTo>
                    <a:cubicBezTo>
                      <a:pt x="14870" y="47695"/>
                      <a:pt x="14799" y="47376"/>
                      <a:pt x="14675" y="46755"/>
                    </a:cubicBezTo>
                    <a:lnTo>
                      <a:pt x="11818" y="46152"/>
                    </a:lnTo>
                    <a:lnTo>
                      <a:pt x="12031" y="42461"/>
                    </a:lnTo>
                    <a:cubicBezTo>
                      <a:pt x="12009" y="42460"/>
                      <a:pt x="11988" y="42460"/>
                      <a:pt x="11967" y="42460"/>
                    </a:cubicBezTo>
                    <a:cubicBezTo>
                      <a:pt x="9761" y="42460"/>
                      <a:pt x="10756" y="45214"/>
                      <a:pt x="9157" y="45531"/>
                    </a:cubicBezTo>
                    <a:cubicBezTo>
                      <a:pt x="7577" y="44537"/>
                      <a:pt x="7577" y="44537"/>
                      <a:pt x="6832" y="39036"/>
                    </a:cubicBezTo>
                    <a:cubicBezTo>
                      <a:pt x="7471" y="36162"/>
                      <a:pt x="10807" y="37120"/>
                      <a:pt x="11570" y="34867"/>
                    </a:cubicBezTo>
                    <a:lnTo>
                      <a:pt x="13876" y="35683"/>
                    </a:lnTo>
                    <a:cubicBezTo>
                      <a:pt x="13930" y="37014"/>
                      <a:pt x="14213" y="38274"/>
                      <a:pt x="15651" y="39090"/>
                    </a:cubicBezTo>
                    <a:lnTo>
                      <a:pt x="14870" y="33554"/>
                    </a:lnTo>
                    <a:cubicBezTo>
                      <a:pt x="15012" y="33305"/>
                      <a:pt x="15189" y="33092"/>
                      <a:pt x="15367" y="32880"/>
                    </a:cubicBezTo>
                    <a:cubicBezTo>
                      <a:pt x="16733" y="31584"/>
                      <a:pt x="18720" y="30662"/>
                      <a:pt x="18277" y="28231"/>
                    </a:cubicBezTo>
                    <a:cubicBezTo>
                      <a:pt x="19217" y="27148"/>
                      <a:pt x="19501" y="25569"/>
                      <a:pt x="20903" y="24824"/>
                    </a:cubicBezTo>
                    <a:cubicBezTo>
                      <a:pt x="21169" y="24664"/>
                      <a:pt x="21701" y="24540"/>
                      <a:pt x="21701" y="24416"/>
                    </a:cubicBezTo>
                    <a:cubicBezTo>
                      <a:pt x="21701" y="22606"/>
                      <a:pt x="23298" y="22375"/>
                      <a:pt x="24345" y="21453"/>
                    </a:cubicBezTo>
                    <a:cubicBezTo>
                      <a:pt x="24698" y="21969"/>
                      <a:pt x="25002" y="22149"/>
                      <a:pt x="25280" y="22149"/>
                    </a:cubicBezTo>
                    <a:cubicBezTo>
                      <a:pt x="25925" y="22149"/>
                      <a:pt x="26432" y="21185"/>
                      <a:pt x="27082" y="21185"/>
                    </a:cubicBezTo>
                    <a:cubicBezTo>
                      <a:pt x="27098" y="21185"/>
                      <a:pt x="27114" y="21185"/>
                      <a:pt x="27131" y="21187"/>
                    </a:cubicBezTo>
                    <a:cubicBezTo>
                      <a:pt x="27184" y="21187"/>
                      <a:pt x="27237" y="20867"/>
                      <a:pt x="27255" y="20832"/>
                    </a:cubicBezTo>
                    <a:lnTo>
                      <a:pt x="25250" y="19909"/>
                    </a:lnTo>
                    <a:lnTo>
                      <a:pt x="25835" y="18348"/>
                    </a:lnTo>
                    <a:lnTo>
                      <a:pt x="24274" y="17851"/>
                    </a:lnTo>
                    <a:cubicBezTo>
                      <a:pt x="25161" y="17514"/>
                      <a:pt x="26048" y="17727"/>
                      <a:pt x="26829" y="17531"/>
                    </a:cubicBezTo>
                    <a:cubicBezTo>
                      <a:pt x="27610" y="17336"/>
                      <a:pt x="28266" y="16751"/>
                      <a:pt x="28976" y="16325"/>
                    </a:cubicBezTo>
                    <a:cubicBezTo>
                      <a:pt x="29774" y="15846"/>
                      <a:pt x="30573" y="15349"/>
                      <a:pt x="31478" y="14781"/>
                    </a:cubicBezTo>
                    <a:cubicBezTo>
                      <a:pt x="30466" y="12723"/>
                      <a:pt x="27769" y="12049"/>
                      <a:pt x="27698" y="9565"/>
                    </a:cubicBezTo>
                    <a:lnTo>
                      <a:pt x="25143" y="11836"/>
                    </a:lnTo>
                    <a:cubicBezTo>
                      <a:pt x="25764" y="8571"/>
                      <a:pt x="23600" y="8908"/>
                      <a:pt x="22269" y="8465"/>
                    </a:cubicBezTo>
                    <a:cubicBezTo>
                      <a:pt x="21932" y="8855"/>
                      <a:pt x="21559" y="9032"/>
                      <a:pt x="21027" y="9316"/>
                    </a:cubicBezTo>
                    <a:lnTo>
                      <a:pt x="21825" y="10132"/>
                    </a:lnTo>
                    <a:lnTo>
                      <a:pt x="20353" y="11197"/>
                    </a:lnTo>
                    <a:cubicBezTo>
                      <a:pt x="21772" y="12244"/>
                      <a:pt x="20956" y="13628"/>
                      <a:pt x="20690" y="13734"/>
                    </a:cubicBezTo>
                    <a:cubicBezTo>
                      <a:pt x="18756" y="14444"/>
                      <a:pt x="19217" y="16396"/>
                      <a:pt x="18401" y="17620"/>
                    </a:cubicBezTo>
                    <a:lnTo>
                      <a:pt x="17460" y="16910"/>
                    </a:lnTo>
                    <a:cubicBezTo>
                      <a:pt x="17052" y="16502"/>
                      <a:pt x="17886" y="16360"/>
                      <a:pt x="17851" y="16023"/>
                    </a:cubicBezTo>
                    <a:cubicBezTo>
                      <a:pt x="17833" y="15580"/>
                      <a:pt x="17744" y="15136"/>
                      <a:pt x="17673" y="14639"/>
                    </a:cubicBezTo>
                    <a:lnTo>
                      <a:pt x="14781" y="13805"/>
                    </a:lnTo>
                    <a:cubicBezTo>
                      <a:pt x="14391" y="10558"/>
                      <a:pt x="17727" y="10026"/>
                      <a:pt x="19075" y="8056"/>
                    </a:cubicBezTo>
                    <a:cubicBezTo>
                      <a:pt x="19476" y="8451"/>
                      <a:pt x="19895" y="8555"/>
                      <a:pt x="20323" y="8555"/>
                    </a:cubicBezTo>
                    <a:cubicBezTo>
                      <a:pt x="20808" y="8555"/>
                      <a:pt x="21305" y="8420"/>
                      <a:pt x="21802" y="8420"/>
                    </a:cubicBezTo>
                    <a:cubicBezTo>
                      <a:pt x="21952" y="8420"/>
                      <a:pt x="22102" y="8433"/>
                      <a:pt x="22251" y="8465"/>
                    </a:cubicBezTo>
                    <a:cubicBezTo>
                      <a:pt x="22127" y="7702"/>
                      <a:pt x="22056" y="7152"/>
                      <a:pt x="21967" y="6495"/>
                    </a:cubicBezTo>
                    <a:cubicBezTo>
                      <a:pt x="23198" y="6481"/>
                      <a:pt x="23566" y="4540"/>
                      <a:pt x="24952" y="4540"/>
                    </a:cubicBezTo>
                    <a:cubicBezTo>
                      <a:pt x="25264" y="4540"/>
                      <a:pt x="25629" y="4639"/>
                      <a:pt x="26066" y="4880"/>
                    </a:cubicBezTo>
                    <a:cubicBezTo>
                      <a:pt x="25374" y="5963"/>
                      <a:pt x="24274" y="6335"/>
                      <a:pt x="23458" y="7010"/>
                    </a:cubicBezTo>
                    <a:lnTo>
                      <a:pt x="26243" y="8376"/>
                    </a:lnTo>
                    <a:lnTo>
                      <a:pt x="28089" y="7205"/>
                    </a:lnTo>
                    <a:lnTo>
                      <a:pt x="28160" y="5324"/>
                    </a:lnTo>
                    <a:cubicBezTo>
                      <a:pt x="28332" y="5383"/>
                      <a:pt x="28506" y="5414"/>
                      <a:pt x="28690" y="5414"/>
                    </a:cubicBezTo>
                    <a:cubicBezTo>
                      <a:pt x="29226" y="5414"/>
                      <a:pt x="29853" y="5151"/>
                      <a:pt x="30804" y="4543"/>
                    </a:cubicBezTo>
                    <a:lnTo>
                      <a:pt x="29029" y="3621"/>
                    </a:lnTo>
                    <a:lnTo>
                      <a:pt x="29561" y="2733"/>
                    </a:lnTo>
                    <a:lnTo>
                      <a:pt x="28231" y="1722"/>
                    </a:lnTo>
                    <a:cubicBezTo>
                      <a:pt x="28355" y="1190"/>
                      <a:pt x="28692" y="586"/>
                      <a:pt x="28515" y="232"/>
                    </a:cubicBezTo>
                    <a:cubicBezTo>
                      <a:pt x="28479" y="161"/>
                      <a:pt x="28408" y="72"/>
                      <a:pt x="2833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53"/>
              <p:cNvSpPr/>
              <p:nvPr/>
            </p:nvSpPr>
            <p:spPr>
              <a:xfrm>
                <a:off x="6143575" y="4010833"/>
                <a:ext cx="186233" cy="216616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37558" extrusionOk="0">
                    <a:moveTo>
                      <a:pt x="3376" y="1"/>
                    </a:moveTo>
                    <a:cubicBezTo>
                      <a:pt x="3358" y="1"/>
                      <a:pt x="3345" y="4"/>
                      <a:pt x="3336" y="12"/>
                    </a:cubicBezTo>
                    <a:cubicBezTo>
                      <a:pt x="905" y="2621"/>
                      <a:pt x="905" y="2621"/>
                      <a:pt x="1243" y="6400"/>
                    </a:cubicBezTo>
                    <a:cubicBezTo>
                      <a:pt x="1260" y="6595"/>
                      <a:pt x="1118" y="6790"/>
                      <a:pt x="1065" y="7003"/>
                    </a:cubicBezTo>
                    <a:cubicBezTo>
                      <a:pt x="693" y="8405"/>
                      <a:pt x="338" y="9807"/>
                      <a:pt x="1" y="11155"/>
                    </a:cubicBezTo>
                    <a:lnTo>
                      <a:pt x="1118" y="14012"/>
                    </a:lnTo>
                    <a:cubicBezTo>
                      <a:pt x="2147" y="15148"/>
                      <a:pt x="3106" y="16283"/>
                      <a:pt x="4188" y="17330"/>
                    </a:cubicBezTo>
                    <a:cubicBezTo>
                      <a:pt x="5271" y="18413"/>
                      <a:pt x="5677" y="20424"/>
                      <a:pt x="7592" y="20424"/>
                    </a:cubicBezTo>
                    <a:cubicBezTo>
                      <a:pt x="7779" y="20424"/>
                      <a:pt x="7980" y="20405"/>
                      <a:pt x="8198" y="20364"/>
                    </a:cubicBezTo>
                    <a:cubicBezTo>
                      <a:pt x="9263" y="21234"/>
                      <a:pt x="10735" y="21553"/>
                      <a:pt x="11179" y="23221"/>
                    </a:cubicBezTo>
                    <a:cubicBezTo>
                      <a:pt x="11587" y="24711"/>
                      <a:pt x="12669" y="26024"/>
                      <a:pt x="13024" y="27515"/>
                    </a:cubicBezTo>
                    <a:cubicBezTo>
                      <a:pt x="13361" y="28863"/>
                      <a:pt x="14461" y="29662"/>
                      <a:pt x="14834" y="30780"/>
                    </a:cubicBezTo>
                    <a:cubicBezTo>
                      <a:pt x="15278" y="32128"/>
                      <a:pt x="15970" y="33246"/>
                      <a:pt x="16573" y="34470"/>
                    </a:cubicBezTo>
                    <a:cubicBezTo>
                      <a:pt x="17070" y="35428"/>
                      <a:pt x="18223" y="35038"/>
                      <a:pt x="18525" y="36191"/>
                    </a:cubicBezTo>
                    <a:cubicBezTo>
                      <a:pt x="18631" y="36564"/>
                      <a:pt x="18844" y="36901"/>
                      <a:pt x="19146" y="37185"/>
                    </a:cubicBezTo>
                    <a:cubicBezTo>
                      <a:pt x="20299" y="37345"/>
                      <a:pt x="21470" y="37469"/>
                      <a:pt x="22659" y="37558"/>
                    </a:cubicBezTo>
                    <a:cubicBezTo>
                      <a:pt x="22559" y="37158"/>
                      <a:pt x="22490" y="36790"/>
                      <a:pt x="21808" y="36790"/>
                    </a:cubicBezTo>
                    <a:cubicBezTo>
                      <a:pt x="21763" y="36790"/>
                      <a:pt x="21716" y="36791"/>
                      <a:pt x="21665" y="36795"/>
                    </a:cubicBezTo>
                    <a:cubicBezTo>
                      <a:pt x="21645" y="36796"/>
                      <a:pt x="21626" y="36796"/>
                      <a:pt x="21608" y="36796"/>
                    </a:cubicBezTo>
                    <a:cubicBezTo>
                      <a:pt x="20725" y="36796"/>
                      <a:pt x="22437" y="35547"/>
                      <a:pt x="21115" y="35251"/>
                    </a:cubicBezTo>
                    <a:cubicBezTo>
                      <a:pt x="20388" y="35073"/>
                      <a:pt x="22109" y="33707"/>
                      <a:pt x="20725" y="33246"/>
                    </a:cubicBezTo>
                    <a:lnTo>
                      <a:pt x="20920" y="32980"/>
                    </a:lnTo>
                    <a:lnTo>
                      <a:pt x="22783" y="32394"/>
                    </a:lnTo>
                    <a:lnTo>
                      <a:pt x="21860" y="30017"/>
                    </a:lnTo>
                    <a:lnTo>
                      <a:pt x="23191" y="29839"/>
                    </a:lnTo>
                    <a:cubicBezTo>
                      <a:pt x="23599" y="29041"/>
                      <a:pt x="24007" y="28313"/>
                      <a:pt x="24380" y="27550"/>
                    </a:cubicBezTo>
                    <a:cubicBezTo>
                      <a:pt x="24646" y="26982"/>
                      <a:pt x="25178" y="26308"/>
                      <a:pt x="25036" y="25829"/>
                    </a:cubicBezTo>
                    <a:cubicBezTo>
                      <a:pt x="24451" y="23718"/>
                      <a:pt x="26083" y="22972"/>
                      <a:pt x="27343" y="22529"/>
                    </a:cubicBezTo>
                    <a:cubicBezTo>
                      <a:pt x="28603" y="22068"/>
                      <a:pt x="29082" y="21482"/>
                      <a:pt x="29242" y="20311"/>
                    </a:cubicBezTo>
                    <a:cubicBezTo>
                      <a:pt x="29419" y="19069"/>
                      <a:pt x="29809" y="17862"/>
                      <a:pt x="29898" y="16620"/>
                    </a:cubicBezTo>
                    <a:cubicBezTo>
                      <a:pt x="29987" y="15467"/>
                      <a:pt x="30005" y="14438"/>
                      <a:pt x="31087" y="13675"/>
                    </a:cubicBezTo>
                    <a:cubicBezTo>
                      <a:pt x="31442" y="13444"/>
                      <a:pt x="31531" y="12788"/>
                      <a:pt x="31655" y="12309"/>
                    </a:cubicBezTo>
                    <a:cubicBezTo>
                      <a:pt x="32276" y="10144"/>
                      <a:pt x="31868" y="9612"/>
                      <a:pt x="29490" y="9133"/>
                    </a:cubicBezTo>
                    <a:cubicBezTo>
                      <a:pt x="29100" y="9062"/>
                      <a:pt x="28816" y="8494"/>
                      <a:pt x="28266" y="7926"/>
                    </a:cubicBezTo>
                    <a:lnTo>
                      <a:pt x="24895" y="8778"/>
                    </a:lnTo>
                    <a:cubicBezTo>
                      <a:pt x="24522" y="7678"/>
                      <a:pt x="23315" y="7678"/>
                      <a:pt x="22215" y="7465"/>
                    </a:cubicBezTo>
                    <a:lnTo>
                      <a:pt x="21647" y="8157"/>
                    </a:lnTo>
                    <a:lnTo>
                      <a:pt x="18063" y="3597"/>
                    </a:lnTo>
                    <a:cubicBezTo>
                      <a:pt x="16840" y="3528"/>
                      <a:pt x="15905" y="3374"/>
                      <a:pt x="15067" y="3374"/>
                    </a:cubicBezTo>
                    <a:cubicBezTo>
                      <a:pt x="14823" y="3374"/>
                      <a:pt x="14587" y="3387"/>
                      <a:pt x="14355" y="3419"/>
                    </a:cubicBezTo>
                    <a:cubicBezTo>
                      <a:pt x="14295" y="3427"/>
                      <a:pt x="14238" y="3430"/>
                      <a:pt x="14183" y="3430"/>
                    </a:cubicBezTo>
                    <a:cubicBezTo>
                      <a:pt x="13092" y="3430"/>
                      <a:pt x="13035" y="1981"/>
                      <a:pt x="11835" y="1964"/>
                    </a:cubicBezTo>
                    <a:cubicBezTo>
                      <a:pt x="11108" y="1964"/>
                      <a:pt x="9901" y="1467"/>
                      <a:pt x="9582" y="438"/>
                    </a:cubicBezTo>
                    <a:cubicBezTo>
                      <a:pt x="8677" y="793"/>
                      <a:pt x="7914" y="1361"/>
                      <a:pt x="7133" y="1361"/>
                    </a:cubicBezTo>
                    <a:cubicBezTo>
                      <a:pt x="7119" y="1361"/>
                      <a:pt x="7105" y="1361"/>
                      <a:pt x="7091" y="1361"/>
                    </a:cubicBezTo>
                    <a:cubicBezTo>
                      <a:pt x="6288" y="1361"/>
                      <a:pt x="5470" y="877"/>
                      <a:pt x="4703" y="616"/>
                    </a:cubicBezTo>
                    <a:lnTo>
                      <a:pt x="4170" y="1184"/>
                    </a:lnTo>
                    <a:lnTo>
                      <a:pt x="3585" y="48"/>
                    </a:lnTo>
                    <a:cubicBezTo>
                      <a:pt x="3517" y="34"/>
                      <a:pt x="3429" y="1"/>
                      <a:pt x="337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53"/>
              <p:cNvSpPr/>
              <p:nvPr/>
            </p:nvSpPr>
            <p:spPr>
              <a:xfrm>
                <a:off x="6110513" y="3969114"/>
                <a:ext cx="33997" cy="13957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420" extrusionOk="0">
                    <a:moveTo>
                      <a:pt x="2076" y="1"/>
                    </a:moveTo>
                    <a:cubicBezTo>
                      <a:pt x="1454" y="1"/>
                      <a:pt x="791" y="230"/>
                      <a:pt x="0" y="592"/>
                    </a:cubicBezTo>
                    <a:cubicBezTo>
                      <a:pt x="564" y="957"/>
                      <a:pt x="1113" y="1415"/>
                      <a:pt x="1254" y="1415"/>
                    </a:cubicBezTo>
                    <a:cubicBezTo>
                      <a:pt x="1264" y="1415"/>
                      <a:pt x="1272" y="1412"/>
                      <a:pt x="1278" y="1408"/>
                    </a:cubicBezTo>
                    <a:cubicBezTo>
                      <a:pt x="1606" y="1108"/>
                      <a:pt x="1874" y="952"/>
                      <a:pt x="2167" y="952"/>
                    </a:cubicBezTo>
                    <a:cubicBezTo>
                      <a:pt x="2429" y="952"/>
                      <a:pt x="2710" y="1077"/>
                      <a:pt x="3070" y="1337"/>
                    </a:cubicBezTo>
                    <a:cubicBezTo>
                      <a:pt x="3815" y="1869"/>
                      <a:pt x="4773" y="2011"/>
                      <a:pt x="5838" y="2419"/>
                    </a:cubicBezTo>
                    <a:lnTo>
                      <a:pt x="5891" y="1071"/>
                    </a:lnTo>
                    <a:cubicBezTo>
                      <a:pt x="5040" y="893"/>
                      <a:pt x="4170" y="964"/>
                      <a:pt x="3656" y="574"/>
                    </a:cubicBezTo>
                    <a:cubicBezTo>
                      <a:pt x="3121" y="171"/>
                      <a:pt x="2614" y="1"/>
                      <a:pt x="207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53"/>
              <p:cNvSpPr/>
              <p:nvPr/>
            </p:nvSpPr>
            <p:spPr>
              <a:xfrm>
                <a:off x="6151865" y="3979381"/>
                <a:ext cx="35739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059" extrusionOk="0">
                    <a:moveTo>
                      <a:pt x="6193" y="0"/>
                    </a:moveTo>
                    <a:lnTo>
                      <a:pt x="6193" y="0"/>
                    </a:lnTo>
                    <a:cubicBezTo>
                      <a:pt x="4801" y="195"/>
                      <a:pt x="3970" y="433"/>
                      <a:pt x="3202" y="433"/>
                    </a:cubicBezTo>
                    <a:cubicBezTo>
                      <a:pt x="3128" y="433"/>
                      <a:pt x="3055" y="431"/>
                      <a:pt x="2982" y="426"/>
                    </a:cubicBezTo>
                    <a:cubicBezTo>
                      <a:pt x="2453" y="395"/>
                      <a:pt x="1944" y="74"/>
                      <a:pt x="1353" y="74"/>
                    </a:cubicBezTo>
                    <a:cubicBezTo>
                      <a:pt x="951" y="74"/>
                      <a:pt x="511" y="222"/>
                      <a:pt x="1" y="710"/>
                    </a:cubicBezTo>
                    <a:lnTo>
                      <a:pt x="1473" y="2059"/>
                    </a:lnTo>
                    <a:cubicBezTo>
                      <a:pt x="2432" y="409"/>
                      <a:pt x="4472" y="1526"/>
                      <a:pt x="619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53"/>
              <p:cNvSpPr/>
              <p:nvPr/>
            </p:nvSpPr>
            <p:spPr>
              <a:xfrm>
                <a:off x="6203762" y="3831292"/>
                <a:ext cx="19768" cy="1228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130" extrusionOk="0">
                    <a:moveTo>
                      <a:pt x="1473" y="1"/>
                    </a:moveTo>
                    <a:lnTo>
                      <a:pt x="1" y="1828"/>
                    </a:lnTo>
                    <a:lnTo>
                      <a:pt x="3372" y="2130"/>
                    </a:lnTo>
                    <a:cubicBezTo>
                      <a:pt x="3407" y="1917"/>
                      <a:pt x="3425" y="1704"/>
                      <a:pt x="3425" y="1509"/>
                    </a:cubicBezTo>
                    <a:cubicBezTo>
                      <a:pt x="3390" y="1172"/>
                      <a:pt x="3301" y="870"/>
                      <a:pt x="3248" y="586"/>
                    </a:cubicBezTo>
                    <a:lnTo>
                      <a:pt x="1473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07" name="Google Shape;3707;p53"/>
          <p:cNvGrpSpPr/>
          <p:nvPr/>
        </p:nvGrpSpPr>
        <p:grpSpPr>
          <a:xfrm>
            <a:off x="6665529" y="3130228"/>
            <a:ext cx="576302" cy="511871"/>
            <a:chOff x="6644304" y="3073628"/>
            <a:chExt cx="576302" cy="511871"/>
          </a:xfrm>
        </p:grpSpPr>
        <p:sp>
          <p:nvSpPr>
            <p:cNvPr id="3708" name="Google Shape;3708;p53"/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9" name="Google Shape;3709;p53"/>
            <p:cNvGrpSpPr/>
            <p:nvPr/>
          </p:nvGrpSpPr>
          <p:grpSpPr>
            <a:xfrm>
              <a:off x="6712169" y="3085440"/>
              <a:ext cx="481622" cy="494913"/>
              <a:chOff x="6712169" y="3085440"/>
              <a:chExt cx="481622" cy="494913"/>
            </a:xfrm>
          </p:grpSpPr>
          <p:sp>
            <p:nvSpPr>
              <p:cNvPr id="3710" name="Google Shape;3710;p53"/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53"/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53"/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53"/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53"/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15" name="Google Shape;3715;p53"/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3"/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3"/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8" name="Google Shape;3718;p53"/>
          <p:cNvSpPr/>
          <p:nvPr/>
        </p:nvSpPr>
        <p:spPr>
          <a:xfrm>
            <a:off x="7009563" y="3146856"/>
            <a:ext cx="24269" cy="11004"/>
          </a:xfrm>
          <a:custGeom>
            <a:avLst/>
            <a:gdLst/>
            <a:ahLst/>
            <a:cxnLst/>
            <a:rect l="l" t="t" r="r" b="b"/>
            <a:pathLst>
              <a:path w="4206" h="1908" extrusionOk="0">
                <a:moveTo>
                  <a:pt x="2533" y="1"/>
                </a:moveTo>
                <a:cubicBezTo>
                  <a:pt x="1985" y="1"/>
                  <a:pt x="1354" y="226"/>
                  <a:pt x="0" y="709"/>
                </a:cubicBezTo>
                <a:cubicBezTo>
                  <a:pt x="1204" y="1500"/>
                  <a:pt x="1825" y="1908"/>
                  <a:pt x="2340" y="1908"/>
                </a:cubicBezTo>
                <a:cubicBezTo>
                  <a:pt x="2889" y="1908"/>
                  <a:pt x="3319" y="1447"/>
                  <a:pt x="4206" y="496"/>
                </a:cubicBezTo>
                <a:cubicBezTo>
                  <a:pt x="3427" y="173"/>
                  <a:pt x="3012" y="1"/>
                  <a:pt x="2533" y="1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9" name="Google Shape;3719;p53"/>
          <p:cNvGrpSpPr/>
          <p:nvPr/>
        </p:nvGrpSpPr>
        <p:grpSpPr>
          <a:xfrm>
            <a:off x="6673379" y="3773223"/>
            <a:ext cx="560631" cy="511352"/>
            <a:chOff x="6652154" y="3716623"/>
            <a:chExt cx="560631" cy="511352"/>
          </a:xfrm>
        </p:grpSpPr>
        <p:sp>
          <p:nvSpPr>
            <p:cNvPr id="3720" name="Google Shape;3720;p53"/>
            <p:cNvSpPr/>
            <p:nvPr/>
          </p:nvSpPr>
          <p:spPr>
            <a:xfrm>
              <a:off x="6652154" y="3716623"/>
              <a:ext cx="560631" cy="511352"/>
            </a:xfrm>
            <a:custGeom>
              <a:avLst/>
              <a:gdLst/>
              <a:ahLst/>
              <a:cxnLst/>
              <a:rect l="l" t="t" r="r" b="b"/>
              <a:pathLst>
                <a:path w="97163" h="88661" extrusionOk="0">
                  <a:moveTo>
                    <a:pt x="48942" y="1"/>
                  </a:moveTo>
                  <a:cubicBezTo>
                    <a:pt x="46560" y="1"/>
                    <a:pt x="44145" y="185"/>
                    <a:pt x="41715" y="565"/>
                  </a:cubicBezTo>
                  <a:cubicBezTo>
                    <a:pt x="16981" y="4433"/>
                    <a:pt x="0" y="27180"/>
                    <a:pt x="3779" y="51346"/>
                  </a:cubicBezTo>
                  <a:cubicBezTo>
                    <a:pt x="7187" y="73133"/>
                    <a:pt x="26312" y="88661"/>
                    <a:pt x="48182" y="88661"/>
                  </a:cubicBezTo>
                  <a:cubicBezTo>
                    <a:pt x="50571" y="88661"/>
                    <a:pt x="52993" y="88476"/>
                    <a:pt x="55431" y="88093"/>
                  </a:cubicBezTo>
                  <a:cubicBezTo>
                    <a:pt x="80165" y="84225"/>
                    <a:pt x="97163" y="61496"/>
                    <a:pt x="93366" y="37311"/>
                  </a:cubicBezTo>
                  <a:cubicBezTo>
                    <a:pt x="89958" y="15517"/>
                    <a:pt x="70820" y="1"/>
                    <a:pt x="4894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1" name="Google Shape;3721;p53"/>
            <p:cNvGrpSpPr/>
            <p:nvPr/>
          </p:nvGrpSpPr>
          <p:grpSpPr>
            <a:xfrm>
              <a:off x="6669657" y="3716715"/>
              <a:ext cx="466779" cy="464290"/>
              <a:chOff x="6669657" y="3716715"/>
              <a:chExt cx="466779" cy="464290"/>
            </a:xfrm>
          </p:grpSpPr>
          <p:sp>
            <p:nvSpPr>
              <p:cNvPr id="3722" name="Google Shape;3722;p53"/>
              <p:cNvSpPr/>
              <p:nvPr/>
            </p:nvSpPr>
            <p:spPr>
              <a:xfrm>
                <a:off x="6669657" y="3716715"/>
                <a:ext cx="386382" cy="464290"/>
              </a:xfrm>
              <a:custGeom>
                <a:avLst/>
                <a:gdLst/>
                <a:ahLst/>
                <a:cxnLst/>
                <a:rect l="l" t="t" r="r" b="b"/>
                <a:pathLst>
                  <a:path w="66964" h="80501" extrusionOk="0">
                    <a:moveTo>
                      <a:pt x="45863" y="0"/>
                    </a:moveTo>
                    <a:cubicBezTo>
                      <a:pt x="43461" y="0"/>
                      <a:pt x="41054" y="188"/>
                      <a:pt x="38663" y="566"/>
                    </a:cubicBezTo>
                    <a:cubicBezTo>
                      <a:pt x="20352" y="3441"/>
                      <a:pt x="6281" y="16660"/>
                      <a:pt x="1757" y="33161"/>
                    </a:cubicBezTo>
                    <a:lnTo>
                      <a:pt x="4081" y="32487"/>
                    </a:lnTo>
                    <a:lnTo>
                      <a:pt x="4081" y="32487"/>
                    </a:lnTo>
                    <a:cubicBezTo>
                      <a:pt x="4756" y="33871"/>
                      <a:pt x="3939" y="34971"/>
                      <a:pt x="3496" y="36213"/>
                    </a:cubicBezTo>
                    <a:cubicBezTo>
                      <a:pt x="3088" y="37384"/>
                      <a:pt x="2129" y="37207"/>
                      <a:pt x="1384" y="37295"/>
                    </a:cubicBezTo>
                    <a:cubicBezTo>
                      <a:pt x="1207" y="37313"/>
                      <a:pt x="1012" y="37348"/>
                      <a:pt x="816" y="37366"/>
                    </a:cubicBezTo>
                    <a:cubicBezTo>
                      <a:pt x="36" y="41997"/>
                      <a:pt x="0" y="46717"/>
                      <a:pt x="728" y="51348"/>
                    </a:cubicBezTo>
                    <a:cubicBezTo>
                      <a:pt x="2644" y="63591"/>
                      <a:pt x="9528" y="73847"/>
                      <a:pt x="19057" y="80501"/>
                    </a:cubicBezTo>
                    <a:cubicBezTo>
                      <a:pt x="18897" y="80217"/>
                      <a:pt x="18737" y="79950"/>
                      <a:pt x="18560" y="79684"/>
                    </a:cubicBezTo>
                    <a:cubicBezTo>
                      <a:pt x="18099" y="79010"/>
                      <a:pt x="17069" y="77928"/>
                      <a:pt x="17194" y="77768"/>
                    </a:cubicBezTo>
                    <a:cubicBezTo>
                      <a:pt x="18081" y="76703"/>
                      <a:pt x="16094" y="76632"/>
                      <a:pt x="16626" y="75834"/>
                    </a:cubicBezTo>
                    <a:cubicBezTo>
                      <a:pt x="15206" y="74876"/>
                      <a:pt x="14816" y="73652"/>
                      <a:pt x="15277" y="71948"/>
                    </a:cubicBezTo>
                    <a:cubicBezTo>
                      <a:pt x="15455" y="71292"/>
                      <a:pt x="15100" y="70529"/>
                      <a:pt x="14426" y="69854"/>
                    </a:cubicBezTo>
                    <a:cubicBezTo>
                      <a:pt x="13468" y="68896"/>
                      <a:pt x="12811" y="67601"/>
                      <a:pt x="12101" y="66394"/>
                    </a:cubicBezTo>
                    <a:cubicBezTo>
                      <a:pt x="11782" y="65862"/>
                      <a:pt x="11338" y="65152"/>
                      <a:pt x="11463" y="64620"/>
                    </a:cubicBezTo>
                    <a:cubicBezTo>
                      <a:pt x="11871" y="62739"/>
                      <a:pt x="12172" y="60734"/>
                      <a:pt x="13095" y="59102"/>
                    </a:cubicBezTo>
                    <a:cubicBezTo>
                      <a:pt x="14337" y="56919"/>
                      <a:pt x="14284" y="54914"/>
                      <a:pt x="13343" y="51969"/>
                    </a:cubicBezTo>
                    <a:lnTo>
                      <a:pt x="13343" y="51969"/>
                    </a:lnTo>
                    <a:cubicBezTo>
                      <a:pt x="12811" y="53619"/>
                      <a:pt x="11888" y="53229"/>
                      <a:pt x="11090" y="53353"/>
                    </a:cubicBezTo>
                    <a:cubicBezTo>
                      <a:pt x="10814" y="53401"/>
                      <a:pt x="10612" y="53439"/>
                      <a:pt x="10447" y="53439"/>
                    </a:cubicBezTo>
                    <a:cubicBezTo>
                      <a:pt x="9997" y="53439"/>
                      <a:pt x="9823" y="53151"/>
                      <a:pt x="9174" y="51969"/>
                    </a:cubicBezTo>
                    <a:cubicBezTo>
                      <a:pt x="7861" y="50763"/>
                      <a:pt x="6619" y="49485"/>
                      <a:pt x="5447" y="48136"/>
                    </a:cubicBezTo>
                    <a:cubicBezTo>
                      <a:pt x="5270" y="47853"/>
                      <a:pt x="5146" y="47551"/>
                      <a:pt x="5110" y="47214"/>
                    </a:cubicBezTo>
                    <a:cubicBezTo>
                      <a:pt x="4862" y="45759"/>
                      <a:pt x="4649" y="44304"/>
                      <a:pt x="4773" y="42796"/>
                    </a:cubicBezTo>
                    <a:lnTo>
                      <a:pt x="4773" y="42796"/>
                    </a:lnTo>
                    <a:lnTo>
                      <a:pt x="9653" y="51756"/>
                    </a:lnTo>
                    <a:cubicBezTo>
                      <a:pt x="11924" y="50745"/>
                      <a:pt x="13680" y="49201"/>
                      <a:pt x="15650" y="47995"/>
                    </a:cubicBezTo>
                    <a:cubicBezTo>
                      <a:pt x="17034" y="47161"/>
                      <a:pt x="17584" y="45954"/>
                      <a:pt x="18045" y="44606"/>
                    </a:cubicBezTo>
                    <a:cubicBezTo>
                      <a:pt x="18205" y="44109"/>
                      <a:pt x="18329" y="43594"/>
                      <a:pt x="18436" y="43080"/>
                    </a:cubicBezTo>
                    <a:lnTo>
                      <a:pt x="15597" y="40542"/>
                    </a:lnTo>
                    <a:lnTo>
                      <a:pt x="15224" y="41749"/>
                    </a:lnTo>
                    <a:cubicBezTo>
                      <a:pt x="14000" y="41092"/>
                      <a:pt x="12793" y="40507"/>
                      <a:pt x="11640" y="39833"/>
                    </a:cubicBezTo>
                    <a:cubicBezTo>
                      <a:pt x="10593" y="39212"/>
                      <a:pt x="10433" y="38395"/>
                      <a:pt x="11374" y="37082"/>
                    </a:cubicBezTo>
                    <a:lnTo>
                      <a:pt x="11374" y="37082"/>
                    </a:lnTo>
                    <a:cubicBezTo>
                      <a:pt x="12448" y="38789"/>
                      <a:pt x="13681" y="39825"/>
                      <a:pt x="15346" y="39825"/>
                    </a:cubicBezTo>
                    <a:cubicBezTo>
                      <a:pt x="15689" y="39825"/>
                      <a:pt x="16049" y="39781"/>
                      <a:pt x="16431" y="39691"/>
                    </a:cubicBezTo>
                    <a:cubicBezTo>
                      <a:pt x="16437" y="39689"/>
                      <a:pt x="16444" y="39688"/>
                      <a:pt x="16450" y="39688"/>
                    </a:cubicBezTo>
                    <a:cubicBezTo>
                      <a:pt x="16592" y="39688"/>
                      <a:pt x="16795" y="40029"/>
                      <a:pt x="16998" y="40063"/>
                    </a:cubicBezTo>
                    <a:cubicBezTo>
                      <a:pt x="17810" y="40257"/>
                      <a:pt x="18605" y="40492"/>
                      <a:pt x="19428" y="40492"/>
                    </a:cubicBezTo>
                    <a:cubicBezTo>
                      <a:pt x="19811" y="40492"/>
                      <a:pt x="20200" y="40441"/>
                      <a:pt x="20600" y="40312"/>
                    </a:cubicBezTo>
                    <a:cubicBezTo>
                      <a:pt x="21150" y="40152"/>
                      <a:pt x="21718" y="40045"/>
                      <a:pt x="22304" y="40010"/>
                    </a:cubicBezTo>
                    <a:cubicBezTo>
                      <a:pt x="24003" y="41489"/>
                      <a:pt x="25144" y="42940"/>
                      <a:pt x="27015" y="42940"/>
                    </a:cubicBezTo>
                    <a:cubicBezTo>
                      <a:pt x="27253" y="42940"/>
                      <a:pt x="27504" y="42917"/>
                      <a:pt x="27769" y="42867"/>
                    </a:cubicBezTo>
                    <a:cubicBezTo>
                      <a:pt x="27999" y="44251"/>
                      <a:pt x="27875" y="45564"/>
                      <a:pt x="28407" y="46486"/>
                    </a:cubicBezTo>
                    <a:cubicBezTo>
                      <a:pt x="29614" y="48616"/>
                      <a:pt x="31158" y="50532"/>
                      <a:pt x="32701" y="52732"/>
                    </a:cubicBezTo>
                    <a:lnTo>
                      <a:pt x="34600" y="50425"/>
                    </a:lnTo>
                    <a:lnTo>
                      <a:pt x="34103" y="47196"/>
                    </a:lnTo>
                    <a:cubicBezTo>
                      <a:pt x="34972" y="46096"/>
                      <a:pt x="36268" y="45173"/>
                      <a:pt x="36286" y="44251"/>
                    </a:cubicBezTo>
                    <a:cubicBezTo>
                      <a:pt x="36303" y="42707"/>
                      <a:pt x="38503" y="42955"/>
                      <a:pt x="38202" y="41394"/>
                    </a:cubicBezTo>
                    <a:cubicBezTo>
                      <a:pt x="38184" y="41305"/>
                      <a:pt x="39604" y="40986"/>
                      <a:pt x="40313" y="40702"/>
                    </a:cubicBezTo>
                    <a:cubicBezTo>
                      <a:pt x="40650" y="40560"/>
                      <a:pt x="40899" y="40223"/>
                      <a:pt x="41378" y="39797"/>
                    </a:cubicBezTo>
                    <a:lnTo>
                      <a:pt x="44785" y="44978"/>
                    </a:lnTo>
                    <a:lnTo>
                      <a:pt x="46630" y="43914"/>
                    </a:lnTo>
                    <a:cubicBezTo>
                      <a:pt x="47553" y="45102"/>
                      <a:pt x="46754" y="46699"/>
                      <a:pt x="48067" y="47480"/>
                    </a:cubicBezTo>
                    <a:cubicBezTo>
                      <a:pt x="47020" y="50124"/>
                      <a:pt x="48741" y="51508"/>
                      <a:pt x="50445" y="52980"/>
                    </a:cubicBezTo>
                    <a:cubicBezTo>
                      <a:pt x="50764" y="53247"/>
                      <a:pt x="50640" y="54010"/>
                      <a:pt x="50746" y="54684"/>
                    </a:cubicBezTo>
                    <a:cubicBezTo>
                      <a:pt x="49546" y="54279"/>
                      <a:pt x="48739" y="53108"/>
                      <a:pt x="47515" y="53108"/>
                    </a:cubicBezTo>
                    <a:cubicBezTo>
                      <a:pt x="47074" y="53108"/>
                      <a:pt x="46579" y="53260"/>
                      <a:pt x="45991" y="53655"/>
                    </a:cubicBezTo>
                    <a:cubicBezTo>
                      <a:pt x="46130" y="53637"/>
                      <a:pt x="46261" y="53629"/>
                      <a:pt x="46385" y="53629"/>
                    </a:cubicBezTo>
                    <a:cubicBezTo>
                      <a:pt x="47902" y="53629"/>
                      <a:pt x="48314" y="54868"/>
                      <a:pt x="48954" y="55606"/>
                    </a:cubicBezTo>
                    <a:cubicBezTo>
                      <a:pt x="49646" y="56387"/>
                      <a:pt x="51119" y="56937"/>
                      <a:pt x="50782" y="58712"/>
                    </a:cubicBezTo>
                    <a:cubicBezTo>
                      <a:pt x="50925" y="58653"/>
                      <a:pt x="51063" y="58628"/>
                      <a:pt x="51196" y="58628"/>
                    </a:cubicBezTo>
                    <a:cubicBezTo>
                      <a:pt x="52116" y="58628"/>
                      <a:pt x="52822" y="59846"/>
                      <a:pt x="53828" y="59846"/>
                    </a:cubicBezTo>
                    <a:cubicBezTo>
                      <a:pt x="54135" y="59846"/>
                      <a:pt x="54469" y="59733"/>
                      <a:pt x="54845" y="59439"/>
                    </a:cubicBezTo>
                    <a:lnTo>
                      <a:pt x="55431" y="57026"/>
                    </a:lnTo>
                    <a:cubicBezTo>
                      <a:pt x="55147" y="56955"/>
                      <a:pt x="54863" y="56902"/>
                      <a:pt x="54579" y="56849"/>
                    </a:cubicBezTo>
                    <a:cubicBezTo>
                      <a:pt x="53053" y="56760"/>
                      <a:pt x="51385" y="55819"/>
                      <a:pt x="51793" y="55269"/>
                    </a:cubicBezTo>
                    <a:lnTo>
                      <a:pt x="52787" y="54844"/>
                    </a:lnTo>
                    <a:lnTo>
                      <a:pt x="52414" y="52501"/>
                    </a:lnTo>
                    <a:cubicBezTo>
                      <a:pt x="48866" y="49893"/>
                      <a:pt x="48440" y="48917"/>
                      <a:pt x="49770" y="46291"/>
                    </a:cubicBezTo>
                    <a:lnTo>
                      <a:pt x="49770" y="46291"/>
                    </a:lnTo>
                    <a:cubicBezTo>
                      <a:pt x="50462" y="46859"/>
                      <a:pt x="51208" y="47338"/>
                      <a:pt x="51775" y="47977"/>
                    </a:cubicBezTo>
                    <a:cubicBezTo>
                      <a:pt x="52326" y="48562"/>
                      <a:pt x="52698" y="49325"/>
                      <a:pt x="53088" y="49929"/>
                    </a:cubicBezTo>
                    <a:lnTo>
                      <a:pt x="55821" y="46948"/>
                    </a:lnTo>
                    <a:lnTo>
                      <a:pt x="55200" y="42955"/>
                    </a:lnTo>
                    <a:lnTo>
                      <a:pt x="52805" y="41447"/>
                    </a:lnTo>
                    <a:lnTo>
                      <a:pt x="53585" y="38253"/>
                    </a:lnTo>
                    <a:lnTo>
                      <a:pt x="55111" y="39229"/>
                    </a:lnTo>
                    <a:cubicBezTo>
                      <a:pt x="55111" y="40045"/>
                      <a:pt x="55111" y="40542"/>
                      <a:pt x="55111" y="41039"/>
                    </a:cubicBezTo>
                    <a:lnTo>
                      <a:pt x="56300" y="41021"/>
                    </a:lnTo>
                    <a:lnTo>
                      <a:pt x="56034" y="38466"/>
                    </a:lnTo>
                    <a:cubicBezTo>
                      <a:pt x="59778" y="37011"/>
                      <a:pt x="60754" y="35876"/>
                      <a:pt x="62546" y="30925"/>
                    </a:cubicBezTo>
                    <a:lnTo>
                      <a:pt x="59370" y="25407"/>
                    </a:lnTo>
                    <a:lnTo>
                      <a:pt x="60754" y="24609"/>
                    </a:lnTo>
                    <a:cubicBezTo>
                      <a:pt x="60620" y="24079"/>
                      <a:pt x="60336" y="23926"/>
                      <a:pt x="59999" y="23926"/>
                    </a:cubicBezTo>
                    <a:cubicBezTo>
                      <a:pt x="59536" y="23926"/>
                      <a:pt x="58975" y="24215"/>
                      <a:pt x="58567" y="24215"/>
                    </a:cubicBezTo>
                    <a:cubicBezTo>
                      <a:pt x="58326" y="24215"/>
                      <a:pt x="58138" y="24114"/>
                      <a:pt x="58057" y="23792"/>
                    </a:cubicBezTo>
                    <a:lnTo>
                      <a:pt x="59316" y="21344"/>
                    </a:lnTo>
                    <a:lnTo>
                      <a:pt x="60062" y="22692"/>
                    </a:lnTo>
                    <a:lnTo>
                      <a:pt x="61286" y="21858"/>
                    </a:lnTo>
                    <a:lnTo>
                      <a:pt x="63504" y="23775"/>
                    </a:lnTo>
                    <a:lnTo>
                      <a:pt x="64178" y="27040"/>
                    </a:lnTo>
                    <a:cubicBezTo>
                      <a:pt x="64959" y="25993"/>
                      <a:pt x="65598" y="25478"/>
                      <a:pt x="65775" y="24822"/>
                    </a:cubicBezTo>
                    <a:cubicBezTo>
                      <a:pt x="66201" y="23367"/>
                      <a:pt x="64356" y="23225"/>
                      <a:pt x="64089" y="22515"/>
                    </a:cubicBezTo>
                    <a:lnTo>
                      <a:pt x="64444" y="18647"/>
                    </a:lnTo>
                    <a:cubicBezTo>
                      <a:pt x="66520" y="17955"/>
                      <a:pt x="66538" y="17902"/>
                      <a:pt x="66609" y="16305"/>
                    </a:cubicBezTo>
                    <a:cubicBezTo>
                      <a:pt x="66698" y="14229"/>
                      <a:pt x="66840" y="12171"/>
                      <a:pt x="66964" y="10059"/>
                    </a:cubicBezTo>
                    <a:cubicBezTo>
                      <a:pt x="65951" y="8994"/>
                      <a:pt x="64617" y="8884"/>
                      <a:pt x="63235" y="8884"/>
                    </a:cubicBezTo>
                    <a:cubicBezTo>
                      <a:pt x="62876" y="8884"/>
                      <a:pt x="62514" y="8891"/>
                      <a:pt x="62153" y="8891"/>
                    </a:cubicBezTo>
                    <a:cubicBezTo>
                      <a:pt x="62029" y="8891"/>
                      <a:pt x="61906" y="8890"/>
                      <a:pt x="61783" y="8888"/>
                    </a:cubicBezTo>
                    <a:cubicBezTo>
                      <a:pt x="61978" y="8001"/>
                      <a:pt x="62209" y="7362"/>
                      <a:pt x="62262" y="6741"/>
                    </a:cubicBezTo>
                    <a:cubicBezTo>
                      <a:pt x="62297" y="6102"/>
                      <a:pt x="62173" y="5464"/>
                      <a:pt x="62120" y="4701"/>
                    </a:cubicBezTo>
                    <a:lnTo>
                      <a:pt x="65119" y="4239"/>
                    </a:lnTo>
                    <a:cubicBezTo>
                      <a:pt x="59052" y="1427"/>
                      <a:pt x="52479" y="0"/>
                      <a:pt x="4586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3"/>
              <p:cNvSpPr/>
              <p:nvPr/>
            </p:nvSpPr>
            <p:spPr>
              <a:xfrm>
                <a:off x="7010819" y="4061082"/>
                <a:ext cx="117645" cy="10213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7709" extrusionOk="0">
                    <a:moveTo>
                      <a:pt x="17567" y="0"/>
                    </a:moveTo>
                    <a:lnTo>
                      <a:pt x="17567" y="0"/>
                    </a:lnTo>
                    <a:cubicBezTo>
                      <a:pt x="17070" y="1331"/>
                      <a:pt x="16644" y="2697"/>
                      <a:pt x="16307" y="4081"/>
                    </a:cubicBezTo>
                    <a:cubicBezTo>
                      <a:pt x="16278" y="4199"/>
                      <a:pt x="16114" y="4268"/>
                      <a:pt x="16100" y="4268"/>
                    </a:cubicBezTo>
                    <a:cubicBezTo>
                      <a:pt x="16097" y="4268"/>
                      <a:pt x="16100" y="4265"/>
                      <a:pt x="16112" y="4259"/>
                    </a:cubicBezTo>
                    <a:lnTo>
                      <a:pt x="13912" y="3034"/>
                    </a:lnTo>
                    <a:lnTo>
                      <a:pt x="14391" y="1437"/>
                    </a:lnTo>
                    <a:lnTo>
                      <a:pt x="12617" y="337"/>
                    </a:lnTo>
                    <a:cubicBezTo>
                      <a:pt x="12563" y="2112"/>
                      <a:pt x="10416" y="1970"/>
                      <a:pt x="10523" y="3655"/>
                    </a:cubicBezTo>
                    <a:cubicBezTo>
                      <a:pt x="10523" y="3709"/>
                      <a:pt x="10239" y="3797"/>
                      <a:pt x="10079" y="3815"/>
                    </a:cubicBezTo>
                    <a:cubicBezTo>
                      <a:pt x="8287" y="4028"/>
                      <a:pt x="8553" y="4418"/>
                      <a:pt x="7276" y="5305"/>
                    </a:cubicBezTo>
                    <a:cubicBezTo>
                      <a:pt x="5785" y="6352"/>
                      <a:pt x="5466" y="8730"/>
                      <a:pt x="3017" y="8765"/>
                    </a:cubicBezTo>
                    <a:cubicBezTo>
                      <a:pt x="2166" y="8783"/>
                      <a:pt x="1154" y="9919"/>
                      <a:pt x="569" y="10770"/>
                    </a:cubicBezTo>
                    <a:cubicBezTo>
                      <a:pt x="178" y="11356"/>
                      <a:pt x="1" y="12705"/>
                      <a:pt x="374" y="13095"/>
                    </a:cubicBezTo>
                    <a:cubicBezTo>
                      <a:pt x="1687" y="14443"/>
                      <a:pt x="746" y="15810"/>
                      <a:pt x="569" y="17708"/>
                    </a:cubicBezTo>
                    <a:cubicBezTo>
                      <a:pt x="3337" y="16519"/>
                      <a:pt x="5839" y="15668"/>
                      <a:pt x="8074" y="14213"/>
                    </a:cubicBezTo>
                    <a:lnTo>
                      <a:pt x="10558" y="15934"/>
                    </a:lnTo>
                    <a:lnTo>
                      <a:pt x="9866" y="17336"/>
                    </a:lnTo>
                    <a:cubicBezTo>
                      <a:pt x="11960" y="17300"/>
                      <a:pt x="13592" y="16998"/>
                      <a:pt x="14710" y="15508"/>
                    </a:cubicBezTo>
                    <a:cubicBezTo>
                      <a:pt x="16094" y="13645"/>
                      <a:pt x="17585" y="11835"/>
                      <a:pt x="18773" y="9866"/>
                    </a:cubicBezTo>
                    <a:cubicBezTo>
                      <a:pt x="19590" y="8482"/>
                      <a:pt x="20388" y="6885"/>
                      <a:pt x="18862" y="5305"/>
                    </a:cubicBezTo>
                    <a:cubicBezTo>
                      <a:pt x="18596" y="5039"/>
                      <a:pt x="18330" y="4330"/>
                      <a:pt x="18472" y="4099"/>
                    </a:cubicBezTo>
                    <a:cubicBezTo>
                      <a:pt x="19732" y="2307"/>
                      <a:pt x="17372" y="1491"/>
                      <a:pt x="17567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3"/>
              <p:cNvSpPr/>
              <p:nvPr/>
            </p:nvSpPr>
            <p:spPr>
              <a:xfrm>
                <a:off x="6995058" y="4000087"/>
                <a:ext cx="41059" cy="51071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8855" extrusionOk="0">
                    <a:moveTo>
                      <a:pt x="5359" y="0"/>
                    </a:moveTo>
                    <a:cubicBezTo>
                      <a:pt x="4649" y="976"/>
                      <a:pt x="3993" y="1774"/>
                      <a:pt x="3460" y="2644"/>
                    </a:cubicBezTo>
                    <a:cubicBezTo>
                      <a:pt x="2910" y="3513"/>
                      <a:pt x="1455" y="3638"/>
                      <a:pt x="1828" y="5181"/>
                    </a:cubicBezTo>
                    <a:cubicBezTo>
                      <a:pt x="1354" y="4803"/>
                      <a:pt x="1037" y="4660"/>
                      <a:pt x="815" y="4660"/>
                    </a:cubicBezTo>
                    <a:cubicBezTo>
                      <a:pt x="256" y="4660"/>
                      <a:pt x="305" y="5571"/>
                      <a:pt x="1" y="5926"/>
                    </a:cubicBezTo>
                    <a:cubicBezTo>
                      <a:pt x="1136" y="7417"/>
                      <a:pt x="1438" y="7577"/>
                      <a:pt x="5412" y="8854"/>
                    </a:cubicBezTo>
                    <a:cubicBezTo>
                      <a:pt x="5590" y="7896"/>
                      <a:pt x="5625" y="7239"/>
                      <a:pt x="5820" y="6636"/>
                    </a:cubicBezTo>
                    <a:cubicBezTo>
                      <a:pt x="6033" y="6015"/>
                      <a:pt x="6335" y="5430"/>
                      <a:pt x="6708" y="4880"/>
                    </a:cubicBezTo>
                    <a:cubicBezTo>
                      <a:pt x="7116" y="4294"/>
                      <a:pt x="5696" y="4170"/>
                      <a:pt x="6459" y="3354"/>
                    </a:cubicBezTo>
                    <a:cubicBezTo>
                      <a:pt x="6849" y="2928"/>
                      <a:pt x="6637" y="1686"/>
                      <a:pt x="6778" y="1384"/>
                    </a:cubicBezTo>
                    <a:cubicBezTo>
                      <a:pt x="6832" y="1224"/>
                      <a:pt x="6867" y="1047"/>
                      <a:pt x="6885" y="870"/>
                    </a:cubicBezTo>
                    <a:lnTo>
                      <a:pt x="5359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3"/>
              <p:cNvSpPr/>
              <p:nvPr/>
            </p:nvSpPr>
            <p:spPr>
              <a:xfrm>
                <a:off x="7078892" y="4018504"/>
                <a:ext cx="57544" cy="36030"/>
              </a:xfrm>
              <a:custGeom>
                <a:avLst/>
                <a:gdLst/>
                <a:ahLst/>
                <a:cxnLst/>
                <a:rect l="l" t="t" r="r" b="b"/>
                <a:pathLst>
                  <a:path w="9973" h="6247" extrusionOk="0">
                    <a:moveTo>
                      <a:pt x="0" y="1"/>
                    </a:moveTo>
                    <a:lnTo>
                      <a:pt x="266" y="1722"/>
                    </a:lnTo>
                    <a:lnTo>
                      <a:pt x="1668" y="1970"/>
                    </a:lnTo>
                    <a:lnTo>
                      <a:pt x="870" y="3177"/>
                    </a:lnTo>
                    <a:cubicBezTo>
                      <a:pt x="1300" y="3058"/>
                      <a:pt x="1704" y="3001"/>
                      <a:pt x="2079" y="3001"/>
                    </a:cubicBezTo>
                    <a:cubicBezTo>
                      <a:pt x="3221" y="3001"/>
                      <a:pt x="4106" y="3533"/>
                      <a:pt x="4720" y="4508"/>
                    </a:cubicBezTo>
                    <a:cubicBezTo>
                      <a:pt x="5319" y="5452"/>
                      <a:pt x="5558" y="5867"/>
                      <a:pt x="5945" y="5867"/>
                    </a:cubicBezTo>
                    <a:cubicBezTo>
                      <a:pt x="6235" y="5867"/>
                      <a:pt x="6607" y="5635"/>
                      <a:pt x="7275" y="5218"/>
                    </a:cubicBezTo>
                    <a:cubicBezTo>
                      <a:pt x="7453" y="5111"/>
                      <a:pt x="7648" y="5058"/>
                      <a:pt x="7861" y="5022"/>
                    </a:cubicBezTo>
                    <a:lnTo>
                      <a:pt x="9564" y="6247"/>
                    </a:lnTo>
                    <a:lnTo>
                      <a:pt x="9972" y="5679"/>
                    </a:lnTo>
                    <a:cubicBezTo>
                      <a:pt x="9582" y="4809"/>
                      <a:pt x="9262" y="3887"/>
                      <a:pt x="8819" y="3035"/>
                    </a:cubicBezTo>
                    <a:cubicBezTo>
                      <a:pt x="8151" y="1821"/>
                      <a:pt x="7070" y="1194"/>
                      <a:pt x="5857" y="1194"/>
                    </a:cubicBezTo>
                    <a:cubicBezTo>
                      <a:pt x="5138" y="1194"/>
                      <a:pt x="4373" y="1415"/>
                      <a:pt x="3620" y="1864"/>
                    </a:cubicBezTo>
                    <a:cubicBezTo>
                      <a:pt x="3336" y="2024"/>
                      <a:pt x="3052" y="2166"/>
                      <a:pt x="2644" y="2396"/>
                    </a:cubicBezTo>
                    <a:lnTo>
                      <a:pt x="1970" y="4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53"/>
              <p:cNvSpPr/>
              <p:nvPr/>
            </p:nvSpPr>
            <p:spPr>
              <a:xfrm>
                <a:off x="7051663" y="3806456"/>
                <a:ext cx="38503" cy="70819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12279" extrusionOk="0">
                    <a:moveTo>
                      <a:pt x="6672" y="1"/>
                    </a:moveTo>
                    <a:lnTo>
                      <a:pt x="6672" y="1"/>
                    </a:lnTo>
                    <a:cubicBezTo>
                      <a:pt x="6223" y="198"/>
                      <a:pt x="5784" y="260"/>
                      <a:pt x="5357" y="260"/>
                    </a:cubicBezTo>
                    <a:cubicBezTo>
                      <a:pt x="4670" y="260"/>
                      <a:pt x="4013" y="100"/>
                      <a:pt x="3390" y="89"/>
                    </a:cubicBezTo>
                    <a:lnTo>
                      <a:pt x="3088" y="2786"/>
                    </a:lnTo>
                    <a:lnTo>
                      <a:pt x="4809" y="5164"/>
                    </a:lnTo>
                    <a:lnTo>
                      <a:pt x="1" y="10771"/>
                    </a:lnTo>
                    <a:lnTo>
                      <a:pt x="1083" y="12279"/>
                    </a:lnTo>
                    <a:lnTo>
                      <a:pt x="6388" y="7772"/>
                    </a:lnTo>
                    <a:cubicBezTo>
                      <a:pt x="4454" y="6495"/>
                      <a:pt x="6175" y="3709"/>
                      <a:pt x="4383" y="2502"/>
                    </a:cubicBez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53"/>
              <p:cNvSpPr/>
              <p:nvPr/>
            </p:nvSpPr>
            <p:spPr>
              <a:xfrm>
                <a:off x="6984824" y="4061618"/>
                <a:ext cx="42081" cy="8893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1542" extrusionOk="0">
                    <a:moveTo>
                      <a:pt x="4286" y="0"/>
                    </a:moveTo>
                    <a:cubicBezTo>
                      <a:pt x="2949" y="0"/>
                      <a:pt x="1596" y="367"/>
                      <a:pt x="0" y="510"/>
                    </a:cubicBezTo>
                    <a:cubicBezTo>
                      <a:pt x="787" y="973"/>
                      <a:pt x="1302" y="1542"/>
                      <a:pt x="1738" y="1542"/>
                    </a:cubicBezTo>
                    <a:cubicBezTo>
                      <a:pt x="1970" y="1542"/>
                      <a:pt x="2179" y="1380"/>
                      <a:pt x="2396" y="954"/>
                    </a:cubicBezTo>
                    <a:cubicBezTo>
                      <a:pt x="2708" y="1325"/>
                      <a:pt x="3056" y="1432"/>
                      <a:pt x="3417" y="1432"/>
                    </a:cubicBezTo>
                    <a:cubicBezTo>
                      <a:pt x="3816" y="1432"/>
                      <a:pt x="4231" y="1302"/>
                      <a:pt x="4631" y="1256"/>
                    </a:cubicBezTo>
                    <a:cubicBezTo>
                      <a:pt x="5394" y="1149"/>
                      <a:pt x="6157" y="1025"/>
                      <a:pt x="7293" y="830"/>
                    </a:cubicBezTo>
                    <a:cubicBezTo>
                      <a:pt x="6240" y="198"/>
                      <a:pt x="5268" y="0"/>
                      <a:pt x="428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3"/>
              <p:cNvSpPr/>
              <p:nvPr/>
            </p:nvSpPr>
            <p:spPr>
              <a:xfrm>
                <a:off x="7035181" y="4030478"/>
                <a:ext cx="15469" cy="21703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763" extrusionOk="0">
                    <a:moveTo>
                      <a:pt x="2662" y="1"/>
                    </a:moveTo>
                    <a:cubicBezTo>
                      <a:pt x="19" y="675"/>
                      <a:pt x="1" y="764"/>
                      <a:pt x="1012" y="3763"/>
                    </a:cubicBezTo>
                    <a:lnTo>
                      <a:pt x="1491" y="2148"/>
                    </a:lnTo>
                    <a:lnTo>
                      <a:pt x="2201" y="3408"/>
                    </a:lnTo>
                    <a:lnTo>
                      <a:pt x="2680" y="3372"/>
                    </a:lnTo>
                    <a:cubicBezTo>
                      <a:pt x="2574" y="2840"/>
                      <a:pt x="2485" y="2308"/>
                      <a:pt x="2450" y="1758"/>
                    </a:cubicBezTo>
                    <a:cubicBezTo>
                      <a:pt x="2485" y="1172"/>
                      <a:pt x="2556" y="586"/>
                      <a:pt x="2662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3"/>
              <p:cNvSpPr/>
              <p:nvPr/>
            </p:nvSpPr>
            <p:spPr>
              <a:xfrm>
                <a:off x="7045011" y="3983609"/>
                <a:ext cx="19047" cy="18121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3142" extrusionOk="0">
                    <a:moveTo>
                      <a:pt x="3301" y="0"/>
                    </a:moveTo>
                    <a:lnTo>
                      <a:pt x="0" y="1455"/>
                    </a:lnTo>
                    <a:lnTo>
                      <a:pt x="550" y="2520"/>
                    </a:lnTo>
                    <a:lnTo>
                      <a:pt x="1154" y="1793"/>
                    </a:lnTo>
                    <a:lnTo>
                      <a:pt x="2804" y="3141"/>
                    </a:ln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3"/>
              <p:cNvSpPr/>
              <p:nvPr/>
            </p:nvSpPr>
            <p:spPr>
              <a:xfrm>
                <a:off x="7034362" y="3943182"/>
                <a:ext cx="973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4260" extrusionOk="0">
                    <a:moveTo>
                      <a:pt x="249" y="1"/>
                    </a:moveTo>
                    <a:cubicBezTo>
                      <a:pt x="1" y="2627"/>
                      <a:pt x="1" y="2627"/>
                      <a:pt x="977" y="4259"/>
                    </a:cubicBezTo>
                    <a:cubicBezTo>
                      <a:pt x="1687" y="1261"/>
                      <a:pt x="1687" y="1261"/>
                      <a:pt x="249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3"/>
              <p:cNvSpPr/>
              <p:nvPr/>
            </p:nvSpPr>
            <p:spPr>
              <a:xfrm>
                <a:off x="6724214" y="4015234"/>
                <a:ext cx="1131" cy="51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9" extrusionOk="0">
                    <a:moveTo>
                      <a:pt x="196" y="0"/>
                    </a:moveTo>
                    <a:lnTo>
                      <a:pt x="1" y="89"/>
                    </a:lnTo>
                    <a:lnTo>
                      <a:pt x="1" y="89"/>
                    </a:lnTo>
                    <a:lnTo>
                      <a:pt x="196" y="1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3"/>
              <p:cNvSpPr/>
              <p:nvPr/>
            </p:nvSpPr>
            <p:spPr>
              <a:xfrm>
                <a:off x="7071623" y="3755083"/>
                <a:ext cx="16589" cy="1638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8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35" y="1029"/>
                      <a:pt x="1739" y="1970"/>
                      <a:pt x="2733" y="2839"/>
                    </a:cubicBezTo>
                    <a:cubicBezTo>
                      <a:pt x="2840" y="2520"/>
                      <a:pt x="2875" y="2201"/>
                      <a:pt x="2822" y="1881"/>
                    </a:cubicBezTo>
                    <a:cubicBezTo>
                      <a:pt x="1899" y="1225"/>
                      <a:pt x="959" y="604"/>
                      <a:pt x="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3"/>
              <p:cNvSpPr/>
              <p:nvPr/>
            </p:nvSpPr>
            <p:spPr>
              <a:xfrm>
                <a:off x="6722575" y="4015741"/>
                <a:ext cx="1541" cy="72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26" extrusionOk="0">
                    <a:moveTo>
                      <a:pt x="267" y="1"/>
                    </a:moveTo>
                    <a:cubicBezTo>
                      <a:pt x="178" y="36"/>
                      <a:pt x="89" y="72"/>
                      <a:pt x="1" y="125"/>
                    </a:cubicBezTo>
                    <a:cubicBezTo>
                      <a:pt x="107" y="90"/>
                      <a:pt x="178" y="36"/>
                      <a:pt x="26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3"/>
              <p:cNvSpPr/>
              <p:nvPr/>
            </p:nvSpPr>
            <p:spPr>
              <a:xfrm>
                <a:off x="6772321" y="4116142"/>
                <a:ext cx="30927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8109" extrusionOk="0">
                    <a:moveTo>
                      <a:pt x="1828" y="0"/>
                    </a:moveTo>
                    <a:lnTo>
                      <a:pt x="1" y="2946"/>
                    </a:lnTo>
                    <a:cubicBezTo>
                      <a:pt x="444" y="3762"/>
                      <a:pt x="1030" y="4738"/>
                      <a:pt x="1527" y="5785"/>
                    </a:cubicBezTo>
                    <a:cubicBezTo>
                      <a:pt x="2308" y="7328"/>
                      <a:pt x="3479" y="8091"/>
                      <a:pt x="5359" y="8109"/>
                    </a:cubicBezTo>
                    <a:cubicBezTo>
                      <a:pt x="4667" y="6689"/>
                      <a:pt x="3993" y="5625"/>
                      <a:pt x="3798" y="4205"/>
                    </a:cubicBezTo>
                    <a:cubicBezTo>
                      <a:pt x="3621" y="2768"/>
                      <a:pt x="2574" y="1491"/>
                      <a:pt x="1828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35" name="Google Shape;3735;p53"/>
          <p:cNvGrpSpPr/>
          <p:nvPr/>
        </p:nvGrpSpPr>
        <p:grpSpPr>
          <a:xfrm>
            <a:off x="7867470" y="4054631"/>
            <a:ext cx="187557" cy="187557"/>
            <a:chOff x="8565775" y="671075"/>
            <a:chExt cx="441000" cy="441000"/>
          </a:xfrm>
        </p:grpSpPr>
        <p:sp>
          <p:nvSpPr>
            <p:cNvPr id="3736" name="Google Shape;3736;p53"/>
            <p:cNvSpPr/>
            <p:nvPr/>
          </p:nvSpPr>
          <p:spPr>
            <a:xfrm>
              <a:off x="8565775" y="671075"/>
              <a:ext cx="441000" cy="441000"/>
            </a:xfrm>
            <a:prstGeom prst="ellipse">
              <a:avLst/>
            </a:prstGeom>
            <a:gradFill>
              <a:gsLst>
                <a:gs pos="0">
                  <a:srgbClr val="869FB1">
                    <a:alpha val="65920"/>
                  </a:srgbClr>
                </a:gs>
                <a:gs pos="100000">
                  <a:srgbClr val="FFFFFF">
                    <a:alpha val="0"/>
                    <a:alpha val="6592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3"/>
            <p:cNvSpPr/>
            <p:nvPr/>
          </p:nvSpPr>
          <p:spPr>
            <a:xfrm>
              <a:off x="8706625" y="811925"/>
              <a:ext cx="159300" cy="159300"/>
            </a:xfrm>
            <a:prstGeom prst="ellipse">
              <a:avLst/>
            </a:pr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8" name="Google Shape;3738;p53"/>
          <p:cNvSpPr/>
          <p:nvPr/>
        </p:nvSpPr>
        <p:spPr>
          <a:xfrm>
            <a:off x="8168685" y="4050552"/>
            <a:ext cx="193683" cy="195716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rgbClr val="7994A9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9" name="Google Shape;3739;p53"/>
          <p:cNvSpPr/>
          <p:nvPr/>
        </p:nvSpPr>
        <p:spPr>
          <a:xfrm flipH="1">
            <a:off x="7376923" y="4017007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0" name="Google Shape;3740;p53"/>
          <p:cNvGrpSpPr/>
          <p:nvPr/>
        </p:nvGrpSpPr>
        <p:grpSpPr>
          <a:xfrm>
            <a:off x="6021325" y="3132850"/>
            <a:ext cx="587871" cy="512373"/>
            <a:chOff x="6000100" y="3076250"/>
            <a:chExt cx="587871" cy="512373"/>
          </a:xfrm>
        </p:grpSpPr>
        <p:sp>
          <p:nvSpPr>
            <p:cNvPr id="3741" name="Google Shape;3741;p53"/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2" name="Google Shape;3742;p53"/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3743" name="Google Shape;3743;p53"/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3"/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3"/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3"/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3"/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3"/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3"/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50" name="Google Shape;3750;p53"/>
          <p:cNvGrpSpPr/>
          <p:nvPr/>
        </p:nvGrpSpPr>
        <p:grpSpPr>
          <a:xfrm>
            <a:off x="3597785" y="3065882"/>
            <a:ext cx="2241344" cy="1330656"/>
            <a:chOff x="3597785" y="3065882"/>
            <a:chExt cx="2241344" cy="1330656"/>
          </a:xfrm>
        </p:grpSpPr>
        <p:grpSp>
          <p:nvGrpSpPr>
            <p:cNvPr id="3751" name="Google Shape;3751;p53"/>
            <p:cNvGrpSpPr/>
            <p:nvPr/>
          </p:nvGrpSpPr>
          <p:grpSpPr>
            <a:xfrm>
              <a:off x="5296908" y="3937355"/>
              <a:ext cx="143198" cy="32380"/>
              <a:chOff x="5296908" y="3937355"/>
              <a:chExt cx="143198" cy="32380"/>
            </a:xfrm>
          </p:grpSpPr>
          <p:sp>
            <p:nvSpPr>
              <p:cNvPr id="3752" name="Google Shape;3752;p53"/>
              <p:cNvSpPr/>
              <p:nvPr/>
            </p:nvSpPr>
            <p:spPr>
              <a:xfrm>
                <a:off x="5319457" y="3952794"/>
                <a:ext cx="11189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1" fill="none" extrusionOk="0">
                    <a:moveTo>
                      <a:pt x="1" y="0"/>
                    </a:moveTo>
                    <a:lnTo>
                      <a:pt x="14227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53" name="Google Shape;3753;p53"/>
              <p:cNvGrpSpPr/>
              <p:nvPr/>
            </p:nvGrpSpPr>
            <p:grpSpPr>
              <a:xfrm>
                <a:off x="5402331" y="3937355"/>
                <a:ext cx="37776" cy="32380"/>
                <a:chOff x="5402331" y="3937355"/>
                <a:chExt cx="37776" cy="32380"/>
              </a:xfrm>
            </p:grpSpPr>
            <p:sp>
              <p:nvSpPr>
                <p:cNvPr id="3754" name="Google Shape;3754;p53"/>
                <p:cNvSpPr/>
                <p:nvPr/>
              </p:nvSpPr>
              <p:spPr>
                <a:xfrm>
                  <a:off x="5402331" y="3937355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4" y="609"/>
                      </a:cubicBezTo>
                      <a:cubicBezTo>
                        <a:pt x="0" y="1903"/>
                        <a:pt x="919" y="4117"/>
                        <a:pt x="2746" y="4117"/>
                      </a:cubicBezTo>
                      <a:cubicBezTo>
                        <a:pt x="3883" y="4117"/>
                        <a:pt x="4802" y="3185"/>
                        <a:pt x="4802" y="2060"/>
                      </a:cubicBezTo>
                      <a:cubicBezTo>
                        <a:pt x="4802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5" name="Google Shape;3755;p53"/>
                <p:cNvSpPr/>
                <p:nvPr/>
              </p:nvSpPr>
              <p:spPr>
                <a:xfrm>
                  <a:off x="5415174" y="3946990"/>
                  <a:ext cx="15321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32" y="1416"/>
                      </a:cubicBezTo>
                      <a:cubicBezTo>
                        <a:pt x="701" y="1585"/>
                        <a:pt x="910" y="1661"/>
                        <a:pt x="1114" y="1661"/>
                      </a:cubicBezTo>
                      <a:cubicBezTo>
                        <a:pt x="1540" y="1661"/>
                        <a:pt x="1948" y="1333"/>
                        <a:pt x="1948" y="835"/>
                      </a:cubicBezTo>
                      <a:cubicBezTo>
                        <a:pt x="1948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56" name="Google Shape;3756;p53"/>
              <p:cNvGrpSpPr/>
              <p:nvPr/>
            </p:nvGrpSpPr>
            <p:grpSpPr>
              <a:xfrm>
                <a:off x="5296908" y="3937355"/>
                <a:ext cx="37783" cy="32380"/>
                <a:chOff x="5296908" y="3937355"/>
                <a:chExt cx="37783" cy="32380"/>
              </a:xfrm>
            </p:grpSpPr>
            <p:sp>
              <p:nvSpPr>
                <p:cNvPr id="3757" name="Google Shape;3757;p53"/>
                <p:cNvSpPr/>
                <p:nvPr/>
              </p:nvSpPr>
              <p:spPr>
                <a:xfrm>
                  <a:off x="5296908" y="3937355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47" y="4117"/>
                      </a:cubicBezTo>
                      <a:cubicBezTo>
                        <a:pt x="3884" y="4117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8" name="Google Shape;3758;p53"/>
                <p:cNvSpPr/>
                <p:nvPr/>
              </p:nvSpPr>
              <p:spPr>
                <a:xfrm>
                  <a:off x="5309846" y="3946990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02" y="1"/>
                      </a:moveTo>
                      <a:cubicBezTo>
                        <a:pt x="364" y="1"/>
                        <a:pt x="1" y="896"/>
                        <a:pt x="521" y="1416"/>
                      </a:cubicBezTo>
                      <a:cubicBezTo>
                        <a:pt x="690" y="1585"/>
                        <a:pt x="899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61" y="1"/>
                        <a:pt x="11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59" name="Google Shape;3759;p53"/>
            <p:cNvGrpSpPr/>
            <p:nvPr/>
          </p:nvGrpSpPr>
          <p:grpSpPr>
            <a:xfrm>
              <a:off x="4724163" y="3119631"/>
              <a:ext cx="120838" cy="84218"/>
              <a:chOff x="4724163" y="3119631"/>
              <a:chExt cx="120838" cy="84218"/>
            </a:xfrm>
          </p:grpSpPr>
          <p:grpSp>
            <p:nvGrpSpPr>
              <p:cNvPr id="3760" name="Google Shape;3760;p53"/>
              <p:cNvGrpSpPr/>
              <p:nvPr/>
            </p:nvGrpSpPr>
            <p:grpSpPr>
              <a:xfrm>
                <a:off x="4746712" y="3132773"/>
                <a:ext cx="86869" cy="56424"/>
                <a:chOff x="4746712" y="3132773"/>
                <a:chExt cx="86869" cy="56424"/>
              </a:xfrm>
            </p:grpSpPr>
            <p:sp>
              <p:nvSpPr>
                <p:cNvPr id="3761" name="Google Shape;3761;p53"/>
                <p:cNvSpPr/>
                <p:nvPr/>
              </p:nvSpPr>
              <p:spPr>
                <a:xfrm>
                  <a:off x="4746712" y="3132773"/>
                  <a:ext cx="86869" cy="56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5" h="7174" fill="none" extrusionOk="0">
                      <a:moveTo>
                        <a:pt x="0" y="1597"/>
                      </a:moveTo>
                      <a:cubicBezTo>
                        <a:pt x="242" y="1743"/>
                        <a:pt x="3532" y="7174"/>
                        <a:pt x="3532" y="7174"/>
                      </a:cubicBezTo>
                      <a:lnTo>
                        <a:pt x="6290" y="3315"/>
                      </a:lnTo>
                      <a:lnTo>
                        <a:pt x="11044" y="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2" name="Google Shape;3762;p53"/>
                <p:cNvSpPr/>
                <p:nvPr/>
              </p:nvSpPr>
              <p:spPr>
                <a:xfrm>
                  <a:off x="4746712" y="3145334"/>
                  <a:ext cx="49479" cy="1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1719" fill="none" extrusionOk="0">
                      <a:moveTo>
                        <a:pt x="0" y="0"/>
                      </a:moveTo>
                      <a:lnTo>
                        <a:pt x="6290" y="171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63" name="Google Shape;3763;p53"/>
              <p:cNvGrpSpPr/>
              <p:nvPr/>
            </p:nvGrpSpPr>
            <p:grpSpPr>
              <a:xfrm>
                <a:off x="4773634" y="3143336"/>
                <a:ext cx="37776" cy="32451"/>
                <a:chOff x="4773634" y="3143336"/>
                <a:chExt cx="37776" cy="32451"/>
              </a:xfrm>
            </p:grpSpPr>
            <p:sp>
              <p:nvSpPr>
                <p:cNvPr id="3764" name="Google Shape;3764;p53"/>
                <p:cNvSpPr/>
                <p:nvPr/>
              </p:nvSpPr>
              <p:spPr>
                <a:xfrm>
                  <a:off x="4773634" y="3143336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900"/>
                        <a:pt x="920" y="4125"/>
                        <a:pt x="2746" y="4125"/>
                      </a:cubicBezTo>
                      <a:cubicBezTo>
                        <a:pt x="3884" y="4125"/>
                        <a:pt x="4803" y="3206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5" name="Google Shape;3765;p53"/>
                <p:cNvSpPr/>
                <p:nvPr/>
              </p:nvSpPr>
              <p:spPr>
                <a:xfrm>
                  <a:off x="4788664" y="315304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7"/>
                        <a:pt x="835" y="1657"/>
                      </a:cubicBezTo>
                      <a:cubicBezTo>
                        <a:pt x="1295" y="1657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66" name="Google Shape;3766;p53"/>
              <p:cNvGrpSpPr/>
              <p:nvPr/>
            </p:nvGrpSpPr>
            <p:grpSpPr>
              <a:xfrm>
                <a:off x="4724163" y="3131248"/>
                <a:ext cx="37776" cy="32459"/>
                <a:chOff x="4724163" y="3131248"/>
                <a:chExt cx="37776" cy="32459"/>
              </a:xfrm>
            </p:grpSpPr>
            <p:sp>
              <p:nvSpPr>
                <p:cNvPr id="3767" name="Google Shape;3767;p53"/>
                <p:cNvSpPr/>
                <p:nvPr/>
              </p:nvSpPr>
              <p:spPr>
                <a:xfrm>
                  <a:off x="4724163" y="3131248"/>
                  <a:ext cx="37776" cy="32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7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00"/>
                        <a:pt x="920" y="4114"/>
                        <a:pt x="2746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8" name="Google Shape;3768;p53"/>
                <p:cNvSpPr/>
                <p:nvPr/>
              </p:nvSpPr>
              <p:spPr>
                <a:xfrm>
                  <a:off x="4739288" y="314095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69" name="Google Shape;3769;p53"/>
              <p:cNvGrpSpPr/>
              <p:nvPr/>
            </p:nvGrpSpPr>
            <p:grpSpPr>
              <a:xfrm>
                <a:off x="4755081" y="3176054"/>
                <a:ext cx="32357" cy="27795"/>
                <a:chOff x="4755081" y="3176054"/>
                <a:chExt cx="32357" cy="27795"/>
              </a:xfrm>
            </p:grpSpPr>
            <p:sp>
              <p:nvSpPr>
                <p:cNvPr id="3770" name="Google Shape;3770;p53"/>
                <p:cNvSpPr/>
                <p:nvPr/>
              </p:nvSpPr>
              <p:spPr>
                <a:xfrm>
                  <a:off x="4755081" y="3176054"/>
                  <a:ext cx="32357" cy="2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3534" extrusionOk="0">
                      <a:moveTo>
                        <a:pt x="2338" y="0"/>
                      </a:moveTo>
                      <a:cubicBezTo>
                        <a:pt x="1904" y="0"/>
                        <a:pt x="1462" y="162"/>
                        <a:pt x="1101" y="522"/>
                      </a:cubicBezTo>
                      <a:cubicBezTo>
                        <a:pt x="1" y="1635"/>
                        <a:pt x="787" y="3534"/>
                        <a:pt x="2360" y="3534"/>
                      </a:cubicBezTo>
                      <a:cubicBezTo>
                        <a:pt x="3327" y="3534"/>
                        <a:pt x="4114" y="2735"/>
                        <a:pt x="4114" y="1768"/>
                      </a:cubicBezTo>
                      <a:cubicBezTo>
                        <a:pt x="4114" y="704"/>
                        <a:pt x="3245" y="0"/>
                        <a:pt x="23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1" name="Google Shape;3771;p53"/>
                <p:cNvSpPr/>
                <p:nvPr/>
              </p:nvSpPr>
              <p:spPr>
                <a:xfrm>
                  <a:off x="4767924" y="3185768"/>
                  <a:ext cx="9902" cy="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067" extrusionOk="0">
                      <a:moveTo>
                        <a:pt x="714" y="0"/>
                      </a:moveTo>
                      <a:cubicBezTo>
                        <a:pt x="243" y="0"/>
                        <a:pt x="1" y="569"/>
                        <a:pt x="339" y="908"/>
                      </a:cubicBezTo>
                      <a:cubicBezTo>
                        <a:pt x="449" y="1017"/>
                        <a:pt x="584" y="1066"/>
                        <a:pt x="716" y="1066"/>
                      </a:cubicBezTo>
                      <a:cubicBezTo>
                        <a:pt x="993" y="1066"/>
                        <a:pt x="1259" y="852"/>
                        <a:pt x="1259" y="533"/>
                      </a:cubicBezTo>
                      <a:cubicBezTo>
                        <a:pt x="1259" y="230"/>
                        <a:pt x="1017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72" name="Google Shape;3772;p53"/>
              <p:cNvGrpSpPr/>
              <p:nvPr/>
            </p:nvGrpSpPr>
            <p:grpSpPr>
              <a:xfrm>
                <a:off x="4812550" y="3119631"/>
                <a:ext cx="32451" cy="27803"/>
                <a:chOff x="4812550" y="3119631"/>
                <a:chExt cx="32451" cy="27803"/>
              </a:xfrm>
            </p:grpSpPr>
            <p:sp>
              <p:nvSpPr>
                <p:cNvPr id="3773" name="Google Shape;3773;p53"/>
                <p:cNvSpPr/>
                <p:nvPr/>
              </p:nvSpPr>
              <p:spPr>
                <a:xfrm>
                  <a:off x="4812550" y="3119631"/>
                  <a:ext cx="32451" cy="27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6" h="3535" extrusionOk="0">
                      <a:moveTo>
                        <a:pt x="2350" y="1"/>
                      </a:moveTo>
                      <a:cubicBezTo>
                        <a:pt x="1916" y="1"/>
                        <a:pt x="1473" y="162"/>
                        <a:pt x="1113" y="522"/>
                      </a:cubicBezTo>
                      <a:cubicBezTo>
                        <a:pt x="0" y="1635"/>
                        <a:pt x="798" y="3534"/>
                        <a:pt x="2371" y="3534"/>
                      </a:cubicBezTo>
                      <a:cubicBezTo>
                        <a:pt x="3339" y="3534"/>
                        <a:pt x="4125" y="2748"/>
                        <a:pt x="4125" y="1768"/>
                      </a:cubicBezTo>
                      <a:cubicBezTo>
                        <a:pt x="4125" y="705"/>
                        <a:pt x="3256" y="1"/>
                        <a:pt x="235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4" name="Google Shape;3774;p53"/>
                <p:cNvSpPr/>
                <p:nvPr/>
              </p:nvSpPr>
              <p:spPr>
                <a:xfrm>
                  <a:off x="4826912" y="3129352"/>
                  <a:ext cx="8478" cy="8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1065" extrusionOk="0">
                      <a:moveTo>
                        <a:pt x="533" y="0"/>
                      </a:moveTo>
                      <a:cubicBezTo>
                        <a:pt x="243" y="0"/>
                        <a:pt x="1" y="242"/>
                        <a:pt x="1" y="532"/>
                      </a:cubicBezTo>
                      <a:cubicBezTo>
                        <a:pt x="1" y="835"/>
                        <a:pt x="243" y="1065"/>
                        <a:pt x="533" y="1065"/>
                      </a:cubicBezTo>
                      <a:cubicBezTo>
                        <a:pt x="835" y="1065"/>
                        <a:pt x="1077" y="835"/>
                        <a:pt x="1077" y="532"/>
                      </a:cubicBezTo>
                      <a:cubicBezTo>
                        <a:pt x="1077" y="242"/>
                        <a:pt x="835" y="0"/>
                        <a:pt x="53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75" name="Google Shape;3775;p53"/>
            <p:cNvGrpSpPr/>
            <p:nvPr/>
          </p:nvGrpSpPr>
          <p:grpSpPr>
            <a:xfrm>
              <a:off x="5382826" y="4027197"/>
              <a:ext cx="268967" cy="250422"/>
              <a:chOff x="5382826" y="4027197"/>
              <a:chExt cx="268967" cy="250422"/>
            </a:xfrm>
          </p:grpSpPr>
          <p:grpSp>
            <p:nvGrpSpPr>
              <p:cNvPr id="3776" name="Google Shape;3776;p53"/>
              <p:cNvGrpSpPr/>
              <p:nvPr/>
            </p:nvGrpSpPr>
            <p:grpSpPr>
              <a:xfrm>
                <a:off x="5405280" y="4042510"/>
                <a:ext cx="237570" cy="218647"/>
                <a:chOff x="5405280" y="4042510"/>
                <a:chExt cx="237570" cy="218647"/>
              </a:xfrm>
            </p:grpSpPr>
            <p:sp>
              <p:nvSpPr>
                <p:cNvPr id="3777" name="Google Shape;3777;p53"/>
                <p:cNvSpPr/>
                <p:nvPr/>
              </p:nvSpPr>
              <p:spPr>
                <a:xfrm>
                  <a:off x="5405280" y="4042510"/>
                  <a:ext cx="144999" cy="173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6" h="22102" fill="none" extrusionOk="0">
                      <a:moveTo>
                        <a:pt x="0" y="12037"/>
                      </a:moveTo>
                      <a:cubicBezTo>
                        <a:pt x="702" y="12073"/>
                        <a:pt x="12302" y="22101"/>
                        <a:pt x="12302" y="22101"/>
                      </a:cubicBezTo>
                      <a:lnTo>
                        <a:pt x="11819" y="13005"/>
                      </a:lnTo>
                      <a:lnTo>
                        <a:pt x="18435" y="1"/>
                      </a:lnTo>
                      <a:lnTo>
                        <a:pt x="0" y="125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8" name="Google Shape;3778;p53"/>
                <p:cNvSpPr/>
                <p:nvPr/>
              </p:nvSpPr>
              <p:spPr>
                <a:xfrm>
                  <a:off x="5502036" y="4125093"/>
                  <a:ext cx="134350" cy="135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2" h="17239" fill="none" extrusionOk="0">
                      <a:moveTo>
                        <a:pt x="13513" y="17239"/>
                      </a:moveTo>
                      <a:lnTo>
                        <a:pt x="12690" y="8614"/>
                      </a:lnTo>
                      <a:lnTo>
                        <a:pt x="17081" y="1"/>
                      </a:lnTo>
                      <a:lnTo>
                        <a:pt x="0" y="202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9" name="Google Shape;3779;p53"/>
                <p:cNvSpPr/>
                <p:nvPr/>
              </p:nvSpPr>
              <p:spPr>
                <a:xfrm>
                  <a:off x="5543704" y="4042990"/>
                  <a:ext cx="99146" cy="8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6" h="10380" fill="none" extrusionOk="0">
                      <a:moveTo>
                        <a:pt x="1" y="0"/>
                      </a:moveTo>
                      <a:lnTo>
                        <a:pt x="12606" y="1037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0" name="Google Shape;3780;p53"/>
                <p:cNvSpPr/>
                <p:nvPr/>
              </p:nvSpPr>
              <p:spPr>
                <a:xfrm>
                  <a:off x="5501941" y="4140980"/>
                  <a:ext cx="103708" cy="5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6" h="6594" fill="none" extrusionOk="0">
                      <a:moveTo>
                        <a:pt x="13186" y="6594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1" name="Google Shape;3781;p53"/>
                <p:cNvSpPr/>
                <p:nvPr/>
              </p:nvSpPr>
              <p:spPr>
                <a:xfrm>
                  <a:off x="5495854" y="4211010"/>
                  <a:ext cx="105989" cy="5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6" h="6376" fill="none" extrusionOk="0">
                      <a:moveTo>
                        <a:pt x="0" y="0"/>
                      </a:moveTo>
                      <a:lnTo>
                        <a:pt x="13476" y="637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2" name="Google Shape;3782;p53"/>
                <p:cNvSpPr/>
                <p:nvPr/>
              </p:nvSpPr>
              <p:spPr>
                <a:xfrm>
                  <a:off x="5405280" y="4134420"/>
                  <a:ext cx="96669" cy="6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1" h="835" fill="none" extrusionOk="0">
                      <a:moveTo>
                        <a:pt x="12290" y="83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83" name="Google Shape;3783;p53"/>
              <p:cNvGrpSpPr/>
              <p:nvPr/>
            </p:nvGrpSpPr>
            <p:grpSpPr>
              <a:xfrm>
                <a:off x="5382826" y="4125549"/>
                <a:ext cx="37776" cy="32380"/>
                <a:chOff x="5382826" y="4125549"/>
                <a:chExt cx="37776" cy="32380"/>
              </a:xfrm>
            </p:grpSpPr>
            <p:sp>
              <p:nvSpPr>
                <p:cNvPr id="3784" name="Google Shape;3784;p53"/>
                <p:cNvSpPr/>
                <p:nvPr/>
              </p:nvSpPr>
              <p:spPr>
                <a:xfrm>
                  <a:off x="5382826" y="4125549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4" y="0"/>
                      </a:moveTo>
                      <a:cubicBezTo>
                        <a:pt x="2229" y="0"/>
                        <a:pt x="1714" y="188"/>
                        <a:pt x="1295" y="608"/>
                      </a:cubicBezTo>
                      <a:cubicBezTo>
                        <a:pt x="0" y="1902"/>
                        <a:pt x="907" y="4116"/>
                        <a:pt x="2746" y="4116"/>
                      </a:cubicBezTo>
                      <a:cubicBezTo>
                        <a:pt x="3871" y="4116"/>
                        <a:pt x="4790" y="3197"/>
                        <a:pt x="4803" y="2060"/>
                      </a:cubicBezTo>
                      <a:cubicBezTo>
                        <a:pt x="4794" y="817"/>
                        <a:pt x="3787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5" name="Google Shape;3785;p53"/>
                <p:cNvSpPr/>
                <p:nvPr/>
              </p:nvSpPr>
              <p:spPr>
                <a:xfrm>
                  <a:off x="5395669" y="4135176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86" name="Google Shape;3786;p53"/>
              <p:cNvGrpSpPr/>
              <p:nvPr/>
            </p:nvGrpSpPr>
            <p:grpSpPr>
              <a:xfrm>
                <a:off x="5475680" y="4195587"/>
                <a:ext cx="37783" cy="32364"/>
                <a:chOff x="5475680" y="4195587"/>
                <a:chExt cx="37783" cy="32364"/>
              </a:xfrm>
            </p:grpSpPr>
            <p:sp>
              <p:nvSpPr>
                <p:cNvPr id="3787" name="Google Shape;3787;p53"/>
                <p:cNvSpPr/>
                <p:nvPr/>
              </p:nvSpPr>
              <p:spPr>
                <a:xfrm>
                  <a:off x="5475680" y="4195587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1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8" name="Google Shape;3788;p53"/>
                <p:cNvSpPr/>
                <p:nvPr/>
              </p:nvSpPr>
              <p:spPr>
                <a:xfrm>
                  <a:off x="5488523" y="4205300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16"/>
                      </a:cubicBezTo>
                      <a:cubicBezTo>
                        <a:pt x="700" y="1583"/>
                        <a:pt x="905" y="1657"/>
                        <a:pt x="1106" y="1657"/>
                      </a:cubicBezTo>
                      <a:cubicBezTo>
                        <a:pt x="1531" y="1657"/>
                        <a:pt x="1940" y="1324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89" name="Google Shape;3789;p53"/>
              <p:cNvGrpSpPr/>
              <p:nvPr/>
            </p:nvGrpSpPr>
            <p:grpSpPr>
              <a:xfrm>
                <a:off x="5532575" y="4027197"/>
                <a:ext cx="33308" cy="32262"/>
                <a:chOff x="5532575" y="4027197"/>
                <a:chExt cx="33308" cy="32262"/>
              </a:xfrm>
            </p:grpSpPr>
            <p:sp>
              <p:nvSpPr>
                <p:cNvPr id="3790" name="Google Shape;3790;p53"/>
                <p:cNvSpPr/>
                <p:nvPr/>
              </p:nvSpPr>
              <p:spPr>
                <a:xfrm>
                  <a:off x="5532575" y="4027197"/>
                  <a:ext cx="33308" cy="32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4102" extrusionOk="0">
                      <a:moveTo>
                        <a:pt x="1984" y="0"/>
                      </a:moveTo>
                      <a:cubicBezTo>
                        <a:pt x="871" y="49"/>
                        <a:pt x="0" y="1004"/>
                        <a:pt x="37" y="2117"/>
                      </a:cubicBezTo>
                      <a:cubicBezTo>
                        <a:pt x="73" y="3227"/>
                        <a:pt x="980" y="4101"/>
                        <a:pt x="2084" y="4101"/>
                      </a:cubicBezTo>
                      <a:cubicBezTo>
                        <a:pt x="2099" y="4101"/>
                        <a:pt x="2114" y="4101"/>
                        <a:pt x="2130" y="4101"/>
                      </a:cubicBezTo>
                      <a:lnTo>
                        <a:pt x="2275" y="4101"/>
                      </a:lnTo>
                      <a:cubicBezTo>
                        <a:pt x="3375" y="4028"/>
                        <a:pt x="4234" y="3085"/>
                        <a:pt x="4186" y="1984"/>
                      </a:cubicBezTo>
                      <a:cubicBezTo>
                        <a:pt x="4150" y="871"/>
                        <a:pt x="3242" y="0"/>
                        <a:pt x="21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1" name="Google Shape;3791;p53"/>
                <p:cNvSpPr/>
                <p:nvPr/>
              </p:nvSpPr>
              <p:spPr>
                <a:xfrm>
                  <a:off x="5540661" y="4036792"/>
                  <a:ext cx="15502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661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50"/>
                        <a:pt x="1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8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92" name="Google Shape;3792;p53"/>
              <p:cNvGrpSpPr/>
              <p:nvPr/>
            </p:nvGrpSpPr>
            <p:grpSpPr>
              <a:xfrm>
                <a:off x="5590706" y="4245348"/>
                <a:ext cx="33497" cy="32270"/>
                <a:chOff x="5590706" y="4245348"/>
                <a:chExt cx="33497" cy="32270"/>
              </a:xfrm>
            </p:grpSpPr>
            <p:sp>
              <p:nvSpPr>
                <p:cNvPr id="3793" name="Google Shape;3793;p53"/>
                <p:cNvSpPr/>
                <p:nvPr/>
              </p:nvSpPr>
              <p:spPr>
                <a:xfrm>
                  <a:off x="5590706" y="4245348"/>
                  <a:ext cx="33497" cy="3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4103" extrusionOk="0">
                      <a:moveTo>
                        <a:pt x="2175" y="0"/>
                      </a:moveTo>
                      <a:cubicBezTo>
                        <a:pt x="2160" y="0"/>
                        <a:pt x="2145" y="1"/>
                        <a:pt x="2130" y="1"/>
                      </a:cubicBezTo>
                      <a:lnTo>
                        <a:pt x="1984" y="1"/>
                      </a:lnTo>
                      <a:cubicBezTo>
                        <a:pt x="872" y="49"/>
                        <a:pt x="1" y="993"/>
                        <a:pt x="37" y="2118"/>
                      </a:cubicBezTo>
                      <a:cubicBezTo>
                        <a:pt x="73" y="3228"/>
                        <a:pt x="980" y="4102"/>
                        <a:pt x="2085" y="4102"/>
                      </a:cubicBezTo>
                      <a:cubicBezTo>
                        <a:pt x="2100" y="4102"/>
                        <a:pt x="2115" y="4102"/>
                        <a:pt x="2130" y="4102"/>
                      </a:cubicBezTo>
                      <a:lnTo>
                        <a:pt x="2275" y="4102"/>
                      </a:lnTo>
                      <a:cubicBezTo>
                        <a:pt x="3388" y="4041"/>
                        <a:pt x="4259" y="3098"/>
                        <a:pt x="4222" y="1985"/>
                      </a:cubicBezTo>
                      <a:cubicBezTo>
                        <a:pt x="4175" y="875"/>
                        <a:pt x="3279" y="0"/>
                        <a:pt x="21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4" name="Google Shape;3794;p53"/>
                <p:cNvSpPr/>
                <p:nvPr/>
              </p:nvSpPr>
              <p:spPr>
                <a:xfrm>
                  <a:off x="5598791" y="4254944"/>
                  <a:ext cx="1540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659" extrusionOk="0">
                      <a:moveTo>
                        <a:pt x="1106" y="0"/>
                      </a:moveTo>
                      <a:cubicBezTo>
                        <a:pt x="1085" y="0"/>
                        <a:pt x="1063" y="1"/>
                        <a:pt x="1041" y="3"/>
                      </a:cubicBezTo>
                      <a:cubicBezTo>
                        <a:pt x="303" y="51"/>
                        <a:pt x="1" y="970"/>
                        <a:pt x="557" y="1454"/>
                      </a:cubicBezTo>
                      <a:cubicBezTo>
                        <a:pt x="720" y="1596"/>
                        <a:pt x="909" y="1659"/>
                        <a:pt x="1093" y="1659"/>
                      </a:cubicBezTo>
                      <a:cubicBezTo>
                        <a:pt x="1538" y="1659"/>
                        <a:pt x="1958" y="1290"/>
                        <a:pt x="1924" y="777"/>
                      </a:cubicBezTo>
                      <a:cubicBezTo>
                        <a:pt x="1901" y="339"/>
                        <a:pt x="1538" y="0"/>
                        <a:pt x="1106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95" name="Google Shape;3795;p53"/>
              <p:cNvGrpSpPr/>
              <p:nvPr/>
            </p:nvGrpSpPr>
            <p:grpSpPr>
              <a:xfrm>
                <a:off x="5618681" y="4109677"/>
                <a:ext cx="33112" cy="32357"/>
                <a:chOff x="5618681" y="4109677"/>
                <a:chExt cx="33112" cy="32357"/>
              </a:xfrm>
            </p:grpSpPr>
            <p:sp>
              <p:nvSpPr>
                <p:cNvPr id="3796" name="Google Shape;3796;p53"/>
                <p:cNvSpPr/>
                <p:nvPr/>
              </p:nvSpPr>
              <p:spPr>
                <a:xfrm>
                  <a:off x="5618681" y="4109677"/>
                  <a:ext cx="33112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4114" extrusionOk="0">
                      <a:moveTo>
                        <a:pt x="1984" y="1"/>
                      </a:moveTo>
                      <a:cubicBezTo>
                        <a:pt x="871" y="61"/>
                        <a:pt x="0" y="1005"/>
                        <a:pt x="36" y="2130"/>
                      </a:cubicBezTo>
                      <a:cubicBezTo>
                        <a:pt x="84" y="3235"/>
                        <a:pt x="992" y="4114"/>
                        <a:pt x="2106" y="4114"/>
                      </a:cubicBezTo>
                      <a:cubicBezTo>
                        <a:pt x="2114" y="4114"/>
                        <a:pt x="2121" y="4114"/>
                        <a:pt x="2129" y="4114"/>
                      </a:cubicBezTo>
                      <a:lnTo>
                        <a:pt x="2274" y="4114"/>
                      </a:lnTo>
                      <a:cubicBezTo>
                        <a:pt x="3375" y="4029"/>
                        <a:pt x="4210" y="3086"/>
                        <a:pt x="4173" y="1985"/>
                      </a:cubicBezTo>
                      <a:cubicBezTo>
                        <a:pt x="4137" y="884"/>
                        <a:pt x="3230" y="13"/>
                        <a:pt x="21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7" name="Google Shape;3797;p53"/>
                <p:cNvSpPr/>
                <p:nvPr/>
              </p:nvSpPr>
              <p:spPr>
                <a:xfrm>
                  <a:off x="5626767" y="4119280"/>
                  <a:ext cx="15494" cy="1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660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62"/>
                        <a:pt x="0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7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98" name="Google Shape;3798;p53"/>
              <p:cNvGrpSpPr/>
              <p:nvPr/>
            </p:nvGrpSpPr>
            <p:grpSpPr>
              <a:xfrm>
                <a:off x="5479298" y="4128262"/>
                <a:ext cx="31405" cy="26906"/>
                <a:chOff x="5479298" y="4128262"/>
                <a:chExt cx="31405" cy="26906"/>
              </a:xfrm>
            </p:grpSpPr>
            <p:sp>
              <p:nvSpPr>
                <p:cNvPr id="3799" name="Google Shape;3799;p53"/>
                <p:cNvSpPr/>
                <p:nvPr/>
              </p:nvSpPr>
              <p:spPr>
                <a:xfrm>
                  <a:off x="5479298" y="4128262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0" name="Google Shape;3800;p53"/>
                <p:cNvSpPr/>
                <p:nvPr/>
              </p:nvSpPr>
              <p:spPr>
                <a:xfrm>
                  <a:off x="5493471" y="413793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8" y="1"/>
                        <a:pt x="1" y="218"/>
                        <a:pt x="1" y="485"/>
                      </a:cubicBezTo>
                      <a:cubicBezTo>
                        <a:pt x="1" y="751"/>
                        <a:pt x="218" y="968"/>
                        <a:pt x="485" y="968"/>
                      </a:cubicBezTo>
                      <a:cubicBezTo>
                        <a:pt x="751" y="968"/>
                        <a:pt x="968" y="751"/>
                        <a:pt x="968" y="485"/>
                      </a:cubicBezTo>
                      <a:cubicBezTo>
                        <a:pt x="968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01" name="Google Shape;3801;p53"/>
              <p:cNvGrpSpPr/>
              <p:nvPr/>
            </p:nvGrpSpPr>
            <p:grpSpPr>
              <a:xfrm>
                <a:off x="5582903" y="4180116"/>
                <a:ext cx="31499" cy="26898"/>
                <a:chOff x="5582903" y="4180116"/>
                <a:chExt cx="31499" cy="26898"/>
              </a:xfrm>
            </p:grpSpPr>
            <p:sp>
              <p:nvSpPr>
                <p:cNvPr id="3802" name="Google Shape;3802;p53"/>
                <p:cNvSpPr/>
                <p:nvPr/>
              </p:nvSpPr>
              <p:spPr>
                <a:xfrm>
                  <a:off x="5582903" y="4180116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1"/>
                      </a:moveTo>
                      <a:cubicBezTo>
                        <a:pt x="1855" y="1"/>
                        <a:pt x="1425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3" name="Google Shape;3803;p53"/>
                <p:cNvSpPr/>
                <p:nvPr/>
              </p:nvSpPr>
              <p:spPr>
                <a:xfrm>
                  <a:off x="5597084" y="4189790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804" name="Google Shape;3804;p53"/>
            <p:cNvGrpSpPr/>
            <p:nvPr/>
          </p:nvGrpSpPr>
          <p:grpSpPr>
            <a:xfrm>
              <a:off x="3977681" y="3230323"/>
              <a:ext cx="94584" cy="84085"/>
              <a:chOff x="3977681" y="3230323"/>
              <a:chExt cx="94584" cy="84085"/>
            </a:xfrm>
          </p:grpSpPr>
          <p:grpSp>
            <p:nvGrpSpPr>
              <p:cNvPr id="3805" name="Google Shape;3805;p53"/>
              <p:cNvGrpSpPr/>
              <p:nvPr/>
            </p:nvGrpSpPr>
            <p:grpSpPr>
              <a:xfrm>
                <a:off x="4000135" y="3243041"/>
                <a:ext cx="59570" cy="57186"/>
                <a:chOff x="4000135" y="3243041"/>
                <a:chExt cx="59570" cy="57186"/>
              </a:xfrm>
            </p:grpSpPr>
            <p:sp>
              <p:nvSpPr>
                <p:cNvPr id="3806" name="Google Shape;3806;p53"/>
                <p:cNvSpPr/>
                <p:nvPr/>
              </p:nvSpPr>
              <p:spPr>
                <a:xfrm>
                  <a:off x="4000135" y="3243041"/>
                  <a:ext cx="59570" cy="5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7259" fill="none" extrusionOk="0">
                      <a:moveTo>
                        <a:pt x="1" y="2323"/>
                      </a:moveTo>
                      <a:lnTo>
                        <a:pt x="2577" y="7259"/>
                      </a:lnTo>
                      <a:lnTo>
                        <a:pt x="7573" y="4114"/>
                      </a:lnTo>
                      <a:lnTo>
                        <a:pt x="5541" y="1"/>
                      </a:lnTo>
                      <a:lnTo>
                        <a:pt x="352" y="232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7" name="Google Shape;3807;p53"/>
                <p:cNvSpPr/>
                <p:nvPr/>
              </p:nvSpPr>
              <p:spPr>
                <a:xfrm>
                  <a:off x="4024210" y="3246847"/>
                  <a:ext cx="15706" cy="53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" h="6787" fill="none" extrusionOk="0">
                      <a:moveTo>
                        <a:pt x="0" y="6787"/>
                      </a:moveTo>
                      <a:lnTo>
                        <a:pt x="199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8" name="Google Shape;3808;p53"/>
                <p:cNvSpPr/>
                <p:nvPr/>
              </p:nvSpPr>
              <p:spPr>
                <a:xfrm>
                  <a:off x="4002896" y="3261311"/>
                  <a:ext cx="56809" cy="14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3" h="1791" fill="none" extrusionOk="0">
                      <a:moveTo>
                        <a:pt x="7222" y="1791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09" name="Google Shape;3809;p53"/>
              <p:cNvGrpSpPr/>
              <p:nvPr/>
            </p:nvGrpSpPr>
            <p:grpSpPr>
              <a:xfrm>
                <a:off x="3977681" y="3245872"/>
                <a:ext cx="37783" cy="32380"/>
                <a:chOff x="3977681" y="3245872"/>
                <a:chExt cx="37783" cy="32380"/>
              </a:xfrm>
            </p:grpSpPr>
            <p:sp>
              <p:nvSpPr>
                <p:cNvPr id="3810" name="Google Shape;3810;p53"/>
                <p:cNvSpPr/>
                <p:nvPr/>
              </p:nvSpPr>
              <p:spPr>
                <a:xfrm>
                  <a:off x="3977681" y="3245872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26" y="1"/>
                      </a:moveTo>
                      <a:cubicBezTo>
                        <a:pt x="2219" y="1"/>
                        <a:pt x="1703" y="189"/>
                        <a:pt x="1283" y="608"/>
                      </a:cubicBezTo>
                      <a:cubicBezTo>
                        <a:pt x="1" y="1903"/>
                        <a:pt x="908" y="4117"/>
                        <a:pt x="2747" y="4117"/>
                      </a:cubicBezTo>
                      <a:cubicBezTo>
                        <a:pt x="3872" y="4104"/>
                        <a:pt x="4791" y="3185"/>
                        <a:pt x="4803" y="2060"/>
                      </a:cubicBezTo>
                      <a:cubicBezTo>
                        <a:pt x="4795" y="818"/>
                        <a:pt x="3782" y="1"/>
                        <a:pt x="27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1" name="Google Shape;3811;p53"/>
                <p:cNvSpPr/>
                <p:nvPr/>
              </p:nvSpPr>
              <p:spPr>
                <a:xfrm>
                  <a:off x="3992718" y="325550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12" name="Google Shape;3812;p53"/>
              <p:cNvGrpSpPr/>
              <p:nvPr/>
            </p:nvGrpSpPr>
            <p:grpSpPr>
              <a:xfrm>
                <a:off x="4040860" y="3262672"/>
                <a:ext cx="31405" cy="27001"/>
                <a:chOff x="4040860" y="3262672"/>
                <a:chExt cx="31405" cy="27001"/>
              </a:xfrm>
            </p:grpSpPr>
            <p:sp>
              <p:nvSpPr>
                <p:cNvPr id="3813" name="Google Shape;3813;p53"/>
                <p:cNvSpPr/>
                <p:nvPr/>
              </p:nvSpPr>
              <p:spPr>
                <a:xfrm>
                  <a:off x="4040860" y="326267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4" name="Google Shape;3814;p53"/>
                <p:cNvSpPr/>
                <p:nvPr/>
              </p:nvSpPr>
              <p:spPr>
                <a:xfrm>
                  <a:off x="4054938" y="327234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15" name="Google Shape;3815;p53"/>
              <p:cNvGrpSpPr/>
              <p:nvPr/>
            </p:nvGrpSpPr>
            <p:grpSpPr>
              <a:xfrm>
                <a:off x="4021072" y="3230323"/>
                <a:ext cx="31397" cy="26906"/>
                <a:chOff x="4021072" y="3230323"/>
                <a:chExt cx="31397" cy="26906"/>
              </a:xfrm>
            </p:grpSpPr>
            <p:sp>
              <p:nvSpPr>
                <p:cNvPr id="3816" name="Google Shape;3816;p53"/>
                <p:cNvSpPr/>
                <p:nvPr/>
              </p:nvSpPr>
              <p:spPr>
                <a:xfrm>
                  <a:off x="4021072" y="3230323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7" name="Google Shape;3817;p53"/>
                <p:cNvSpPr/>
                <p:nvPr/>
              </p:nvSpPr>
              <p:spPr>
                <a:xfrm>
                  <a:off x="403524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18" name="Google Shape;3818;p53"/>
              <p:cNvGrpSpPr/>
              <p:nvPr/>
            </p:nvGrpSpPr>
            <p:grpSpPr>
              <a:xfrm>
                <a:off x="4001472" y="3287462"/>
                <a:ext cx="31499" cy="26945"/>
                <a:chOff x="4001472" y="3287462"/>
                <a:chExt cx="31499" cy="26945"/>
              </a:xfrm>
            </p:grpSpPr>
            <p:sp>
              <p:nvSpPr>
                <p:cNvPr id="3819" name="Google Shape;3819;p53"/>
                <p:cNvSpPr/>
                <p:nvPr/>
              </p:nvSpPr>
              <p:spPr>
                <a:xfrm>
                  <a:off x="4001472" y="3287462"/>
                  <a:ext cx="31499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6" extrusionOk="0">
                      <a:moveTo>
                        <a:pt x="2276" y="1"/>
                      </a:moveTo>
                      <a:cubicBezTo>
                        <a:pt x="1854" y="1"/>
                        <a:pt x="1425" y="158"/>
                        <a:pt x="1077" y="510"/>
                      </a:cubicBezTo>
                      <a:cubicBezTo>
                        <a:pt x="0" y="1587"/>
                        <a:pt x="762" y="3425"/>
                        <a:pt x="2286" y="3425"/>
                      </a:cubicBezTo>
                      <a:cubicBezTo>
                        <a:pt x="3230" y="3425"/>
                        <a:pt x="3992" y="2663"/>
                        <a:pt x="4004" y="1720"/>
                      </a:cubicBezTo>
                      <a:cubicBezTo>
                        <a:pt x="4004" y="688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0" name="Google Shape;3820;p53"/>
                <p:cNvSpPr/>
                <p:nvPr/>
              </p:nvSpPr>
              <p:spPr>
                <a:xfrm>
                  <a:off x="4014410" y="3297175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06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821" name="Google Shape;3821;p53"/>
            <p:cNvGrpSpPr/>
            <p:nvPr/>
          </p:nvGrpSpPr>
          <p:grpSpPr>
            <a:xfrm>
              <a:off x="4084715" y="3258865"/>
              <a:ext cx="184961" cy="137268"/>
              <a:chOff x="4084715" y="3258865"/>
              <a:chExt cx="184961" cy="137268"/>
            </a:xfrm>
          </p:grpSpPr>
          <p:grpSp>
            <p:nvGrpSpPr>
              <p:cNvPr id="3822" name="Google Shape;3822;p53"/>
              <p:cNvGrpSpPr/>
              <p:nvPr/>
            </p:nvGrpSpPr>
            <p:grpSpPr>
              <a:xfrm>
                <a:off x="4107453" y="3271583"/>
                <a:ext cx="153470" cy="110275"/>
                <a:chOff x="4107453" y="3271583"/>
                <a:chExt cx="153470" cy="110275"/>
              </a:xfrm>
            </p:grpSpPr>
            <p:sp>
              <p:nvSpPr>
                <p:cNvPr id="3823" name="Google Shape;3823;p53"/>
                <p:cNvSpPr/>
                <p:nvPr/>
              </p:nvSpPr>
              <p:spPr>
                <a:xfrm>
                  <a:off x="4107453" y="3271583"/>
                  <a:ext cx="153470" cy="1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3" h="14021" fill="none" extrusionOk="0">
                      <a:moveTo>
                        <a:pt x="19513" y="14021"/>
                      </a:moveTo>
                      <a:lnTo>
                        <a:pt x="14844" y="968"/>
                      </a:lnTo>
                      <a:lnTo>
                        <a:pt x="5674" y="1"/>
                      </a:lnTo>
                      <a:lnTo>
                        <a:pt x="1" y="968"/>
                      </a:lnTo>
                      <a:lnTo>
                        <a:pt x="8977" y="2674"/>
                      </a:lnTo>
                      <a:lnTo>
                        <a:pt x="14360" y="10102"/>
                      </a:lnTo>
                      <a:lnTo>
                        <a:pt x="19029" y="14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4" name="Google Shape;3824;p53"/>
                <p:cNvSpPr/>
                <p:nvPr/>
              </p:nvSpPr>
              <p:spPr>
                <a:xfrm>
                  <a:off x="4155886" y="3271968"/>
                  <a:ext cx="22171" cy="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2614" fill="none" extrusionOk="0">
                      <a:moveTo>
                        <a:pt x="2819" y="26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5" name="Google Shape;3825;p53"/>
                <p:cNvSpPr/>
                <p:nvPr/>
              </p:nvSpPr>
              <p:spPr>
                <a:xfrm>
                  <a:off x="4178049" y="3279196"/>
                  <a:ext cx="42345" cy="13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4" h="1695" fill="none" extrusionOk="0">
                      <a:moveTo>
                        <a:pt x="1" y="1694"/>
                      </a:moveTo>
                      <a:lnTo>
                        <a:pt x="538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6" name="Google Shape;3826;p53"/>
                <p:cNvSpPr/>
                <p:nvPr/>
              </p:nvSpPr>
              <p:spPr>
                <a:xfrm>
                  <a:off x="4220387" y="3279196"/>
                  <a:ext cx="8" cy="7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22" fill="none" extrusionOk="0">
                      <a:moveTo>
                        <a:pt x="1" y="0"/>
                      </a:moveTo>
                      <a:lnTo>
                        <a:pt x="1" y="91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7" name="Google Shape;3827;p53"/>
              <p:cNvGrpSpPr/>
              <p:nvPr/>
            </p:nvGrpSpPr>
            <p:grpSpPr>
              <a:xfrm>
                <a:off x="4136947" y="3258865"/>
                <a:ext cx="31499" cy="27001"/>
                <a:chOff x="4136947" y="3258865"/>
                <a:chExt cx="31499" cy="27001"/>
              </a:xfrm>
            </p:grpSpPr>
            <p:sp>
              <p:nvSpPr>
                <p:cNvPr id="3828" name="Google Shape;3828;p53"/>
                <p:cNvSpPr/>
                <p:nvPr/>
              </p:nvSpPr>
              <p:spPr>
                <a:xfrm>
                  <a:off x="4136947" y="3258865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32"/>
                        <a:pt x="2299" y="3432"/>
                      </a:cubicBezTo>
                      <a:cubicBezTo>
                        <a:pt x="3243" y="3420"/>
                        <a:pt x="4005" y="2658"/>
                        <a:pt x="4005" y="1715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9" name="Google Shape;3829;p53"/>
                <p:cNvSpPr/>
                <p:nvPr/>
              </p:nvSpPr>
              <p:spPr>
                <a:xfrm>
                  <a:off x="4151222" y="3268539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06" y="1"/>
                        <a:pt x="0" y="218"/>
                        <a:pt x="0" y="485"/>
                      </a:cubicBezTo>
                      <a:cubicBezTo>
                        <a:pt x="0" y="751"/>
                        <a:pt x="206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0" name="Google Shape;3830;p53"/>
              <p:cNvGrpSpPr/>
              <p:nvPr/>
            </p:nvGrpSpPr>
            <p:grpSpPr>
              <a:xfrm>
                <a:off x="4084715" y="3266478"/>
                <a:ext cx="31468" cy="26898"/>
                <a:chOff x="4084715" y="3266478"/>
                <a:chExt cx="31468" cy="26898"/>
              </a:xfrm>
            </p:grpSpPr>
            <p:sp>
              <p:nvSpPr>
                <p:cNvPr id="3831" name="Google Shape;3831;p53"/>
                <p:cNvSpPr/>
                <p:nvPr/>
              </p:nvSpPr>
              <p:spPr>
                <a:xfrm>
                  <a:off x="4084715" y="3266478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9" y="1"/>
                      </a:moveTo>
                      <a:cubicBezTo>
                        <a:pt x="1859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26"/>
                      </a:cubicBezTo>
                      <a:cubicBezTo>
                        <a:pt x="4001" y="686"/>
                        <a:pt x="3161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2" name="Google Shape;3832;p53"/>
                <p:cNvSpPr/>
                <p:nvPr/>
              </p:nvSpPr>
              <p:spPr>
                <a:xfrm>
                  <a:off x="4098896" y="327615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3" name="Google Shape;3833;p53"/>
              <p:cNvGrpSpPr/>
              <p:nvPr/>
            </p:nvGrpSpPr>
            <p:grpSpPr>
              <a:xfrm>
                <a:off x="4159213" y="3279849"/>
                <a:ext cx="31405" cy="26945"/>
                <a:chOff x="4159213" y="3279849"/>
                <a:chExt cx="31405" cy="26945"/>
              </a:xfrm>
            </p:grpSpPr>
            <p:sp>
              <p:nvSpPr>
                <p:cNvPr id="3834" name="Google Shape;3834;p53"/>
                <p:cNvSpPr/>
                <p:nvPr/>
              </p:nvSpPr>
              <p:spPr>
                <a:xfrm>
                  <a:off x="4159213" y="3279849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6"/>
                        <a:pt x="2287" y="3426"/>
                      </a:cubicBezTo>
                      <a:cubicBezTo>
                        <a:pt x="3230" y="3426"/>
                        <a:pt x="3992" y="2663"/>
                        <a:pt x="3992" y="1720"/>
                      </a:cubicBezTo>
                      <a:cubicBezTo>
                        <a:pt x="3992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5" name="Google Shape;3835;p53"/>
                <p:cNvSpPr/>
                <p:nvPr/>
              </p:nvSpPr>
              <p:spPr>
                <a:xfrm>
                  <a:off x="4173385" y="3289570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6" name="Google Shape;3836;p53"/>
              <p:cNvGrpSpPr/>
              <p:nvPr/>
            </p:nvGrpSpPr>
            <p:grpSpPr>
              <a:xfrm>
                <a:off x="4201550" y="3266502"/>
                <a:ext cx="31405" cy="26883"/>
                <a:chOff x="4201550" y="3266502"/>
                <a:chExt cx="31405" cy="26883"/>
              </a:xfrm>
            </p:grpSpPr>
            <p:sp>
              <p:nvSpPr>
                <p:cNvPr id="3837" name="Google Shape;3837;p53"/>
                <p:cNvSpPr/>
                <p:nvPr/>
              </p:nvSpPr>
              <p:spPr>
                <a:xfrm>
                  <a:off x="4201550" y="3266502"/>
                  <a:ext cx="31405" cy="2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18" extrusionOk="0">
                      <a:moveTo>
                        <a:pt x="2266" y="1"/>
                      </a:moveTo>
                      <a:cubicBezTo>
                        <a:pt x="1849" y="1"/>
                        <a:pt x="1423" y="155"/>
                        <a:pt x="1077" y="502"/>
                      </a:cubicBezTo>
                      <a:cubicBezTo>
                        <a:pt x="1" y="1566"/>
                        <a:pt x="751" y="3417"/>
                        <a:pt x="2275" y="3417"/>
                      </a:cubicBezTo>
                      <a:cubicBezTo>
                        <a:pt x="2282" y="3417"/>
                        <a:pt x="2290" y="3417"/>
                        <a:pt x="2297" y="3417"/>
                      </a:cubicBezTo>
                      <a:cubicBezTo>
                        <a:pt x="3230" y="3417"/>
                        <a:pt x="3993" y="2660"/>
                        <a:pt x="3993" y="1723"/>
                      </a:cubicBezTo>
                      <a:cubicBezTo>
                        <a:pt x="3993" y="689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8" name="Google Shape;3838;p53"/>
                <p:cNvSpPr/>
                <p:nvPr/>
              </p:nvSpPr>
              <p:spPr>
                <a:xfrm>
                  <a:off x="4214331" y="3276247"/>
                  <a:ext cx="8919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4" extrusionOk="0">
                      <a:moveTo>
                        <a:pt x="635" y="0"/>
                      </a:moveTo>
                      <a:cubicBezTo>
                        <a:pt x="209" y="0"/>
                        <a:pt x="0" y="512"/>
                        <a:pt x="311" y="823"/>
                      </a:cubicBezTo>
                      <a:cubicBezTo>
                        <a:pt x="408" y="920"/>
                        <a:pt x="528" y="964"/>
                        <a:pt x="646" y="964"/>
                      </a:cubicBezTo>
                      <a:cubicBezTo>
                        <a:pt x="895" y="964"/>
                        <a:pt x="1134" y="771"/>
                        <a:pt x="1134" y="484"/>
                      </a:cubicBezTo>
                      <a:cubicBezTo>
                        <a:pt x="1134" y="206"/>
                        <a:pt x="916" y="0"/>
                        <a:pt x="650" y="0"/>
                      </a:cubicBezTo>
                      <a:cubicBezTo>
                        <a:pt x="645" y="0"/>
                        <a:pt x="640" y="0"/>
                        <a:pt x="6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9" name="Google Shape;3839;p53"/>
              <p:cNvGrpSpPr/>
              <p:nvPr/>
            </p:nvGrpSpPr>
            <p:grpSpPr>
              <a:xfrm>
                <a:off x="4201550" y="3338278"/>
                <a:ext cx="31405" cy="26930"/>
                <a:chOff x="4201550" y="3338278"/>
                <a:chExt cx="31405" cy="26930"/>
              </a:xfrm>
            </p:grpSpPr>
            <p:sp>
              <p:nvSpPr>
                <p:cNvPr id="3840" name="Google Shape;3840;p53"/>
                <p:cNvSpPr/>
                <p:nvPr/>
              </p:nvSpPr>
              <p:spPr>
                <a:xfrm>
                  <a:off x="4201550" y="3338278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6" y="1"/>
                      </a:moveTo>
                      <a:cubicBezTo>
                        <a:pt x="1848" y="1"/>
                        <a:pt x="1423" y="154"/>
                        <a:pt x="1077" y="497"/>
                      </a:cubicBezTo>
                      <a:cubicBezTo>
                        <a:pt x="1" y="1573"/>
                        <a:pt x="751" y="3412"/>
                        <a:pt x="2275" y="3424"/>
                      </a:cubicBezTo>
                      <a:cubicBezTo>
                        <a:pt x="3218" y="3424"/>
                        <a:pt x="3993" y="2662"/>
                        <a:pt x="3993" y="1718"/>
                      </a:cubicBezTo>
                      <a:cubicBezTo>
                        <a:pt x="3993" y="684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1" name="Google Shape;3841;p53"/>
                <p:cNvSpPr/>
                <p:nvPr/>
              </p:nvSpPr>
              <p:spPr>
                <a:xfrm>
                  <a:off x="4214331" y="3347976"/>
                  <a:ext cx="8919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5" extrusionOk="0">
                      <a:moveTo>
                        <a:pt x="671" y="1"/>
                      </a:moveTo>
                      <a:cubicBezTo>
                        <a:pt x="664" y="1"/>
                        <a:pt x="657" y="1"/>
                        <a:pt x="650" y="1"/>
                      </a:cubicBezTo>
                      <a:cubicBezTo>
                        <a:pt x="645" y="1"/>
                        <a:pt x="640" y="1"/>
                        <a:pt x="635" y="1"/>
                      </a:cubicBezTo>
                      <a:cubicBezTo>
                        <a:pt x="209" y="1"/>
                        <a:pt x="0" y="513"/>
                        <a:pt x="311" y="824"/>
                      </a:cubicBezTo>
                      <a:cubicBezTo>
                        <a:pt x="408" y="921"/>
                        <a:pt x="528" y="965"/>
                        <a:pt x="646" y="965"/>
                      </a:cubicBezTo>
                      <a:cubicBezTo>
                        <a:pt x="895" y="965"/>
                        <a:pt x="1134" y="772"/>
                        <a:pt x="1134" y="485"/>
                      </a:cubicBezTo>
                      <a:cubicBezTo>
                        <a:pt x="1134" y="214"/>
                        <a:pt x="927" y="1"/>
                        <a:pt x="67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42" name="Google Shape;3842;p53"/>
              <p:cNvGrpSpPr/>
              <p:nvPr/>
            </p:nvGrpSpPr>
            <p:grpSpPr>
              <a:xfrm>
                <a:off x="4238272" y="3369132"/>
                <a:ext cx="31405" cy="27001"/>
                <a:chOff x="4238272" y="3369132"/>
                <a:chExt cx="31405" cy="27001"/>
              </a:xfrm>
            </p:grpSpPr>
            <p:sp>
              <p:nvSpPr>
                <p:cNvPr id="3843" name="Google Shape;3843;p53"/>
                <p:cNvSpPr/>
                <p:nvPr/>
              </p:nvSpPr>
              <p:spPr>
                <a:xfrm>
                  <a:off x="4238272" y="33691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4" y="1"/>
                        <a:pt x="1426" y="157"/>
                        <a:pt x="1078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4" name="Google Shape;3844;p53"/>
                <p:cNvSpPr/>
                <p:nvPr/>
              </p:nvSpPr>
              <p:spPr>
                <a:xfrm>
                  <a:off x="4251217" y="3378806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3"/>
                      </a:cubicBezTo>
                      <a:cubicBezTo>
                        <a:pt x="401" y="922"/>
                        <a:pt x="524" y="967"/>
                        <a:pt x="643" y="967"/>
                      </a:cubicBezTo>
                      <a:cubicBezTo>
                        <a:pt x="889" y="967"/>
                        <a:pt x="1125" y="778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845" name="Google Shape;3845;p53"/>
            <p:cNvGrpSpPr/>
            <p:nvPr/>
          </p:nvGrpSpPr>
          <p:grpSpPr>
            <a:xfrm>
              <a:off x="4068639" y="3200169"/>
              <a:ext cx="77643" cy="37272"/>
              <a:chOff x="4068639" y="3200169"/>
              <a:chExt cx="77643" cy="37272"/>
            </a:xfrm>
          </p:grpSpPr>
          <p:sp>
            <p:nvSpPr>
              <p:cNvPr id="3846" name="Google Shape;3846;p53"/>
              <p:cNvSpPr/>
              <p:nvPr/>
            </p:nvSpPr>
            <p:spPr>
              <a:xfrm>
                <a:off x="4087570" y="3212886"/>
                <a:ext cx="49958" cy="1037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1319" fill="none" extrusionOk="0">
                    <a:moveTo>
                      <a:pt x="1" y="1319"/>
                    </a:moveTo>
                    <a:lnTo>
                      <a:pt x="6351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47" name="Google Shape;3847;p53"/>
              <p:cNvGrpSpPr/>
              <p:nvPr/>
            </p:nvGrpSpPr>
            <p:grpSpPr>
              <a:xfrm>
                <a:off x="4114878" y="3200169"/>
                <a:ext cx="31405" cy="26993"/>
                <a:chOff x="4114878" y="3200169"/>
                <a:chExt cx="31405" cy="26993"/>
              </a:xfrm>
            </p:grpSpPr>
            <p:sp>
              <p:nvSpPr>
                <p:cNvPr id="3848" name="Google Shape;3848;p53"/>
                <p:cNvSpPr/>
                <p:nvPr/>
              </p:nvSpPr>
              <p:spPr>
                <a:xfrm>
                  <a:off x="4114878" y="3200169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7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9" name="Google Shape;3849;p53"/>
                <p:cNvSpPr/>
                <p:nvPr/>
              </p:nvSpPr>
              <p:spPr>
                <a:xfrm>
                  <a:off x="4127721" y="320983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36"/>
                      </a:cubicBezTo>
                      <a:cubicBezTo>
                        <a:pt x="400" y="933"/>
                        <a:pt x="519" y="976"/>
                        <a:pt x="637" y="976"/>
                      </a:cubicBezTo>
                      <a:cubicBezTo>
                        <a:pt x="887" y="976"/>
                        <a:pt x="1129" y="781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50" name="Google Shape;3850;p53"/>
              <p:cNvGrpSpPr/>
              <p:nvPr/>
            </p:nvGrpSpPr>
            <p:grpSpPr>
              <a:xfrm>
                <a:off x="4068639" y="3210535"/>
                <a:ext cx="31499" cy="26906"/>
                <a:chOff x="4068639" y="3210535"/>
                <a:chExt cx="31499" cy="26906"/>
              </a:xfrm>
            </p:grpSpPr>
            <p:sp>
              <p:nvSpPr>
                <p:cNvPr id="3851" name="Google Shape;3851;p53"/>
                <p:cNvSpPr/>
                <p:nvPr/>
              </p:nvSpPr>
              <p:spPr>
                <a:xfrm>
                  <a:off x="4068639" y="321053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2" name="Google Shape;3852;p53"/>
                <p:cNvSpPr/>
                <p:nvPr/>
              </p:nvSpPr>
              <p:spPr>
                <a:xfrm>
                  <a:off x="4081577" y="3220209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7" y="964"/>
                        <a:pt x="1126" y="771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853" name="Google Shape;3853;p53"/>
            <p:cNvGrpSpPr/>
            <p:nvPr/>
          </p:nvGrpSpPr>
          <p:grpSpPr>
            <a:xfrm>
              <a:off x="3869702" y="3066935"/>
              <a:ext cx="382664" cy="190294"/>
              <a:chOff x="3869702" y="3066935"/>
              <a:chExt cx="382664" cy="190294"/>
            </a:xfrm>
          </p:grpSpPr>
          <p:grpSp>
            <p:nvGrpSpPr>
              <p:cNvPr id="3854" name="Google Shape;3854;p53"/>
              <p:cNvGrpSpPr/>
              <p:nvPr/>
            </p:nvGrpSpPr>
            <p:grpSpPr>
              <a:xfrm>
                <a:off x="3888633" y="3082351"/>
                <a:ext cx="351172" cy="160698"/>
                <a:chOff x="3888633" y="3082351"/>
                <a:chExt cx="351172" cy="160698"/>
              </a:xfrm>
            </p:grpSpPr>
            <p:sp>
              <p:nvSpPr>
                <p:cNvPr id="3855" name="Google Shape;3855;p53"/>
                <p:cNvSpPr/>
                <p:nvPr/>
              </p:nvSpPr>
              <p:spPr>
                <a:xfrm>
                  <a:off x="3892440" y="3082351"/>
                  <a:ext cx="347366" cy="160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6" h="20432" fill="none" extrusionOk="0">
                      <a:moveTo>
                        <a:pt x="7041" y="11529"/>
                      </a:moveTo>
                      <a:lnTo>
                        <a:pt x="22440" y="4162"/>
                      </a:lnTo>
                      <a:lnTo>
                        <a:pt x="34815" y="0"/>
                      </a:lnTo>
                      <a:lnTo>
                        <a:pt x="44166" y="484"/>
                      </a:lnTo>
                      <a:lnTo>
                        <a:pt x="38964" y="8565"/>
                      </a:lnTo>
                      <a:lnTo>
                        <a:pt x="33012" y="10065"/>
                      </a:lnTo>
                      <a:lnTo>
                        <a:pt x="22440" y="4839"/>
                      </a:lnTo>
                      <a:lnTo>
                        <a:pt x="18750" y="15424"/>
                      </a:lnTo>
                      <a:cubicBezTo>
                        <a:pt x="18750" y="15424"/>
                        <a:pt x="6206" y="11154"/>
                        <a:pt x="6557" y="11516"/>
                      </a:cubicBezTo>
                      <a:lnTo>
                        <a:pt x="0" y="204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6" name="Google Shape;3856;p53"/>
                <p:cNvSpPr/>
                <p:nvPr/>
              </p:nvSpPr>
              <p:spPr>
                <a:xfrm>
                  <a:off x="3888633" y="3172924"/>
                  <a:ext cx="72979" cy="7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9" h="8916" fill="none" extrusionOk="0">
                      <a:moveTo>
                        <a:pt x="0" y="8916"/>
                      </a:moveTo>
                      <a:lnTo>
                        <a:pt x="9279" y="6883"/>
                      </a:lnTo>
                      <a:lnTo>
                        <a:pt x="704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7" name="Google Shape;3857;p53"/>
                <p:cNvSpPr/>
                <p:nvPr/>
              </p:nvSpPr>
              <p:spPr>
                <a:xfrm>
                  <a:off x="3960370" y="3203653"/>
                  <a:ext cx="79547" cy="19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4" h="2493" fill="none" extrusionOk="0">
                      <a:moveTo>
                        <a:pt x="0" y="2493"/>
                      </a:moveTo>
                      <a:lnTo>
                        <a:pt x="1011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8" name="Google Shape;3858;p53"/>
                <p:cNvSpPr/>
                <p:nvPr/>
              </p:nvSpPr>
              <p:spPr>
                <a:xfrm>
                  <a:off x="4043613" y="3161504"/>
                  <a:ext cx="108474" cy="42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" h="5360" fill="none" extrusionOk="0">
                      <a:moveTo>
                        <a:pt x="1" y="5360"/>
                      </a:moveTo>
                      <a:lnTo>
                        <a:pt x="1379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9" name="Google Shape;3859;p53"/>
                <p:cNvSpPr/>
                <p:nvPr/>
              </p:nvSpPr>
              <p:spPr>
                <a:xfrm>
                  <a:off x="4152079" y="3082351"/>
                  <a:ext cx="17224" cy="82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0549" fill="none" extrusionOk="0">
                      <a:moveTo>
                        <a:pt x="0" y="10549"/>
                      </a:moveTo>
                      <a:lnTo>
                        <a:pt x="219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0" name="Google Shape;3860;p53"/>
                <p:cNvSpPr/>
                <p:nvPr/>
              </p:nvSpPr>
              <p:spPr>
                <a:xfrm>
                  <a:off x="4169296" y="3082351"/>
                  <a:ext cx="25797" cy="6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8081" fill="none" extrusionOk="0">
                      <a:moveTo>
                        <a:pt x="1" y="0"/>
                      </a:moveTo>
                      <a:lnTo>
                        <a:pt x="3279" y="808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61" name="Google Shape;3861;p53"/>
              <p:cNvGrpSpPr/>
              <p:nvPr/>
            </p:nvGrpSpPr>
            <p:grpSpPr>
              <a:xfrm>
                <a:off x="4143703" y="3066935"/>
                <a:ext cx="37783" cy="32357"/>
                <a:chOff x="4143703" y="3066935"/>
                <a:chExt cx="37783" cy="32357"/>
              </a:xfrm>
            </p:grpSpPr>
            <p:sp>
              <p:nvSpPr>
                <p:cNvPr id="3862" name="Google Shape;3862;p53"/>
                <p:cNvSpPr/>
                <p:nvPr/>
              </p:nvSpPr>
              <p:spPr>
                <a:xfrm>
                  <a:off x="4143703" y="306693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1" y="0"/>
                      </a:moveTo>
                      <a:cubicBezTo>
                        <a:pt x="2227" y="0"/>
                        <a:pt x="1713" y="188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3" name="Google Shape;3863;p53"/>
                <p:cNvSpPr/>
                <p:nvPr/>
              </p:nvSpPr>
              <p:spPr>
                <a:xfrm>
                  <a:off x="4158741" y="3076641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4" y="1658"/>
                        <a:pt x="1657" y="1283"/>
                        <a:pt x="1657" y="823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64" name="Google Shape;3864;p53"/>
              <p:cNvGrpSpPr/>
              <p:nvPr/>
            </p:nvGrpSpPr>
            <p:grpSpPr>
              <a:xfrm>
                <a:off x="4044565" y="3103563"/>
                <a:ext cx="37783" cy="32451"/>
                <a:chOff x="4044565" y="3103563"/>
                <a:chExt cx="37783" cy="32451"/>
              </a:xfrm>
            </p:grpSpPr>
            <p:sp>
              <p:nvSpPr>
                <p:cNvPr id="3865" name="Google Shape;3865;p53"/>
                <p:cNvSpPr/>
                <p:nvPr/>
              </p:nvSpPr>
              <p:spPr>
                <a:xfrm>
                  <a:off x="4044565" y="3103563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6" name="Google Shape;3866;p53"/>
                <p:cNvSpPr/>
                <p:nvPr/>
              </p:nvSpPr>
              <p:spPr>
                <a:xfrm>
                  <a:off x="4059602" y="3113268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67" name="Google Shape;3867;p53"/>
              <p:cNvGrpSpPr/>
              <p:nvPr/>
            </p:nvGrpSpPr>
            <p:grpSpPr>
              <a:xfrm>
                <a:off x="4017454" y="3188237"/>
                <a:ext cx="37776" cy="32357"/>
                <a:chOff x="4017454" y="3188237"/>
                <a:chExt cx="37776" cy="32357"/>
              </a:xfrm>
            </p:grpSpPr>
            <p:sp>
              <p:nvSpPr>
                <p:cNvPr id="3868" name="Google Shape;3868;p53"/>
                <p:cNvSpPr/>
                <p:nvPr/>
              </p:nvSpPr>
              <p:spPr>
                <a:xfrm>
                  <a:off x="4017454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08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9" name="Google Shape;3869;p53"/>
                <p:cNvSpPr/>
                <p:nvPr/>
              </p:nvSpPr>
              <p:spPr>
                <a:xfrm>
                  <a:off x="4032484" y="319794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70" name="Google Shape;3870;p53"/>
              <p:cNvGrpSpPr/>
              <p:nvPr/>
            </p:nvGrpSpPr>
            <p:grpSpPr>
              <a:xfrm>
                <a:off x="3921548" y="3157509"/>
                <a:ext cx="37783" cy="32357"/>
                <a:chOff x="3921548" y="3157509"/>
                <a:chExt cx="37783" cy="32357"/>
              </a:xfrm>
            </p:grpSpPr>
            <p:sp>
              <p:nvSpPr>
                <p:cNvPr id="3871" name="Google Shape;3871;p53"/>
                <p:cNvSpPr/>
                <p:nvPr/>
              </p:nvSpPr>
              <p:spPr>
                <a:xfrm>
                  <a:off x="3921548" y="31575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2" name="Google Shape;3872;p53"/>
                <p:cNvSpPr/>
                <p:nvPr/>
              </p:nvSpPr>
              <p:spPr>
                <a:xfrm>
                  <a:off x="3936586" y="3167214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4"/>
                        <a:pt x="1282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73" name="Google Shape;3873;p53"/>
              <p:cNvGrpSpPr/>
              <p:nvPr/>
            </p:nvGrpSpPr>
            <p:grpSpPr>
              <a:xfrm>
                <a:off x="3939056" y="3211620"/>
                <a:ext cx="37783" cy="32380"/>
                <a:chOff x="3939056" y="3211620"/>
                <a:chExt cx="37783" cy="32380"/>
              </a:xfrm>
            </p:grpSpPr>
            <p:sp>
              <p:nvSpPr>
                <p:cNvPr id="3874" name="Google Shape;3874;p53"/>
                <p:cNvSpPr/>
                <p:nvPr/>
              </p:nvSpPr>
              <p:spPr>
                <a:xfrm>
                  <a:off x="3939056" y="3211620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59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5" name="Google Shape;3875;p53"/>
                <p:cNvSpPr/>
                <p:nvPr/>
              </p:nvSpPr>
              <p:spPr>
                <a:xfrm>
                  <a:off x="3954188" y="32212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76" name="Google Shape;3876;p53"/>
              <p:cNvGrpSpPr/>
              <p:nvPr/>
            </p:nvGrpSpPr>
            <p:grpSpPr>
              <a:xfrm>
                <a:off x="4176240" y="3136965"/>
                <a:ext cx="31405" cy="26930"/>
                <a:chOff x="4176240" y="3136965"/>
                <a:chExt cx="31405" cy="26930"/>
              </a:xfrm>
            </p:grpSpPr>
            <p:sp>
              <p:nvSpPr>
                <p:cNvPr id="3877" name="Google Shape;3877;p53"/>
                <p:cNvSpPr/>
                <p:nvPr/>
              </p:nvSpPr>
              <p:spPr>
                <a:xfrm>
                  <a:off x="4176240" y="3136965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8" y="1"/>
                      </a:moveTo>
                      <a:cubicBezTo>
                        <a:pt x="1846" y="1"/>
                        <a:pt x="1415" y="158"/>
                        <a:pt x="1065" y="508"/>
                      </a:cubicBezTo>
                      <a:cubicBezTo>
                        <a:pt x="1" y="1585"/>
                        <a:pt x="763" y="3423"/>
                        <a:pt x="2275" y="3423"/>
                      </a:cubicBezTo>
                      <a:cubicBezTo>
                        <a:pt x="3231" y="3423"/>
                        <a:pt x="3993" y="2649"/>
                        <a:pt x="3993" y="1705"/>
                      </a:cubicBezTo>
                      <a:cubicBezTo>
                        <a:pt x="3985" y="677"/>
                        <a:pt x="3145" y="1"/>
                        <a:pt x="226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8" name="Google Shape;3878;p53"/>
                <p:cNvSpPr/>
                <p:nvPr/>
              </p:nvSpPr>
              <p:spPr>
                <a:xfrm>
                  <a:off x="4190327" y="3146663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79" name="Google Shape;3879;p53"/>
              <p:cNvGrpSpPr/>
              <p:nvPr/>
            </p:nvGrpSpPr>
            <p:grpSpPr>
              <a:xfrm>
                <a:off x="4133148" y="3152593"/>
                <a:ext cx="31499" cy="27001"/>
                <a:chOff x="4133148" y="3152593"/>
                <a:chExt cx="31499" cy="27001"/>
              </a:xfrm>
            </p:grpSpPr>
            <p:sp>
              <p:nvSpPr>
                <p:cNvPr id="3880" name="Google Shape;3880;p53"/>
                <p:cNvSpPr/>
                <p:nvPr/>
              </p:nvSpPr>
              <p:spPr>
                <a:xfrm>
                  <a:off x="4133148" y="31525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8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1" name="Google Shape;3881;p53"/>
                <p:cNvSpPr/>
                <p:nvPr/>
              </p:nvSpPr>
              <p:spPr>
                <a:xfrm>
                  <a:off x="4147321" y="316226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82" name="Google Shape;3882;p53"/>
              <p:cNvGrpSpPr/>
              <p:nvPr/>
            </p:nvGrpSpPr>
            <p:grpSpPr>
              <a:xfrm>
                <a:off x="4220866" y="3073534"/>
                <a:ext cx="31499" cy="26898"/>
                <a:chOff x="4220866" y="3073534"/>
                <a:chExt cx="31499" cy="26898"/>
              </a:xfrm>
            </p:grpSpPr>
            <p:sp>
              <p:nvSpPr>
                <p:cNvPr id="3883" name="Google Shape;3883;p53"/>
                <p:cNvSpPr/>
                <p:nvPr/>
              </p:nvSpPr>
              <p:spPr>
                <a:xfrm>
                  <a:off x="4220866" y="307353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4" name="Google Shape;3884;p53"/>
                <p:cNvSpPr/>
                <p:nvPr/>
              </p:nvSpPr>
              <p:spPr>
                <a:xfrm>
                  <a:off x="4235039" y="3083114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5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85" name="Google Shape;3885;p53"/>
              <p:cNvGrpSpPr/>
              <p:nvPr/>
            </p:nvGrpSpPr>
            <p:grpSpPr>
              <a:xfrm>
                <a:off x="3869702" y="3230323"/>
                <a:ext cx="31499" cy="26906"/>
                <a:chOff x="3869702" y="3230323"/>
                <a:chExt cx="31499" cy="26906"/>
              </a:xfrm>
            </p:grpSpPr>
            <p:sp>
              <p:nvSpPr>
                <p:cNvPr id="3886" name="Google Shape;3886;p53"/>
                <p:cNvSpPr/>
                <p:nvPr/>
              </p:nvSpPr>
              <p:spPr>
                <a:xfrm>
                  <a:off x="3869702" y="32303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7" name="Google Shape;3887;p53"/>
                <p:cNvSpPr/>
                <p:nvPr/>
              </p:nvSpPr>
              <p:spPr>
                <a:xfrm>
                  <a:off x="388387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888" name="Google Shape;3888;p53"/>
            <p:cNvGrpSpPr/>
            <p:nvPr/>
          </p:nvGrpSpPr>
          <p:grpSpPr>
            <a:xfrm>
              <a:off x="4271383" y="3065882"/>
              <a:ext cx="304556" cy="341663"/>
              <a:chOff x="4271383" y="3065882"/>
              <a:chExt cx="304556" cy="341663"/>
            </a:xfrm>
          </p:grpSpPr>
          <p:grpSp>
            <p:nvGrpSpPr>
              <p:cNvPr id="3889" name="Google Shape;3889;p53"/>
              <p:cNvGrpSpPr/>
              <p:nvPr/>
            </p:nvGrpSpPr>
            <p:grpSpPr>
              <a:xfrm>
                <a:off x="4293838" y="3078639"/>
                <a:ext cx="269353" cy="311973"/>
                <a:chOff x="4293838" y="3078639"/>
                <a:chExt cx="269353" cy="311973"/>
              </a:xfrm>
            </p:grpSpPr>
            <p:sp>
              <p:nvSpPr>
                <p:cNvPr id="3890" name="Google Shape;3890;p53"/>
                <p:cNvSpPr/>
                <p:nvPr/>
              </p:nvSpPr>
              <p:spPr>
                <a:xfrm>
                  <a:off x="4293838" y="3078639"/>
                  <a:ext cx="269353" cy="311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7" h="39666" fill="none" extrusionOk="0">
                      <a:moveTo>
                        <a:pt x="13" y="16730"/>
                      </a:moveTo>
                      <a:lnTo>
                        <a:pt x="7162" y="27690"/>
                      </a:lnTo>
                      <a:lnTo>
                        <a:pt x="8480" y="39666"/>
                      </a:lnTo>
                      <a:lnTo>
                        <a:pt x="18182" y="34138"/>
                      </a:lnTo>
                      <a:lnTo>
                        <a:pt x="26371" y="29807"/>
                      </a:lnTo>
                      <a:cubicBezTo>
                        <a:pt x="26371" y="29807"/>
                        <a:pt x="33605" y="34694"/>
                        <a:pt x="33932" y="35456"/>
                      </a:cubicBezTo>
                      <a:cubicBezTo>
                        <a:pt x="34246" y="36218"/>
                        <a:pt x="32263" y="18388"/>
                        <a:pt x="32263" y="18388"/>
                      </a:cubicBezTo>
                      <a:lnTo>
                        <a:pt x="28428" y="2928"/>
                      </a:lnTo>
                      <a:lnTo>
                        <a:pt x="12932" y="1"/>
                      </a:lnTo>
                      <a:lnTo>
                        <a:pt x="1670" y="2650"/>
                      </a:lnTo>
                      <a:lnTo>
                        <a:pt x="0" y="1714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1" name="Google Shape;3891;p53"/>
                <p:cNvSpPr/>
                <p:nvPr/>
              </p:nvSpPr>
              <p:spPr>
                <a:xfrm>
                  <a:off x="4306965" y="3099473"/>
                  <a:ext cx="62519" cy="6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8856" fill="none" extrusionOk="0">
                      <a:moveTo>
                        <a:pt x="1" y="1"/>
                      </a:moveTo>
                      <a:lnTo>
                        <a:pt x="7948" y="885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2" name="Google Shape;3892;p53"/>
                <p:cNvSpPr/>
                <p:nvPr/>
              </p:nvSpPr>
              <p:spPr>
                <a:xfrm>
                  <a:off x="4369476" y="3169118"/>
                  <a:ext cx="26072" cy="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" h="12545" fill="none" extrusionOk="0">
                      <a:moveTo>
                        <a:pt x="0" y="1"/>
                      </a:moveTo>
                      <a:lnTo>
                        <a:pt x="3315" y="1254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3" name="Google Shape;3893;p53"/>
                <p:cNvSpPr/>
                <p:nvPr/>
              </p:nvSpPr>
              <p:spPr>
                <a:xfrm>
                  <a:off x="4399347" y="3078639"/>
                  <a:ext cx="60041" cy="110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4" h="14057" fill="none" extrusionOk="0">
                      <a:moveTo>
                        <a:pt x="7634" y="14057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4" name="Google Shape;3894;p53"/>
                <p:cNvSpPr/>
                <p:nvPr/>
              </p:nvSpPr>
              <p:spPr>
                <a:xfrm>
                  <a:off x="4373282" y="3169118"/>
                  <a:ext cx="82299" cy="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4" h="2553" fill="none" extrusionOk="0">
                      <a:moveTo>
                        <a:pt x="0" y="1"/>
                      </a:moveTo>
                      <a:lnTo>
                        <a:pt x="10464" y="2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5" name="Google Shape;3895;p53"/>
                <p:cNvSpPr/>
                <p:nvPr/>
              </p:nvSpPr>
              <p:spPr>
                <a:xfrm>
                  <a:off x="4369476" y="3078639"/>
                  <a:ext cx="29879" cy="9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9" h="11505" fill="none" extrusionOk="0">
                      <a:moveTo>
                        <a:pt x="0" y="11505"/>
                      </a:moveTo>
                      <a:lnTo>
                        <a:pt x="379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6" name="Google Shape;3896;p53"/>
                <p:cNvSpPr/>
                <p:nvPr/>
              </p:nvSpPr>
              <p:spPr>
                <a:xfrm>
                  <a:off x="4293932" y="3169118"/>
                  <a:ext cx="75551" cy="4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5227" fill="none" extrusionOk="0">
                      <a:moveTo>
                        <a:pt x="1" y="5226"/>
                      </a:moveTo>
                      <a:lnTo>
                        <a:pt x="9605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7" name="Google Shape;3897;p53"/>
                <p:cNvSpPr/>
                <p:nvPr/>
              </p:nvSpPr>
              <p:spPr>
                <a:xfrm>
                  <a:off x="4350159" y="3267776"/>
                  <a:ext cx="45389" cy="27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1" h="3437" fill="none" extrusionOk="0">
                      <a:moveTo>
                        <a:pt x="1" y="3436"/>
                      </a:moveTo>
                      <a:lnTo>
                        <a:pt x="577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8" name="Google Shape;3898;p53"/>
                <p:cNvSpPr/>
                <p:nvPr/>
              </p:nvSpPr>
              <p:spPr>
                <a:xfrm>
                  <a:off x="4395540" y="3267776"/>
                  <a:ext cx="38830" cy="76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9667" fill="none" extrusionOk="0">
                      <a:moveTo>
                        <a:pt x="1" y="1"/>
                      </a:moveTo>
                      <a:lnTo>
                        <a:pt x="4936" y="96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9" name="Google Shape;3899;p53"/>
                <p:cNvSpPr/>
                <p:nvPr/>
              </p:nvSpPr>
              <p:spPr>
                <a:xfrm>
                  <a:off x="4360439" y="3267776"/>
                  <a:ext cx="35109" cy="12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4" h="15509" fill="none" extrusionOk="0">
                      <a:moveTo>
                        <a:pt x="0" y="15509"/>
                      </a:moveTo>
                      <a:lnTo>
                        <a:pt x="446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0" name="Google Shape;3900;p53"/>
                <p:cNvSpPr/>
                <p:nvPr/>
              </p:nvSpPr>
              <p:spPr>
                <a:xfrm>
                  <a:off x="4293932" y="3210220"/>
                  <a:ext cx="101616" cy="5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7319" fill="none" extrusionOk="0">
                      <a:moveTo>
                        <a:pt x="1" y="0"/>
                      </a:moveTo>
                      <a:lnTo>
                        <a:pt x="12920" y="73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1" name="Google Shape;3901;p53"/>
                <p:cNvSpPr/>
                <p:nvPr/>
              </p:nvSpPr>
              <p:spPr>
                <a:xfrm>
                  <a:off x="4395540" y="3186436"/>
                  <a:ext cx="66420" cy="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10138" fill="none" extrusionOk="0">
                      <a:moveTo>
                        <a:pt x="8444" y="0"/>
                      </a:moveTo>
                      <a:lnTo>
                        <a:pt x="1" y="1013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2" name="Google Shape;3902;p53"/>
                <p:cNvSpPr/>
                <p:nvPr/>
              </p:nvSpPr>
              <p:spPr>
                <a:xfrm>
                  <a:off x="4459380" y="3189669"/>
                  <a:ext cx="41873" cy="1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4" h="15690" fill="none" extrusionOk="0">
                      <a:moveTo>
                        <a:pt x="1" y="0"/>
                      </a:moveTo>
                      <a:lnTo>
                        <a:pt x="5323" y="15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3" name="Google Shape;3903;p53"/>
                <p:cNvSpPr/>
                <p:nvPr/>
              </p:nvSpPr>
              <p:spPr>
                <a:xfrm>
                  <a:off x="4395540" y="3267776"/>
                  <a:ext cx="105713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1" h="5759" fill="none" extrusionOk="0">
                      <a:moveTo>
                        <a:pt x="1" y="1"/>
                      </a:moveTo>
                      <a:lnTo>
                        <a:pt x="13440" y="575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4" name="Google Shape;3904;p53"/>
                <p:cNvSpPr/>
                <p:nvPr/>
              </p:nvSpPr>
              <p:spPr>
                <a:xfrm>
                  <a:off x="4501246" y="3223252"/>
                  <a:ext cx="46435" cy="89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" h="11420" fill="none" extrusionOk="0">
                      <a:moveTo>
                        <a:pt x="0" y="11420"/>
                      </a:moveTo>
                      <a:lnTo>
                        <a:pt x="590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5" name="Google Shape;3905;p53"/>
                <p:cNvSpPr/>
                <p:nvPr/>
              </p:nvSpPr>
              <p:spPr>
                <a:xfrm>
                  <a:off x="4459671" y="3104231"/>
                  <a:ext cx="58421" cy="8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8" h="10803" fill="none" extrusionOk="0">
                      <a:moveTo>
                        <a:pt x="0" y="10803"/>
                      </a:moveTo>
                      <a:lnTo>
                        <a:pt x="7428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6" name="Google Shape;3906;p53"/>
                <p:cNvSpPr/>
                <p:nvPr/>
              </p:nvSpPr>
              <p:spPr>
                <a:xfrm>
                  <a:off x="4459671" y="3189189"/>
                  <a:ext cx="86586" cy="3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4671" fill="none" extrusionOk="0">
                      <a:moveTo>
                        <a:pt x="0" y="1"/>
                      </a:moveTo>
                      <a:lnTo>
                        <a:pt x="11008" y="467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07" name="Google Shape;3907;p53"/>
              <p:cNvGrpSpPr/>
              <p:nvPr/>
            </p:nvGrpSpPr>
            <p:grpSpPr>
              <a:xfrm>
                <a:off x="4538164" y="3342061"/>
                <a:ext cx="37776" cy="32380"/>
                <a:chOff x="4538164" y="3342061"/>
                <a:chExt cx="37776" cy="32380"/>
              </a:xfrm>
            </p:grpSpPr>
            <p:sp>
              <p:nvSpPr>
                <p:cNvPr id="3908" name="Google Shape;3908;p53"/>
                <p:cNvSpPr/>
                <p:nvPr/>
              </p:nvSpPr>
              <p:spPr>
                <a:xfrm>
                  <a:off x="4538164" y="3342061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9"/>
                        <a:pt x="1294" y="608"/>
                      </a:cubicBezTo>
                      <a:cubicBezTo>
                        <a:pt x="0" y="1903"/>
                        <a:pt x="919" y="4116"/>
                        <a:pt x="2746" y="4116"/>
                      </a:cubicBezTo>
                      <a:cubicBezTo>
                        <a:pt x="3883" y="4116"/>
                        <a:pt x="4802" y="3197"/>
                        <a:pt x="4802" y="2060"/>
                      </a:cubicBezTo>
                      <a:cubicBezTo>
                        <a:pt x="4802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9" name="Google Shape;3909;p53"/>
                <p:cNvSpPr/>
                <p:nvPr/>
              </p:nvSpPr>
              <p:spPr>
                <a:xfrm>
                  <a:off x="455319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10" name="Google Shape;3910;p53"/>
              <p:cNvGrpSpPr/>
              <p:nvPr/>
            </p:nvGrpSpPr>
            <p:grpSpPr>
              <a:xfrm>
                <a:off x="4271383" y="3194742"/>
                <a:ext cx="37783" cy="32420"/>
                <a:chOff x="4271383" y="3194742"/>
                <a:chExt cx="37783" cy="32420"/>
              </a:xfrm>
            </p:grpSpPr>
            <p:sp>
              <p:nvSpPr>
                <p:cNvPr id="3911" name="Google Shape;3911;p53"/>
                <p:cNvSpPr/>
                <p:nvPr/>
              </p:nvSpPr>
              <p:spPr>
                <a:xfrm>
                  <a:off x="4271383" y="3194742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2" name="Google Shape;3912;p53"/>
                <p:cNvSpPr/>
                <p:nvPr/>
              </p:nvSpPr>
              <p:spPr>
                <a:xfrm>
                  <a:off x="4286516" y="320441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13" name="Google Shape;3913;p53"/>
              <p:cNvGrpSpPr/>
              <p:nvPr/>
            </p:nvGrpSpPr>
            <p:grpSpPr>
              <a:xfrm>
                <a:off x="4284416" y="3084058"/>
                <a:ext cx="37783" cy="32357"/>
                <a:chOff x="4284416" y="3084058"/>
                <a:chExt cx="37783" cy="32357"/>
              </a:xfrm>
            </p:grpSpPr>
            <p:sp>
              <p:nvSpPr>
                <p:cNvPr id="3914" name="Google Shape;3914;p53"/>
                <p:cNvSpPr/>
                <p:nvPr/>
              </p:nvSpPr>
              <p:spPr>
                <a:xfrm>
                  <a:off x="4284416" y="308405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5" name="Google Shape;3915;p53"/>
                <p:cNvSpPr/>
                <p:nvPr/>
              </p:nvSpPr>
              <p:spPr>
                <a:xfrm>
                  <a:off x="4299548" y="309376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4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16" name="Google Shape;3916;p53"/>
              <p:cNvGrpSpPr/>
              <p:nvPr/>
            </p:nvGrpSpPr>
            <p:grpSpPr>
              <a:xfrm>
                <a:off x="4478697" y="3297561"/>
                <a:ext cx="37776" cy="32451"/>
                <a:chOff x="4478697" y="3297561"/>
                <a:chExt cx="37776" cy="32451"/>
              </a:xfrm>
            </p:grpSpPr>
            <p:sp>
              <p:nvSpPr>
                <p:cNvPr id="3917" name="Google Shape;3917;p53"/>
                <p:cNvSpPr/>
                <p:nvPr/>
              </p:nvSpPr>
              <p:spPr>
                <a:xfrm>
                  <a:off x="4478697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46" y="4125"/>
                      </a:cubicBezTo>
                      <a:cubicBezTo>
                        <a:pt x="3884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8" name="Google Shape;3918;p53"/>
                <p:cNvSpPr/>
                <p:nvPr/>
              </p:nvSpPr>
              <p:spPr>
                <a:xfrm>
                  <a:off x="4493727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2"/>
                        <a:pt x="376" y="1657"/>
                        <a:pt x="835" y="1657"/>
                      </a:cubicBezTo>
                      <a:cubicBezTo>
                        <a:pt x="1295" y="1657"/>
                        <a:pt x="1658" y="1282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19" name="Google Shape;3919;p53"/>
              <p:cNvGrpSpPr/>
              <p:nvPr/>
            </p:nvGrpSpPr>
            <p:grpSpPr>
              <a:xfrm>
                <a:off x="4411813" y="3331711"/>
                <a:ext cx="37776" cy="32451"/>
                <a:chOff x="4411813" y="3331711"/>
                <a:chExt cx="37776" cy="32451"/>
              </a:xfrm>
            </p:grpSpPr>
            <p:sp>
              <p:nvSpPr>
                <p:cNvPr id="3920" name="Google Shape;3920;p53"/>
                <p:cNvSpPr/>
                <p:nvPr/>
              </p:nvSpPr>
              <p:spPr>
                <a:xfrm>
                  <a:off x="4411813" y="333171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3" y="188"/>
                        <a:pt x="1295" y="606"/>
                      </a:cubicBezTo>
                      <a:cubicBezTo>
                        <a:pt x="0" y="1900"/>
                        <a:pt x="920" y="4126"/>
                        <a:pt x="2759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1" name="Google Shape;3921;p53"/>
                <p:cNvSpPr/>
                <p:nvPr/>
              </p:nvSpPr>
              <p:spPr>
                <a:xfrm>
                  <a:off x="4426937" y="3341416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22" name="Google Shape;3922;p53"/>
              <p:cNvGrpSpPr/>
              <p:nvPr/>
            </p:nvGrpSpPr>
            <p:grpSpPr>
              <a:xfrm>
                <a:off x="4337984" y="3375188"/>
                <a:ext cx="37776" cy="32357"/>
                <a:chOff x="4337984" y="3375188"/>
                <a:chExt cx="37776" cy="32357"/>
              </a:xfrm>
            </p:grpSpPr>
            <p:sp>
              <p:nvSpPr>
                <p:cNvPr id="3923" name="Google Shape;3923;p53"/>
                <p:cNvSpPr/>
                <p:nvPr/>
              </p:nvSpPr>
              <p:spPr>
                <a:xfrm>
                  <a:off x="4337984" y="3375188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4" name="Google Shape;3924;p53"/>
                <p:cNvSpPr/>
                <p:nvPr/>
              </p:nvSpPr>
              <p:spPr>
                <a:xfrm>
                  <a:off x="4353108" y="3384894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64"/>
                        <a:pt x="1" y="824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25" name="Google Shape;3925;p53"/>
              <p:cNvGrpSpPr/>
              <p:nvPr/>
            </p:nvGrpSpPr>
            <p:grpSpPr>
              <a:xfrm>
                <a:off x="4494867" y="3090530"/>
                <a:ext cx="37878" cy="32451"/>
                <a:chOff x="4494867" y="3090530"/>
                <a:chExt cx="37878" cy="32451"/>
              </a:xfrm>
            </p:grpSpPr>
            <p:sp>
              <p:nvSpPr>
                <p:cNvPr id="3926" name="Google Shape;3926;p53"/>
                <p:cNvSpPr/>
                <p:nvPr/>
              </p:nvSpPr>
              <p:spPr>
                <a:xfrm>
                  <a:off x="4494867" y="3090530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96" y="4114"/>
                        <a:pt x="4803" y="3194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7" name="Google Shape;3927;p53"/>
                <p:cNvSpPr/>
                <p:nvPr/>
              </p:nvSpPr>
              <p:spPr>
                <a:xfrm>
                  <a:off x="4510000" y="310023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28" name="Google Shape;3928;p53"/>
              <p:cNvGrpSpPr/>
              <p:nvPr/>
            </p:nvGrpSpPr>
            <p:grpSpPr>
              <a:xfrm>
                <a:off x="4525124" y="3207774"/>
                <a:ext cx="37783" cy="32420"/>
                <a:chOff x="4525124" y="3207774"/>
                <a:chExt cx="37783" cy="32420"/>
              </a:xfrm>
            </p:grpSpPr>
            <p:sp>
              <p:nvSpPr>
                <p:cNvPr id="3929" name="Google Shape;3929;p53"/>
                <p:cNvSpPr/>
                <p:nvPr/>
              </p:nvSpPr>
              <p:spPr>
                <a:xfrm>
                  <a:off x="4525124" y="3207774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0" name="Google Shape;3930;p53"/>
                <p:cNvSpPr/>
                <p:nvPr/>
              </p:nvSpPr>
              <p:spPr>
                <a:xfrm>
                  <a:off x="4540256" y="32174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31" name="Google Shape;3931;p53"/>
              <p:cNvGrpSpPr/>
              <p:nvPr/>
            </p:nvGrpSpPr>
            <p:grpSpPr>
              <a:xfrm>
                <a:off x="4440544" y="3176479"/>
                <a:ext cx="31499" cy="26898"/>
                <a:chOff x="4440544" y="3176479"/>
                <a:chExt cx="31499" cy="26898"/>
              </a:xfrm>
            </p:grpSpPr>
            <p:sp>
              <p:nvSpPr>
                <p:cNvPr id="3932" name="Google Shape;3932;p53"/>
                <p:cNvSpPr/>
                <p:nvPr/>
              </p:nvSpPr>
              <p:spPr>
                <a:xfrm>
                  <a:off x="4440544" y="3176479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1" y="0"/>
                      </a:moveTo>
                      <a:cubicBezTo>
                        <a:pt x="1860" y="0"/>
                        <a:pt x="1429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2"/>
                        <a:pt x="3163" y="0"/>
                        <a:pt x="22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3" name="Google Shape;3933;p53"/>
                <p:cNvSpPr/>
                <p:nvPr/>
              </p:nvSpPr>
              <p:spPr>
                <a:xfrm>
                  <a:off x="4454724" y="3186145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34" name="Google Shape;3934;p53"/>
              <p:cNvGrpSpPr/>
              <p:nvPr/>
            </p:nvGrpSpPr>
            <p:grpSpPr>
              <a:xfrm>
                <a:off x="4350545" y="3156400"/>
                <a:ext cx="31405" cy="27001"/>
                <a:chOff x="4350545" y="3156400"/>
                <a:chExt cx="31405" cy="27001"/>
              </a:xfrm>
            </p:grpSpPr>
            <p:sp>
              <p:nvSpPr>
                <p:cNvPr id="3935" name="Google Shape;3935;p53"/>
                <p:cNvSpPr/>
                <p:nvPr/>
              </p:nvSpPr>
              <p:spPr>
                <a:xfrm>
                  <a:off x="4350545" y="3156400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6" name="Google Shape;3936;p53"/>
                <p:cNvSpPr/>
                <p:nvPr/>
              </p:nvSpPr>
              <p:spPr>
                <a:xfrm>
                  <a:off x="4364717" y="3166074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37" name="Google Shape;3937;p53"/>
              <p:cNvGrpSpPr/>
              <p:nvPr/>
            </p:nvGrpSpPr>
            <p:grpSpPr>
              <a:xfrm>
                <a:off x="4376703" y="3255058"/>
                <a:ext cx="31405" cy="27001"/>
                <a:chOff x="4376703" y="3255058"/>
                <a:chExt cx="31405" cy="27001"/>
              </a:xfrm>
            </p:grpSpPr>
            <p:sp>
              <p:nvSpPr>
                <p:cNvPr id="3938" name="Google Shape;3938;p53"/>
                <p:cNvSpPr/>
                <p:nvPr/>
              </p:nvSpPr>
              <p:spPr>
                <a:xfrm>
                  <a:off x="4376703" y="325505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9" name="Google Shape;3939;p53"/>
                <p:cNvSpPr/>
                <p:nvPr/>
              </p:nvSpPr>
              <p:spPr>
                <a:xfrm>
                  <a:off x="4390884" y="326473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40" name="Google Shape;3940;p53"/>
              <p:cNvGrpSpPr/>
              <p:nvPr/>
            </p:nvGrpSpPr>
            <p:grpSpPr>
              <a:xfrm>
                <a:off x="4331322" y="3283656"/>
                <a:ext cx="31405" cy="26945"/>
                <a:chOff x="4331322" y="3283656"/>
                <a:chExt cx="31405" cy="26945"/>
              </a:xfrm>
            </p:grpSpPr>
            <p:sp>
              <p:nvSpPr>
                <p:cNvPr id="3941" name="Google Shape;3941;p53"/>
                <p:cNvSpPr/>
                <p:nvPr/>
              </p:nvSpPr>
              <p:spPr>
                <a:xfrm>
                  <a:off x="4331322" y="3283656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20"/>
                      </a:cubicBezTo>
                      <a:cubicBezTo>
                        <a:pt x="3993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2" name="Google Shape;3942;p53"/>
                <p:cNvSpPr/>
                <p:nvPr/>
              </p:nvSpPr>
              <p:spPr>
                <a:xfrm>
                  <a:off x="4345503" y="3293274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63"/>
                        <a:pt x="218" y="969"/>
                        <a:pt x="484" y="969"/>
                      </a:cubicBezTo>
                      <a:cubicBezTo>
                        <a:pt x="750" y="969"/>
                        <a:pt x="968" y="763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43" name="Google Shape;3943;p53"/>
              <p:cNvGrpSpPr/>
              <p:nvPr/>
            </p:nvGrpSpPr>
            <p:grpSpPr>
              <a:xfrm>
                <a:off x="4380510" y="3065882"/>
                <a:ext cx="31405" cy="26938"/>
                <a:chOff x="4380510" y="3065882"/>
                <a:chExt cx="31405" cy="26938"/>
              </a:xfrm>
            </p:grpSpPr>
            <p:sp>
              <p:nvSpPr>
                <p:cNvPr id="3944" name="Google Shape;3944;p53"/>
                <p:cNvSpPr/>
                <p:nvPr/>
              </p:nvSpPr>
              <p:spPr>
                <a:xfrm>
                  <a:off x="4380510" y="3065882"/>
                  <a:ext cx="31405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5" extrusionOk="0">
                      <a:moveTo>
                        <a:pt x="2273" y="0"/>
                      </a:moveTo>
                      <a:cubicBezTo>
                        <a:pt x="1853" y="0"/>
                        <a:pt x="1426" y="157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19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5" name="Google Shape;3945;p53"/>
                <p:cNvSpPr/>
                <p:nvPr/>
              </p:nvSpPr>
              <p:spPr>
                <a:xfrm>
                  <a:off x="4393354" y="3075500"/>
                  <a:ext cx="8950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6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35"/>
                      </a:cubicBezTo>
                      <a:cubicBezTo>
                        <a:pt x="401" y="932"/>
                        <a:pt x="522" y="976"/>
                        <a:pt x="641" y="976"/>
                      </a:cubicBezTo>
                      <a:cubicBezTo>
                        <a:pt x="893" y="976"/>
                        <a:pt x="1138" y="783"/>
                        <a:pt x="1138" y="496"/>
                      </a:cubicBezTo>
                      <a:cubicBezTo>
                        <a:pt x="1138" y="218"/>
                        <a:pt x="920" y="12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946" name="Google Shape;3946;p53"/>
            <p:cNvGrpSpPr/>
            <p:nvPr/>
          </p:nvGrpSpPr>
          <p:grpSpPr>
            <a:xfrm>
              <a:off x="4558998" y="3188237"/>
              <a:ext cx="1280131" cy="1052746"/>
              <a:chOff x="4558998" y="3188237"/>
              <a:chExt cx="1280131" cy="1052746"/>
            </a:xfrm>
          </p:grpSpPr>
          <p:sp>
            <p:nvSpPr>
              <p:cNvPr id="3947" name="Google Shape;3947;p53"/>
              <p:cNvSpPr/>
              <p:nvPr/>
            </p:nvSpPr>
            <p:spPr>
              <a:xfrm>
                <a:off x="4916156" y="3750813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48" name="Google Shape;3948;p53"/>
              <p:cNvGrpSpPr/>
              <p:nvPr/>
            </p:nvGrpSpPr>
            <p:grpSpPr>
              <a:xfrm>
                <a:off x="4579164" y="3203653"/>
                <a:ext cx="1244833" cy="1020397"/>
                <a:chOff x="4579164" y="3203653"/>
                <a:chExt cx="1244833" cy="1020397"/>
              </a:xfrm>
            </p:grpSpPr>
            <p:sp>
              <p:nvSpPr>
                <p:cNvPr id="3949" name="Google Shape;3949;p53"/>
                <p:cNvSpPr/>
                <p:nvPr/>
              </p:nvSpPr>
              <p:spPr>
                <a:xfrm>
                  <a:off x="5490144" y="3482892"/>
                  <a:ext cx="58995" cy="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1" h="630" fill="none" extrusionOk="0">
                      <a:moveTo>
                        <a:pt x="0" y="630"/>
                      </a:moveTo>
                      <a:lnTo>
                        <a:pt x="750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0" name="Google Shape;3950;p53"/>
                <p:cNvSpPr/>
                <p:nvPr/>
              </p:nvSpPr>
              <p:spPr>
                <a:xfrm>
                  <a:off x="5490616" y="3482892"/>
                  <a:ext cx="66137" cy="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9" h="9836" fill="none" extrusionOk="0">
                      <a:moveTo>
                        <a:pt x="1" y="1"/>
                      </a:moveTo>
                      <a:lnTo>
                        <a:pt x="8408" y="98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951" name="Google Shape;3951;p53"/>
                <p:cNvGrpSpPr/>
                <p:nvPr/>
              </p:nvGrpSpPr>
              <p:grpSpPr>
                <a:xfrm>
                  <a:off x="4579164" y="3203653"/>
                  <a:ext cx="1244833" cy="1020397"/>
                  <a:chOff x="4579164" y="3203653"/>
                  <a:chExt cx="1244833" cy="1020397"/>
                </a:xfrm>
              </p:grpSpPr>
              <p:sp>
                <p:nvSpPr>
                  <p:cNvPr id="3952" name="Google Shape;3952;p53"/>
                  <p:cNvSpPr/>
                  <p:nvPr/>
                </p:nvSpPr>
                <p:spPr>
                  <a:xfrm>
                    <a:off x="4787909" y="3833395"/>
                    <a:ext cx="69267" cy="22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7" h="2831" fill="none" extrusionOk="0">
                        <a:moveTo>
                          <a:pt x="8806" y="0"/>
                        </a:moveTo>
                        <a:lnTo>
                          <a:pt x="0" y="2831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3" name="Google Shape;3953;p53"/>
                  <p:cNvSpPr/>
                  <p:nvPr/>
                </p:nvSpPr>
                <p:spPr>
                  <a:xfrm>
                    <a:off x="4857263" y="3819695"/>
                    <a:ext cx="69936" cy="14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2" h="1803" fill="none" extrusionOk="0">
                        <a:moveTo>
                          <a:pt x="1" y="1803"/>
                        </a:moveTo>
                        <a:lnTo>
                          <a:pt x="8892" y="0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954" name="Google Shape;3954;p53"/>
                  <p:cNvGrpSpPr/>
                  <p:nvPr/>
                </p:nvGrpSpPr>
                <p:grpSpPr>
                  <a:xfrm>
                    <a:off x="4579164" y="3203653"/>
                    <a:ext cx="1244833" cy="1020397"/>
                    <a:chOff x="4579164" y="3203653"/>
                    <a:chExt cx="1244833" cy="1020397"/>
                  </a:xfrm>
                </p:grpSpPr>
                <p:sp>
                  <p:nvSpPr>
                    <p:cNvPr id="3955" name="Google Shape;3955;p53"/>
                    <p:cNvSpPr/>
                    <p:nvPr/>
                  </p:nvSpPr>
                  <p:spPr>
                    <a:xfrm>
                      <a:off x="4930329" y="3363965"/>
                      <a:ext cx="23894" cy="1027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8" h="13066" fill="none" extrusionOk="0">
                          <a:moveTo>
                            <a:pt x="3037" y="13065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6" name="Google Shape;3956;p53"/>
                    <p:cNvSpPr/>
                    <p:nvPr/>
                  </p:nvSpPr>
                  <p:spPr>
                    <a:xfrm>
                      <a:off x="4849846" y="3385948"/>
                      <a:ext cx="104085" cy="792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234" h="10077" fill="none" extrusionOk="0">
                          <a:moveTo>
                            <a:pt x="0" y="0"/>
                          </a:moveTo>
                          <a:lnTo>
                            <a:pt x="13234" y="10077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7" name="Google Shape;3957;p53"/>
                    <p:cNvSpPr/>
                    <p:nvPr/>
                  </p:nvSpPr>
                  <p:spPr>
                    <a:xfrm>
                      <a:off x="4849650" y="3306598"/>
                      <a:ext cx="45869" cy="79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32" h="10090" fill="none" extrusionOk="0">
                          <a:moveTo>
                            <a:pt x="5831" y="0"/>
                          </a:moveTo>
                          <a:lnTo>
                            <a:pt x="1" y="10089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8" name="Google Shape;3958;p53"/>
                    <p:cNvSpPr/>
                    <p:nvPr/>
                  </p:nvSpPr>
                  <p:spPr>
                    <a:xfrm>
                      <a:off x="4849650" y="3361299"/>
                      <a:ext cx="84305" cy="246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19" h="3135" fill="none" extrusionOk="0">
                          <a:moveTo>
                            <a:pt x="1" y="3134"/>
                          </a:moveTo>
                          <a:lnTo>
                            <a:pt x="10719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9" name="Google Shape;3959;p53"/>
                    <p:cNvSpPr/>
                    <p:nvPr/>
                  </p:nvSpPr>
                  <p:spPr>
                    <a:xfrm>
                      <a:off x="4789616" y="3306598"/>
                      <a:ext cx="19702" cy="547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5" h="6956" fill="none" extrusionOk="0">
                          <a:moveTo>
                            <a:pt x="2505" y="6956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0" name="Google Shape;3960;p53"/>
                    <p:cNvSpPr/>
                    <p:nvPr/>
                  </p:nvSpPr>
                  <p:spPr>
                    <a:xfrm>
                      <a:off x="4738242" y="3357500"/>
                      <a:ext cx="74883" cy="102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1" h="1307" fill="none" extrusionOk="0">
                          <a:moveTo>
                            <a:pt x="1" y="1307"/>
                          </a:moveTo>
                          <a:lnTo>
                            <a:pt x="952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1" name="Google Shape;3961;p53"/>
                    <p:cNvSpPr/>
                    <p:nvPr/>
                  </p:nvSpPr>
                  <p:spPr>
                    <a:xfrm>
                      <a:off x="4710274" y="3357500"/>
                      <a:ext cx="99044" cy="635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3" h="8081" fill="none" extrusionOk="0">
                          <a:moveTo>
                            <a:pt x="0" y="8081"/>
                          </a:moveTo>
                          <a:lnTo>
                            <a:pt x="12593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2" name="Google Shape;3962;p53"/>
                    <p:cNvSpPr/>
                    <p:nvPr/>
                  </p:nvSpPr>
                  <p:spPr>
                    <a:xfrm>
                      <a:off x="4809310" y="3306598"/>
                      <a:ext cx="87443" cy="509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18" h="6473" fill="none" extrusionOk="0">
                          <a:moveTo>
                            <a:pt x="1" y="6472"/>
                          </a:moveTo>
                          <a:lnTo>
                            <a:pt x="11118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3963" name="Google Shape;3963;p53"/>
                    <p:cNvGrpSpPr/>
                    <p:nvPr/>
                  </p:nvGrpSpPr>
                  <p:grpSpPr>
                    <a:xfrm>
                      <a:off x="4579164" y="3203653"/>
                      <a:ext cx="1244833" cy="1020397"/>
                      <a:chOff x="4579164" y="3203653"/>
                      <a:chExt cx="1244833" cy="1020397"/>
                    </a:xfrm>
                  </p:grpSpPr>
                  <p:sp>
                    <p:nvSpPr>
                      <p:cNvPr id="3964" name="Google Shape;3964;p53"/>
                      <p:cNvSpPr/>
                      <p:nvPr/>
                    </p:nvSpPr>
                    <p:spPr>
                      <a:xfrm>
                        <a:off x="4617986" y="3614284"/>
                        <a:ext cx="53002" cy="210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9" h="2674" fill="none" extrusionOk="0">
                            <a:moveTo>
                              <a:pt x="0" y="0"/>
                            </a:moveTo>
                            <a:lnTo>
                              <a:pt x="6738" y="267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5" name="Google Shape;3965;p53"/>
                      <p:cNvSpPr/>
                      <p:nvPr/>
                    </p:nvSpPr>
                    <p:spPr>
                      <a:xfrm>
                        <a:off x="4624545" y="3589069"/>
                        <a:ext cx="43682" cy="631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54" h="8033" fill="none" extrusionOk="0">
                            <a:moveTo>
                              <a:pt x="1" y="8033"/>
                            </a:moveTo>
                            <a:lnTo>
                              <a:pt x="5553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6" name="Google Shape;3966;p53"/>
                      <p:cNvSpPr/>
                      <p:nvPr/>
                    </p:nvSpPr>
                    <p:spPr>
                      <a:xfrm>
                        <a:off x="4668220" y="3517907"/>
                        <a:ext cx="112178" cy="711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263" h="9049" fill="none" extrusionOk="0">
                            <a:moveTo>
                              <a:pt x="0" y="9049"/>
                            </a:moveTo>
                            <a:lnTo>
                              <a:pt x="14262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7" name="Google Shape;3967;p53"/>
                      <p:cNvSpPr/>
                      <p:nvPr/>
                    </p:nvSpPr>
                    <p:spPr>
                      <a:xfrm>
                        <a:off x="4706562" y="3516766"/>
                        <a:ext cx="77455" cy="799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48" h="10162" fill="none" extrusionOk="0">
                            <a:moveTo>
                              <a:pt x="0" y="10161"/>
                            </a:moveTo>
                            <a:lnTo>
                              <a:pt x="9847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8" name="Google Shape;3968;p53"/>
                      <p:cNvSpPr/>
                      <p:nvPr/>
                    </p:nvSpPr>
                    <p:spPr>
                      <a:xfrm>
                        <a:off x="4763646" y="3516766"/>
                        <a:ext cx="20370" cy="528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90" h="6714" fill="none" extrusionOk="0">
                            <a:moveTo>
                              <a:pt x="0" y="6714"/>
                            </a:moveTo>
                            <a:lnTo>
                              <a:pt x="258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9" name="Google Shape;3969;p53"/>
                      <p:cNvSpPr/>
                      <p:nvPr/>
                    </p:nvSpPr>
                    <p:spPr>
                      <a:xfrm>
                        <a:off x="4783151" y="3520565"/>
                        <a:ext cx="45861" cy="974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31" h="12388" fill="none" extrusionOk="0">
                            <a:moveTo>
                              <a:pt x="5831" y="12388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0" name="Google Shape;3970;p53"/>
                      <p:cNvSpPr/>
                      <p:nvPr/>
                    </p:nvSpPr>
                    <p:spPr>
                      <a:xfrm>
                        <a:off x="4738242" y="3483175"/>
                        <a:ext cx="44917" cy="3739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11" h="4755" fill="none" extrusionOk="0">
                            <a:moveTo>
                              <a:pt x="1" y="1"/>
                            </a:moveTo>
                            <a:lnTo>
                              <a:pt x="5710" y="475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1" name="Google Shape;3971;p53"/>
                      <p:cNvSpPr/>
                      <p:nvPr/>
                    </p:nvSpPr>
                    <p:spPr>
                      <a:xfrm>
                        <a:off x="4704941" y="3501823"/>
                        <a:ext cx="78217" cy="187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945" h="2384" fill="none" extrusionOk="0">
                            <a:moveTo>
                              <a:pt x="1" y="1"/>
                            </a:moveTo>
                            <a:lnTo>
                              <a:pt x="9944" y="238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2" name="Google Shape;3972;p53"/>
                      <p:cNvSpPr/>
                      <p:nvPr/>
                    </p:nvSpPr>
                    <p:spPr>
                      <a:xfrm>
                        <a:off x="4668220" y="3520565"/>
                        <a:ext cx="115796" cy="193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23" h="2457" fill="none" extrusionOk="0">
                            <a:moveTo>
                              <a:pt x="0" y="2457"/>
                            </a:moveTo>
                            <a:lnTo>
                              <a:pt x="14722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3" name="Google Shape;3973;p53"/>
                      <p:cNvSpPr/>
                      <p:nvPr/>
                    </p:nvSpPr>
                    <p:spPr>
                      <a:xfrm>
                        <a:off x="4813117" y="3462915"/>
                        <a:ext cx="40347" cy="511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30" h="6509" fill="none" extrusionOk="0">
                            <a:moveTo>
                              <a:pt x="5130" y="6508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4" name="Google Shape;3974;p53"/>
                      <p:cNvSpPr/>
                      <p:nvPr/>
                    </p:nvSpPr>
                    <p:spPr>
                      <a:xfrm>
                        <a:off x="4787807" y="3462915"/>
                        <a:ext cx="25317" cy="55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19" h="6993" fill="none" extrusionOk="0">
                            <a:moveTo>
                              <a:pt x="1" y="6992"/>
                            </a:moveTo>
                            <a:lnTo>
                              <a:pt x="321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5" name="Google Shape;3975;p53"/>
                      <p:cNvSpPr/>
                      <p:nvPr/>
                    </p:nvSpPr>
                    <p:spPr>
                      <a:xfrm>
                        <a:off x="4781342" y="3514100"/>
                        <a:ext cx="72311" cy="69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194" h="884" fill="none" extrusionOk="0">
                            <a:moveTo>
                              <a:pt x="0" y="883"/>
                            </a:moveTo>
                            <a:lnTo>
                              <a:pt x="9194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6" name="Google Shape;3976;p53"/>
                      <p:cNvSpPr/>
                      <p:nvPr/>
                    </p:nvSpPr>
                    <p:spPr>
                      <a:xfrm>
                        <a:off x="4853645" y="3514100"/>
                        <a:ext cx="26175" cy="591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28" h="7525" fill="none" extrusionOk="0">
                            <a:moveTo>
                              <a:pt x="1" y="0"/>
                            </a:moveTo>
                            <a:lnTo>
                              <a:pt x="3328" y="752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7" name="Google Shape;3977;p53"/>
                      <p:cNvSpPr/>
                      <p:nvPr/>
                    </p:nvSpPr>
                    <p:spPr>
                      <a:xfrm>
                        <a:off x="4827392" y="3514100"/>
                        <a:ext cx="26261" cy="1003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39" h="12763" fill="none" extrusionOk="0">
                            <a:moveTo>
                              <a:pt x="3339" y="0"/>
                            </a:moveTo>
                            <a:lnTo>
                              <a:pt x="0" y="12762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grpSp>
                    <p:nvGrpSpPr>
                      <p:cNvPr id="3978" name="Google Shape;3978;p53"/>
                      <p:cNvGrpSpPr/>
                      <p:nvPr/>
                    </p:nvGrpSpPr>
                    <p:grpSpPr>
                      <a:xfrm>
                        <a:off x="4579164" y="3203653"/>
                        <a:ext cx="1244833" cy="1020397"/>
                        <a:chOff x="4579164" y="3203653"/>
                        <a:chExt cx="1244833" cy="1020397"/>
                      </a:xfrm>
                    </p:grpSpPr>
                    <p:sp>
                      <p:nvSpPr>
                        <p:cNvPr id="3979" name="Google Shape;3979;p53"/>
                        <p:cNvSpPr/>
                        <p:nvPr/>
                      </p:nvSpPr>
                      <p:spPr>
                        <a:xfrm>
                          <a:off x="4879812" y="3466721"/>
                          <a:ext cx="74411" cy="1065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61" h="13549" fill="none" extrusionOk="0">
                              <a:moveTo>
                                <a:pt x="1" y="13549"/>
                              </a:moveTo>
                              <a:lnTo>
                                <a:pt x="946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80" name="Google Shape;3980;p53"/>
                        <p:cNvSpPr/>
                        <p:nvPr/>
                      </p:nvSpPr>
                      <p:spPr>
                        <a:xfrm>
                          <a:off x="4954215" y="3408017"/>
                          <a:ext cx="105989" cy="5871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476" h="7465" fill="none" extrusionOk="0">
                              <a:moveTo>
                                <a:pt x="0" y="7464"/>
                              </a:moveTo>
                              <a:lnTo>
                                <a:pt x="13476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81" name="Google Shape;3981;p53"/>
                        <p:cNvSpPr/>
                        <p:nvPr/>
                      </p:nvSpPr>
                      <p:spPr>
                        <a:xfrm>
                          <a:off x="4953924" y="3465195"/>
                          <a:ext cx="119792" cy="5481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231" h="6969" fill="none" extrusionOk="0">
                              <a:moveTo>
                                <a:pt x="1" y="1"/>
                              </a:moveTo>
                              <a:lnTo>
                                <a:pt x="15231" y="6968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82" name="Google Shape;3982;p53"/>
                        <p:cNvSpPr/>
                        <p:nvPr/>
                      </p:nvSpPr>
                      <p:spPr>
                        <a:xfrm>
                          <a:off x="5073708" y="3521045"/>
                          <a:ext cx="26938" cy="718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25" h="9134" fill="none" extrusionOk="0">
                              <a:moveTo>
                                <a:pt x="1" y="0"/>
                              </a:moveTo>
                              <a:lnTo>
                                <a:pt x="3424" y="913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83" name="Google Shape;3983;p53"/>
                        <p:cNvSpPr/>
                        <p:nvPr/>
                      </p:nvSpPr>
                      <p:spPr>
                        <a:xfrm>
                          <a:off x="5100637" y="3586309"/>
                          <a:ext cx="26741" cy="811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00" h="10320" fill="none" extrusionOk="0">
                              <a:moveTo>
                                <a:pt x="3399" y="10319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84" name="Google Shape;3984;p53"/>
                        <p:cNvSpPr/>
                        <p:nvPr/>
                      </p:nvSpPr>
                      <p:spPr>
                        <a:xfrm>
                          <a:off x="5088549" y="3252840"/>
                          <a:ext cx="693968" cy="52062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88235" h="66195" fill="none" extrusionOk="0">
                              <a:moveTo>
                                <a:pt x="1" y="63509"/>
                              </a:moveTo>
                              <a:lnTo>
                                <a:pt x="1537" y="42400"/>
                              </a:lnTo>
                              <a:lnTo>
                                <a:pt x="10077" y="22210"/>
                              </a:lnTo>
                              <a:cubicBezTo>
                                <a:pt x="10077" y="22210"/>
                                <a:pt x="14202" y="33218"/>
                                <a:pt x="14202" y="32384"/>
                              </a:cubicBezTo>
                              <a:cubicBezTo>
                                <a:pt x="14202" y="31561"/>
                                <a:pt x="26009" y="8976"/>
                                <a:pt x="26009" y="8976"/>
                              </a:cubicBezTo>
                              <a:lnTo>
                                <a:pt x="33618" y="31077"/>
                              </a:lnTo>
                              <a:lnTo>
                                <a:pt x="15025" y="46779"/>
                              </a:lnTo>
                              <a:lnTo>
                                <a:pt x="36037" y="48944"/>
                              </a:lnTo>
                              <a:lnTo>
                                <a:pt x="27557" y="58863"/>
                              </a:lnTo>
                              <a:lnTo>
                                <a:pt x="40803" y="66194"/>
                              </a:lnTo>
                              <a:lnTo>
                                <a:pt x="43586" y="48448"/>
                              </a:lnTo>
                              <a:lnTo>
                                <a:pt x="51122" y="29734"/>
                              </a:lnTo>
                              <a:lnTo>
                                <a:pt x="49670" y="16694"/>
                              </a:lnTo>
                              <a:lnTo>
                                <a:pt x="65263" y="21376"/>
                              </a:lnTo>
                              <a:lnTo>
                                <a:pt x="68819" y="9448"/>
                              </a:lnTo>
                              <a:lnTo>
                                <a:pt x="66098" y="1"/>
                              </a:lnTo>
                              <a:lnTo>
                                <a:pt x="88235" y="200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85" name="Google Shape;3985;p53"/>
                        <p:cNvSpPr/>
                        <p:nvPr/>
                      </p:nvSpPr>
                      <p:spPr>
                        <a:xfrm>
                          <a:off x="5060203" y="3203653"/>
                          <a:ext cx="544588" cy="31635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242" h="40223" fill="none" extrusionOk="0">
                              <a:moveTo>
                                <a:pt x="69242" y="6255"/>
                              </a:moveTo>
                              <a:lnTo>
                                <a:pt x="53274" y="22948"/>
                              </a:lnTo>
                              <a:lnTo>
                                <a:pt x="45532" y="5432"/>
                              </a:lnTo>
                              <a:lnTo>
                                <a:pt x="29613" y="14747"/>
                              </a:lnTo>
                              <a:lnTo>
                                <a:pt x="28790" y="1"/>
                              </a:lnTo>
                              <a:lnTo>
                                <a:pt x="13500" y="28912"/>
                              </a:lnTo>
                              <a:lnTo>
                                <a:pt x="4306" y="13089"/>
                              </a:lnTo>
                              <a:lnTo>
                                <a:pt x="0" y="25984"/>
                              </a:lnTo>
                              <a:lnTo>
                                <a:pt x="1718" y="4022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86" name="Google Shape;3986;p53"/>
                        <p:cNvSpPr/>
                        <p:nvPr/>
                      </p:nvSpPr>
                      <p:spPr>
                        <a:xfrm>
                          <a:off x="5127371" y="3507533"/>
                          <a:ext cx="124739" cy="26783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860" h="34054" fill="none" extrusionOk="0">
                              <a:moveTo>
                                <a:pt x="9266" y="1"/>
                              </a:moveTo>
                              <a:lnTo>
                                <a:pt x="10101" y="14396"/>
                              </a:lnTo>
                              <a:lnTo>
                                <a:pt x="15859" y="34053"/>
                              </a:lnTo>
                              <a:lnTo>
                                <a:pt x="0" y="19851"/>
                              </a:lnTo>
                              <a:lnTo>
                                <a:pt x="1234" y="3364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87" name="Google Shape;3987;p53"/>
                        <p:cNvSpPr/>
                        <p:nvPr/>
                      </p:nvSpPr>
                      <p:spPr>
                        <a:xfrm>
                          <a:off x="5100637" y="3507533"/>
                          <a:ext cx="99618" cy="787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666" h="10017" fill="none" extrusionOk="0">
                              <a:moveTo>
                                <a:pt x="0" y="10017"/>
                              </a:moveTo>
                              <a:lnTo>
                                <a:pt x="12665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88" name="Google Shape;3988;p53"/>
                        <p:cNvSpPr/>
                        <p:nvPr/>
                      </p:nvSpPr>
                      <p:spPr>
                        <a:xfrm>
                          <a:off x="5200248" y="3501068"/>
                          <a:ext cx="156514" cy="647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900" h="823" fill="none" extrusionOk="0">
                              <a:moveTo>
                                <a:pt x="0" y="823"/>
                              </a:moveTo>
                              <a:lnTo>
                                <a:pt x="1990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89" name="Google Shape;3989;p53"/>
                        <p:cNvSpPr/>
                        <p:nvPr/>
                      </p:nvSpPr>
                      <p:spPr>
                        <a:xfrm>
                          <a:off x="5127371" y="3507533"/>
                          <a:ext cx="72885" cy="15585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67" h="19816" fill="none" extrusionOk="0">
                              <a:moveTo>
                                <a:pt x="9266" y="1"/>
                              </a:moveTo>
                              <a:lnTo>
                                <a:pt x="0" y="19815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90" name="Google Shape;3990;p53"/>
                        <p:cNvSpPr/>
                        <p:nvPr/>
                      </p:nvSpPr>
                      <p:spPr>
                        <a:xfrm>
                          <a:off x="5352947" y="3384139"/>
                          <a:ext cx="126265" cy="11769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054" h="14964" fill="none" extrusionOk="0">
                              <a:moveTo>
                                <a:pt x="1" y="14964"/>
                              </a:moveTo>
                              <a:lnTo>
                                <a:pt x="16053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91" name="Google Shape;3991;p53"/>
                        <p:cNvSpPr/>
                        <p:nvPr/>
                      </p:nvSpPr>
                      <p:spPr>
                        <a:xfrm>
                          <a:off x="5356753" y="3246375"/>
                          <a:ext cx="61567" cy="2547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28" h="32384" fill="none" extrusionOk="0">
                              <a:moveTo>
                                <a:pt x="1" y="32383"/>
                              </a:moveTo>
                              <a:lnTo>
                                <a:pt x="7827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92" name="Google Shape;3992;p53"/>
                        <p:cNvSpPr/>
                        <p:nvPr/>
                      </p:nvSpPr>
                      <p:spPr>
                        <a:xfrm>
                          <a:off x="5352947" y="3486698"/>
                          <a:ext cx="141483" cy="1057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989" h="1344" fill="none" extrusionOk="0">
                              <a:moveTo>
                                <a:pt x="1" y="1343"/>
                              </a:moveTo>
                              <a:lnTo>
                                <a:pt x="1798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93" name="Google Shape;3993;p53"/>
                        <p:cNvSpPr/>
                        <p:nvPr/>
                      </p:nvSpPr>
                      <p:spPr>
                        <a:xfrm>
                          <a:off x="5353898" y="3501068"/>
                          <a:ext cx="18089" cy="1367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300" h="17384" fill="none" extrusionOk="0">
                              <a:moveTo>
                                <a:pt x="1" y="0"/>
                              </a:moveTo>
                              <a:lnTo>
                                <a:pt x="2299" y="1738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94" name="Google Shape;3994;p53"/>
                        <p:cNvSpPr/>
                        <p:nvPr/>
                      </p:nvSpPr>
                      <p:spPr>
                        <a:xfrm>
                          <a:off x="5206721" y="3620749"/>
                          <a:ext cx="102379" cy="988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017" h="12570" fill="none" extrusionOk="0">
                              <a:moveTo>
                                <a:pt x="0" y="1"/>
                              </a:moveTo>
                              <a:lnTo>
                                <a:pt x="13016" y="125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95" name="Google Shape;3995;p53"/>
                        <p:cNvSpPr/>
                        <p:nvPr/>
                      </p:nvSpPr>
                      <p:spPr>
                        <a:xfrm>
                          <a:off x="5293102" y="3715798"/>
                          <a:ext cx="15997" cy="10123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4" h="12872" fill="none" extrusionOk="0">
                              <a:moveTo>
                                <a:pt x="2033" y="0"/>
                              </a:moveTo>
                              <a:lnTo>
                                <a:pt x="1" y="1287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96" name="Google Shape;3996;p53"/>
                        <p:cNvSpPr/>
                        <p:nvPr/>
                      </p:nvSpPr>
                      <p:spPr>
                        <a:xfrm>
                          <a:off x="5127371" y="3659854"/>
                          <a:ext cx="92862" cy="1345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807" h="17106" fill="none" extrusionOk="0">
                              <a:moveTo>
                                <a:pt x="11807" y="17105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97" name="Google Shape;3997;p53"/>
                        <p:cNvSpPr/>
                        <p:nvPr/>
                      </p:nvSpPr>
                      <p:spPr>
                        <a:xfrm>
                          <a:off x="5479203" y="3327149"/>
                          <a:ext cx="150615" cy="5699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150" h="7247" fill="none" extrusionOk="0">
                              <a:moveTo>
                                <a:pt x="19149" y="0"/>
                              </a:moveTo>
                              <a:lnTo>
                                <a:pt x="0" y="7246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98" name="Google Shape;3998;p53"/>
                        <p:cNvSpPr/>
                        <p:nvPr/>
                      </p:nvSpPr>
                      <p:spPr>
                        <a:xfrm>
                          <a:off x="5371980" y="3633790"/>
                          <a:ext cx="59373" cy="400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549" h="509" fill="none" extrusionOk="0">
                              <a:moveTo>
                                <a:pt x="0" y="508"/>
                              </a:moveTo>
                              <a:lnTo>
                                <a:pt x="754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99" name="Google Shape;3999;p53"/>
                        <p:cNvSpPr/>
                        <p:nvPr/>
                      </p:nvSpPr>
                      <p:spPr>
                        <a:xfrm>
                          <a:off x="5352947" y="3497261"/>
                          <a:ext cx="78406" cy="1365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969" h="17360" fill="none" extrusionOk="0">
                              <a:moveTo>
                                <a:pt x="9969" y="17359"/>
                              </a:moveTo>
                              <a:lnTo>
                                <a:pt x="1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000" name="Google Shape;4000;p53"/>
                        <p:cNvSpPr/>
                        <p:nvPr/>
                      </p:nvSpPr>
                      <p:spPr>
                        <a:xfrm>
                          <a:off x="4917296" y="3466721"/>
                          <a:ext cx="40733" cy="12235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179" h="15557" fill="none" extrusionOk="0">
                              <a:moveTo>
                                <a:pt x="1" y="15557"/>
                              </a:moveTo>
                              <a:lnTo>
                                <a:pt x="5178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001" name="Google Shape;4001;p53"/>
                        <p:cNvSpPr/>
                        <p:nvPr/>
                      </p:nvSpPr>
                      <p:spPr>
                        <a:xfrm>
                          <a:off x="5060203" y="3408017"/>
                          <a:ext cx="111416" cy="1951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4166" h="2481" fill="none" extrusionOk="0">
                              <a:moveTo>
                                <a:pt x="0" y="0"/>
                              </a:moveTo>
                              <a:lnTo>
                                <a:pt x="14165" y="248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002" name="Google Shape;4002;p53"/>
                        <p:cNvSpPr/>
                        <p:nvPr/>
                      </p:nvSpPr>
                      <p:spPr>
                        <a:xfrm>
                          <a:off x="5127371" y="3620749"/>
                          <a:ext cx="79358" cy="426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90" h="5421" fill="none" extrusionOk="0">
                              <a:moveTo>
                                <a:pt x="0" y="5420"/>
                              </a:moveTo>
                              <a:lnTo>
                                <a:pt x="1008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grpSp>
                      <p:nvGrpSpPr>
                        <p:cNvPr id="4003" name="Google Shape;4003;p53"/>
                        <p:cNvGrpSpPr/>
                        <p:nvPr/>
                      </p:nvGrpSpPr>
                      <p:grpSpPr>
                        <a:xfrm>
                          <a:off x="4579164" y="3203653"/>
                          <a:ext cx="1244833" cy="1020397"/>
                          <a:chOff x="4579164" y="3203653"/>
                          <a:chExt cx="1244833" cy="1020397"/>
                        </a:xfrm>
                      </p:grpSpPr>
                      <p:sp>
                        <p:nvSpPr>
                          <p:cNvPr id="4004" name="Google Shape;4004;p53"/>
                          <p:cNvSpPr/>
                          <p:nvPr/>
                        </p:nvSpPr>
                        <p:spPr>
                          <a:xfrm>
                            <a:off x="4949551" y="3708185"/>
                            <a:ext cx="37972" cy="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28" h="485" fill="none" extrusionOk="0">
                                <a:moveTo>
                                  <a:pt x="0" y="1"/>
                                </a:moveTo>
                                <a:lnTo>
                                  <a:pt x="4827" y="485"/>
                                </a:lnTo>
                              </a:path>
                            </a:pathLst>
                          </a:custGeom>
                          <a:noFill/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grpSp>
                        <p:nvGrpSpPr>
                          <p:cNvPr id="4005" name="Google Shape;4005;p53"/>
                          <p:cNvGrpSpPr/>
                          <p:nvPr/>
                        </p:nvGrpSpPr>
                        <p:grpSpPr>
                          <a:xfrm>
                            <a:off x="4579164" y="3203653"/>
                            <a:ext cx="1244833" cy="1020397"/>
                            <a:chOff x="4579164" y="3203653"/>
                            <a:chExt cx="1244833" cy="1020397"/>
                          </a:xfrm>
                        </p:grpSpPr>
                        <p:sp>
                          <p:nvSpPr>
                            <p:cNvPr id="4006" name="Google Shape;4006;p53"/>
                            <p:cNvSpPr/>
                            <p:nvPr/>
                          </p:nvSpPr>
                          <p:spPr>
                            <a:xfrm>
                              <a:off x="4953357" y="3586309"/>
                              <a:ext cx="147288" cy="1218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8727" h="15497" fill="none" extrusionOk="0">
                                  <a:moveTo>
                                    <a:pt x="18726" y="1"/>
                                  </a:moveTo>
                                  <a:lnTo>
                                    <a:pt x="0" y="1549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4007" name="Google Shape;4007;p53"/>
                            <p:cNvSpPr/>
                            <p:nvPr/>
                          </p:nvSpPr>
                          <p:spPr>
                            <a:xfrm>
                              <a:off x="4987515" y="3592876"/>
                              <a:ext cx="113130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4384" h="15146" fill="none" extrusionOk="0">
                                  <a:moveTo>
                                    <a:pt x="0" y="15146"/>
                                  </a:moveTo>
                                  <a:lnTo>
                                    <a:pt x="14383" y="0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4008" name="Google Shape;4008;p53"/>
                            <p:cNvSpPr/>
                            <p:nvPr/>
                          </p:nvSpPr>
                          <p:spPr>
                            <a:xfrm>
                              <a:off x="4913395" y="3708185"/>
                              <a:ext cx="39970" cy="4538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082" h="5771" fill="none" extrusionOk="0">
                                  <a:moveTo>
                                    <a:pt x="1" y="5771"/>
                                  </a:moveTo>
                                  <a:lnTo>
                                    <a:pt x="5081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4009" name="Google Shape;4009;p53"/>
                            <p:cNvSpPr/>
                            <p:nvPr/>
                          </p:nvSpPr>
                          <p:spPr>
                            <a:xfrm>
                              <a:off x="4888943" y="3704378"/>
                              <a:ext cx="60616" cy="2608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707" h="3316" fill="none" extrusionOk="0">
                                  <a:moveTo>
                                    <a:pt x="1" y="3315"/>
                                  </a:moveTo>
                                  <a:lnTo>
                                    <a:pt x="7706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4010" name="Google Shape;4010;p53"/>
                            <p:cNvSpPr/>
                            <p:nvPr/>
                          </p:nvSpPr>
                          <p:spPr>
                            <a:xfrm>
                              <a:off x="4917296" y="3589069"/>
                              <a:ext cx="32262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02" h="15146" fill="none" extrusionOk="0">
                                  <a:moveTo>
                                    <a:pt x="1" y="1"/>
                                  </a:moveTo>
                                  <a:lnTo>
                                    <a:pt x="4101" y="1514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4011" name="Google Shape;4011;p53"/>
                            <p:cNvSpPr/>
                            <p:nvPr/>
                          </p:nvSpPr>
                          <p:spPr>
                            <a:xfrm>
                              <a:off x="4949551" y="3708185"/>
                              <a:ext cx="22840" cy="7288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904" h="9267" fill="none" extrusionOk="0">
                                  <a:moveTo>
                                    <a:pt x="0" y="1"/>
                                  </a:moveTo>
                                  <a:lnTo>
                                    <a:pt x="2904" y="926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4012" name="Google Shape;4012;p53"/>
                            <p:cNvSpPr/>
                            <p:nvPr/>
                          </p:nvSpPr>
                          <p:spPr>
                            <a:xfrm>
                              <a:off x="4912066" y="3752237"/>
                              <a:ext cx="60325" cy="2883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670" h="3666" fill="none" extrusionOk="0">
                                  <a:moveTo>
                                    <a:pt x="0" y="1"/>
                                  </a:moveTo>
                                  <a:lnTo>
                                    <a:pt x="7670" y="366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grpSp>
                          <p:nvGrpSpPr>
                            <p:cNvPr id="4013" name="Google Shape;4013;p53"/>
                            <p:cNvGrpSpPr/>
                            <p:nvPr/>
                          </p:nvGrpSpPr>
                          <p:grpSpPr>
                            <a:xfrm>
                              <a:off x="4579164" y="3203653"/>
                              <a:ext cx="1244833" cy="1020397"/>
                              <a:chOff x="4579164" y="3203653"/>
                              <a:chExt cx="1244833" cy="1020397"/>
                            </a:xfrm>
                          </p:grpSpPr>
                          <p:sp>
                            <p:nvSpPr>
                              <p:cNvPr id="4014" name="Google Shape;4014;p53"/>
                              <p:cNvSpPr/>
                              <p:nvPr/>
                            </p:nvSpPr>
                            <p:spPr>
                              <a:xfrm>
                                <a:off x="4590301" y="3738347"/>
                                <a:ext cx="92956" cy="9172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819" h="11662" fill="none" extrusionOk="0">
                                    <a:moveTo>
                                      <a:pt x="0" y="0"/>
                                    </a:moveTo>
                                    <a:lnTo>
                                      <a:pt x="11819" y="11662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4015" name="Google Shape;4015;p53"/>
                              <p:cNvSpPr/>
                              <p:nvPr/>
                            </p:nvSpPr>
                            <p:spPr>
                              <a:xfrm>
                                <a:off x="4683250" y="3652241"/>
                                <a:ext cx="33591" cy="17782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271" h="22610" fill="none" extrusionOk="0">
                                    <a:moveTo>
                                      <a:pt x="1" y="22610"/>
                                    </a:moveTo>
                                    <a:lnTo>
                                      <a:pt x="427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4016" name="Google Shape;4016;p53"/>
                              <p:cNvSpPr/>
                              <p:nvPr/>
                            </p:nvSpPr>
                            <p:spPr>
                              <a:xfrm>
                                <a:off x="4716833" y="3652241"/>
                                <a:ext cx="70982" cy="20770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025" h="26409" fill="none" extrusionOk="0">
                                    <a:moveTo>
                                      <a:pt x="1" y="1"/>
                                    </a:moveTo>
                                    <a:lnTo>
                                      <a:pt x="9025" y="26408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4017" name="Google Shape;4017;p53"/>
                              <p:cNvSpPr/>
                              <p:nvPr/>
                            </p:nvSpPr>
                            <p:spPr>
                              <a:xfrm>
                                <a:off x="4813117" y="3694578"/>
                                <a:ext cx="44154" cy="13929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14" h="17711" fill="none" extrusionOk="0">
                                    <a:moveTo>
                                      <a:pt x="5614" y="17711"/>
                                    </a:moveTo>
                                    <a:lnTo>
                                      <a:pt x="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4018" name="Google Shape;4018;p53"/>
                              <p:cNvSpPr/>
                              <p:nvPr/>
                            </p:nvSpPr>
                            <p:spPr>
                              <a:xfrm>
                                <a:off x="4787807" y="3694578"/>
                                <a:ext cx="25317" cy="16536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219" h="21026" fill="none" extrusionOk="0">
                                    <a:moveTo>
                                      <a:pt x="3219" y="1"/>
                                    </a:moveTo>
                                    <a:lnTo>
                                      <a:pt x="1" y="21025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4019" name="Google Shape;4019;p53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106374" cy="2522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3525" h="3207" fill="none" extrusionOk="0">
                                    <a:moveTo>
                                      <a:pt x="1" y="1"/>
                                    </a:moveTo>
                                    <a:lnTo>
                                      <a:pt x="13525" y="3206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4020" name="Google Shape;4020;p53"/>
                              <p:cNvSpPr/>
                              <p:nvPr/>
                            </p:nvSpPr>
                            <p:spPr>
                              <a:xfrm>
                                <a:off x="4670980" y="3830061"/>
                                <a:ext cx="12277" cy="7926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561" h="10078" fill="none" extrusionOk="0">
                                    <a:moveTo>
                                      <a:pt x="1561" y="1"/>
                                    </a:moveTo>
                                    <a:lnTo>
                                      <a:pt x="0" y="10077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4021" name="Google Shape;4021;p53"/>
                              <p:cNvSpPr/>
                              <p:nvPr/>
                            </p:nvSpPr>
                            <p:spPr>
                              <a:xfrm>
                                <a:off x="4583828" y="3830061"/>
                                <a:ext cx="99429" cy="3454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642" h="4392" fill="none" extrusionOk="0">
                                    <a:moveTo>
                                      <a:pt x="0" y="4392"/>
                                    </a:moveTo>
                                    <a:lnTo>
                                      <a:pt x="12642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4022" name="Google Shape;4022;p53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50336" cy="11798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400" h="15001" fill="none" extrusionOk="0">
                                    <a:moveTo>
                                      <a:pt x="1" y="1"/>
                                    </a:moveTo>
                                    <a:lnTo>
                                      <a:pt x="6400" y="1500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4023" name="Google Shape;4023;p53"/>
                              <p:cNvSpPr/>
                              <p:nvPr/>
                            </p:nvSpPr>
                            <p:spPr>
                              <a:xfrm>
                                <a:off x="4733578" y="3855276"/>
                                <a:ext cx="56046" cy="927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26" h="11795" fill="none" extrusionOk="0">
                                    <a:moveTo>
                                      <a:pt x="1" y="11795"/>
                                    </a:moveTo>
                                    <a:lnTo>
                                      <a:pt x="7126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4024" name="Google Shape;4024;p53"/>
                              <p:cNvSpPr/>
                              <p:nvPr/>
                            </p:nvSpPr>
                            <p:spPr>
                              <a:xfrm>
                                <a:off x="4888943" y="3730450"/>
                                <a:ext cx="34928" cy="8925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441" h="11348" fill="none" extrusionOk="0">
                                    <a:moveTo>
                                      <a:pt x="4440" y="11347"/>
                                    </a:move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4025" name="Google Shape;4025;p53"/>
                              <p:cNvSpPr/>
                              <p:nvPr/>
                            </p:nvSpPr>
                            <p:spPr>
                              <a:xfrm>
                                <a:off x="4590301" y="3667468"/>
                                <a:ext cx="49762" cy="7088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327" h="9013" fill="none" extrusionOk="0">
                                    <a:moveTo>
                                      <a:pt x="0" y="9012"/>
                                    </a:moveTo>
                                    <a:lnTo>
                                      <a:pt x="632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4026" name="Google Shape;4026;p53"/>
                              <p:cNvSpPr/>
                              <p:nvPr/>
                            </p:nvSpPr>
                            <p:spPr>
                              <a:xfrm>
                                <a:off x="4640338" y="3648536"/>
                                <a:ext cx="80593" cy="202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47" h="2577" fill="none" extrusionOk="0">
                                    <a:moveTo>
                                      <a:pt x="1" y="2577"/>
                                    </a:moveTo>
                                    <a:lnTo>
                                      <a:pt x="1024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grpSp>
                            <p:nvGrpSpPr>
                              <p:cNvPr id="4027" name="Google Shape;4027;p53"/>
                              <p:cNvGrpSpPr/>
                              <p:nvPr/>
                            </p:nvGrpSpPr>
                            <p:grpSpPr>
                              <a:xfrm>
                                <a:off x="4579164" y="3203653"/>
                                <a:ext cx="1244833" cy="1020397"/>
                                <a:chOff x="4579164" y="3203653"/>
                                <a:chExt cx="1244833" cy="1020397"/>
                              </a:xfrm>
                            </p:grpSpPr>
                            <p:sp>
                              <p:nvSpPr>
                                <p:cNvPr id="4028" name="Google Shape;4028;p53"/>
                                <p:cNvSpPr/>
                                <p:nvPr/>
                              </p:nvSpPr>
                              <p:spPr>
                                <a:xfrm>
                                  <a:off x="4753083" y="3966015"/>
                                  <a:ext cx="92964" cy="537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1820" h="6836" fill="none" extrusionOk="0">
                                      <a:moveTo>
                                        <a:pt x="1" y="6836"/>
                                      </a:moveTo>
                                      <a:lnTo>
                                        <a:pt x="11819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4029" name="Google Shape;4029;p53"/>
                                <p:cNvSpPr/>
                                <p:nvPr/>
                              </p:nvSpPr>
                              <p:spPr>
                                <a:xfrm>
                                  <a:off x="4846040" y="3952794"/>
                                  <a:ext cx="103519" cy="1313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3162" h="1670" fill="none" extrusionOk="0">
                                      <a:moveTo>
                                        <a:pt x="13161" y="0"/>
                                      </a:moveTo>
                                      <a:lnTo>
                                        <a:pt x="0" y="167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4030" name="Google Shape;4030;p53"/>
                                <p:cNvSpPr/>
                                <p:nvPr/>
                              </p:nvSpPr>
                              <p:spPr>
                                <a:xfrm>
                                  <a:off x="4846040" y="3962216"/>
                                  <a:ext cx="64800" cy="12806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239" h="16283" fill="none" extrusionOk="0">
                                      <a:moveTo>
                                        <a:pt x="0" y="0"/>
                                      </a:moveTo>
                                      <a:lnTo>
                                        <a:pt x="8238" y="16282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4031" name="Google Shape;4031;p53"/>
                                <p:cNvSpPr/>
                                <p:nvPr/>
                              </p:nvSpPr>
                              <p:spPr>
                                <a:xfrm>
                                  <a:off x="4842233" y="3962216"/>
                                  <a:ext cx="3815" cy="16478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5" h="20952" fill="none" extrusionOk="0">
                                      <a:moveTo>
                                        <a:pt x="0" y="20952"/>
                                      </a:moveTo>
                                      <a:lnTo>
                                        <a:pt x="484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4032" name="Google Shape;4032;p53"/>
                                <p:cNvSpPr/>
                                <p:nvPr/>
                              </p:nvSpPr>
                              <p:spPr>
                                <a:xfrm>
                                  <a:off x="4842233" y="4123189"/>
                                  <a:ext cx="37587" cy="5300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79" h="6739" fill="none" extrusionOk="0">
                                      <a:moveTo>
                                        <a:pt x="4779" y="6739"/>
                                      </a:moveTo>
                                      <a:lnTo>
                                        <a:pt x="0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4033" name="Google Shape;4033;p53"/>
                                <p:cNvSpPr/>
                                <p:nvPr/>
                              </p:nvSpPr>
                              <p:spPr>
                                <a:xfrm>
                                  <a:off x="4770779" y="4118525"/>
                                  <a:ext cx="71461" cy="467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086" h="594" fill="none" extrusionOk="0">
                                      <a:moveTo>
                                        <a:pt x="9085" y="594"/>
                                      </a:moveTo>
                                      <a:lnTo>
                                        <a:pt x="1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4034" name="Google Shape;4034;p53"/>
                                <p:cNvSpPr/>
                                <p:nvPr/>
                              </p:nvSpPr>
                              <p:spPr>
                                <a:xfrm>
                                  <a:off x="4842233" y="4090274"/>
                                  <a:ext cx="68606" cy="3292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723" h="4186" fill="none" extrusionOk="0">
                                      <a:moveTo>
                                        <a:pt x="0" y="4186"/>
                                      </a:moveTo>
                                      <a:lnTo>
                                        <a:pt x="8722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grpSp>
                              <p:nvGrpSpPr>
                                <p:cNvPr id="4035" name="Google Shape;4035;p53"/>
                                <p:cNvGrpSpPr/>
                                <p:nvPr/>
                              </p:nvGrpSpPr>
                              <p:grpSpPr>
                                <a:xfrm>
                                  <a:off x="4579164" y="3203653"/>
                                  <a:ext cx="1244833" cy="1020397"/>
                                  <a:chOff x="4579164" y="3203653"/>
                                  <a:chExt cx="1244833" cy="1020397"/>
                                </a:xfrm>
                              </p:grpSpPr>
                              <p:sp>
                                <p:nvSpPr>
                                  <p:cNvPr id="4036" name="Google Shape;4036;p53"/>
                                  <p:cNvSpPr/>
                                  <p:nvPr/>
                                </p:nvSpPr>
                                <p:spPr>
                                  <a:xfrm>
                                    <a:off x="4788476" y="3855276"/>
                                    <a:ext cx="57572" cy="11074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320" h="14081" fill="none" extrusionOk="0">
                                        <a:moveTo>
                                          <a:pt x="7319" y="14081"/>
                                        </a:moveTo>
                                        <a:lnTo>
                                          <a:pt x="1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4037" name="Google Shape;4037;p53"/>
                                  <p:cNvSpPr/>
                                  <p:nvPr/>
                                </p:nvSpPr>
                                <p:spPr>
                                  <a:xfrm>
                                    <a:off x="4846040" y="3833867"/>
                                    <a:ext cx="11231" cy="13215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428" h="16803" fill="none" extrusionOk="0">
                                        <a:moveTo>
                                          <a:pt x="0" y="16803"/>
                                        </a:moveTo>
                                        <a:lnTo>
                                          <a:pt x="1428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4038" name="Google Shape;4038;p53"/>
                                  <p:cNvSpPr/>
                                  <p:nvPr/>
                                </p:nvSpPr>
                                <p:spPr>
                                  <a:xfrm>
                                    <a:off x="4761554" y="3854796"/>
                                    <a:ext cx="26261" cy="16498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3339" h="20977" fill="none" extrusionOk="0">
                                        <a:moveTo>
                                          <a:pt x="0" y="20977"/>
                                        </a:moveTo>
                                        <a:lnTo>
                                          <a:pt x="3339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4039" name="Google Shape;4039;p53"/>
                                  <p:cNvSpPr/>
                                  <p:nvPr/>
                                </p:nvSpPr>
                                <p:spPr>
                                  <a:xfrm>
                                    <a:off x="4846991" y="3818263"/>
                                    <a:ext cx="74025" cy="146242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9412" h="18594" fill="none" extrusionOk="0">
                                        <a:moveTo>
                                          <a:pt x="0" y="18593"/>
                                        </a:moveTo>
                                        <a:lnTo>
                                          <a:pt x="9411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4040" name="Google Shape;4040;p53"/>
                                  <p:cNvSpPr/>
                                  <p:nvPr/>
                                </p:nvSpPr>
                                <p:spPr>
                                  <a:xfrm>
                                    <a:off x="4927191" y="3823305"/>
                                    <a:ext cx="22368" cy="12949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844" h="16465" fill="none" extrusionOk="0">
                                        <a:moveTo>
                                          <a:pt x="1" y="1"/>
                                        </a:moveTo>
                                        <a:lnTo>
                                          <a:pt x="2843" y="16464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grpSp>
                                <p:nvGrpSpPr>
                                  <p:cNvPr id="4041" name="Google Shape;4041;p53"/>
                                  <p:cNvGrpSpPr/>
                                  <p:nvPr/>
                                </p:nvGrpSpPr>
                                <p:grpSpPr>
                                  <a:xfrm>
                                    <a:off x="4579164" y="3203653"/>
                                    <a:ext cx="1244833" cy="1020397"/>
                                    <a:chOff x="4579164" y="3203653"/>
                                    <a:chExt cx="1244833" cy="1020397"/>
                                  </a:xfrm>
                                </p:grpSpPr>
                                <p:sp>
                                  <p:nvSpPr>
                                    <p:cNvPr id="4042" name="Google Shape;4042;p5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79164" y="3652241"/>
                                      <a:ext cx="422626" cy="57180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53735" h="72703" fill="none" extrusionOk="0">
                                          <a:moveTo>
                                            <a:pt x="27593" y="71880"/>
                                          </a:moveTo>
                                          <a:lnTo>
                                            <a:pt x="23771" y="58694"/>
                                          </a:lnTo>
                                          <a:lnTo>
                                            <a:pt x="22936" y="46731"/>
                                          </a:lnTo>
                                          <a:lnTo>
                                            <a:pt x="19972" y="37380"/>
                                          </a:lnTo>
                                          <a:lnTo>
                                            <a:pt x="11674" y="32686"/>
                                          </a:lnTo>
                                          <a:lnTo>
                                            <a:pt x="1" y="27001"/>
                                          </a:lnTo>
                                          <a:lnTo>
                                            <a:pt x="1392" y="10610"/>
                                          </a:lnTo>
                                          <a:lnTo>
                                            <a:pt x="17517" y="1"/>
                                          </a:lnTo>
                                          <a:lnTo>
                                            <a:pt x="29747" y="5384"/>
                                          </a:lnTo>
                                          <a:lnTo>
                                            <a:pt x="43827" y="21291"/>
                                          </a:lnTo>
                                          <a:lnTo>
                                            <a:pt x="49343" y="27122"/>
                                          </a:lnTo>
                                          <a:lnTo>
                                            <a:pt x="53735" y="25815"/>
                                          </a:lnTo>
                                          <a:lnTo>
                                            <a:pt x="50347" y="35940"/>
                                          </a:lnTo>
                                          <a:lnTo>
                                            <a:pt x="47093" y="38214"/>
                                          </a:lnTo>
                                          <a:lnTo>
                                            <a:pt x="44069" y="44275"/>
                                          </a:lnTo>
                                          <a:lnTo>
                                            <a:pt x="45073" y="51944"/>
                                          </a:lnTo>
                                          <a:lnTo>
                                            <a:pt x="42170" y="55694"/>
                                          </a:lnTo>
                                          <a:lnTo>
                                            <a:pt x="38227" y="66025"/>
                                          </a:lnTo>
                                          <a:lnTo>
                                            <a:pt x="27593" y="7270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4043" name="Google Shape;4043;p5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617986" y="3203653"/>
                                      <a:ext cx="1206011" cy="684357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153339" h="87013" fill="none" extrusionOk="0">
                                          <a:moveTo>
                                            <a:pt x="24811" y="62214"/>
                                          </a:moveTo>
                                          <a:lnTo>
                                            <a:pt x="34452" y="66980"/>
                                          </a:lnTo>
                                          <a:lnTo>
                                            <a:pt x="37549" y="69920"/>
                                          </a:lnTo>
                                          <a:lnTo>
                                            <a:pt x="41274" y="77698"/>
                                          </a:lnTo>
                                          <a:lnTo>
                                            <a:pt x="46270" y="79222"/>
                                          </a:lnTo>
                                          <a:lnTo>
                                            <a:pt x="55899" y="72775"/>
                                          </a:lnTo>
                                          <a:lnTo>
                                            <a:pt x="52645" y="69085"/>
                                          </a:lnTo>
                                          <a:lnTo>
                                            <a:pt x="48291" y="70234"/>
                                          </a:lnTo>
                                          <a:lnTo>
                                            <a:pt x="46585" y="64634"/>
                                          </a:lnTo>
                                          <a:lnTo>
                                            <a:pt x="48774" y="66097"/>
                                          </a:lnTo>
                                          <a:lnTo>
                                            <a:pt x="59698" y="70234"/>
                                          </a:lnTo>
                                          <a:lnTo>
                                            <a:pt x="65988" y="72279"/>
                                          </a:lnTo>
                                          <a:lnTo>
                                            <a:pt x="66315" y="75944"/>
                                          </a:lnTo>
                                          <a:lnTo>
                                            <a:pt x="70960" y="87013"/>
                                          </a:lnTo>
                                          <a:lnTo>
                                            <a:pt x="76573" y="75944"/>
                                          </a:lnTo>
                                          <a:lnTo>
                                            <a:pt x="80831" y="72932"/>
                                          </a:lnTo>
                                          <a:lnTo>
                                            <a:pt x="86069" y="78146"/>
                                          </a:lnTo>
                                          <a:lnTo>
                                            <a:pt x="88355" y="83928"/>
                                          </a:lnTo>
                                          <a:lnTo>
                                            <a:pt x="94633" y="84037"/>
                                          </a:lnTo>
                                          <a:lnTo>
                                            <a:pt x="94270" y="74299"/>
                                          </a:lnTo>
                                          <a:lnTo>
                                            <a:pt x="100936" y="72690"/>
                                          </a:lnTo>
                                          <a:lnTo>
                                            <a:pt x="106682" y="64307"/>
                                          </a:lnTo>
                                          <a:lnTo>
                                            <a:pt x="106319" y="56553"/>
                                          </a:lnTo>
                                          <a:lnTo>
                                            <a:pt x="103416" y="54690"/>
                                          </a:lnTo>
                                          <a:lnTo>
                                            <a:pt x="106827" y="53105"/>
                                          </a:lnTo>
                                          <a:lnTo>
                                            <a:pt x="120194" y="45339"/>
                                          </a:lnTo>
                                          <a:lnTo>
                                            <a:pt x="122528" y="36859"/>
                                          </a:lnTo>
                                          <a:lnTo>
                                            <a:pt x="118851" y="35493"/>
                                          </a:lnTo>
                                          <a:lnTo>
                                            <a:pt x="125093" y="28464"/>
                                          </a:lnTo>
                                          <a:lnTo>
                                            <a:pt x="148536" y="25972"/>
                                          </a:lnTo>
                                          <a:lnTo>
                                            <a:pt x="153339" y="12255"/>
                                          </a:lnTo>
                                          <a:lnTo>
                                            <a:pt x="125468" y="6255"/>
                                          </a:lnTo>
                                          <a:lnTo>
                                            <a:pt x="101758" y="5432"/>
                                          </a:lnTo>
                                          <a:lnTo>
                                            <a:pt x="85016" y="1"/>
                                          </a:lnTo>
                                          <a:lnTo>
                                            <a:pt x="60532" y="12255"/>
                                          </a:lnTo>
                                          <a:lnTo>
                                            <a:pt x="39714" y="20214"/>
                                          </a:lnTo>
                                          <a:lnTo>
                                            <a:pt x="35444" y="13089"/>
                                          </a:lnTo>
                                          <a:lnTo>
                                            <a:pt x="22186" y="13464"/>
                                          </a:lnTo>
                                          <a:lnTo>
                                            <a:pt x="15291" y="21351"/>
                                          </a:lnTo>
                                          <a:lnTo>
                                            <a:pt x="11831" y="27484"/>
                                          </a:lnTo>
                                          <a:lnTo>
                                            <a:pt x="21581" y="26614"/>
                                          </a:lnTo>
                                          <a:lnTo>
                                            <a:pt x="24532" y="19561"/>
                                          </a:lnTo>
                                          <a:lnTo>
                                            <a:pt x="29480" y="22694"/>
                                          </a:lnTo>
                                          <a:lnTo>
                                            <a:pt x="24811" y="32964"/>
                                          </a:lnTo>
                                          <a:lnTo>
                                            <a:pt x="20262" y="35541"/>
                                          </a:lnTo>
                                          <a:lnTo>
                                            <a:pt x="15569" y="31368"/>
                                          </a:lnTo>
                                          <a:lnTo>
                                            <a:pt x="15061" y="35650"/>
                                          </a:lnTo>
                                          <a:lnTo>
                                            <a:pt x="11057" y="37924"/>
                                          </a:lnTo>
                                          <a:lnTo>
                                            <a:pt x="6024" y="43089"/>
                                          </a:lnTo>
                                          <a:lnTo>
                                            <a:pt x="6387" y="49210"/>
                                          </a:lnTo>
                                          <a:lnTo>
                                            <a:pt x="992" y="49210"/>
                                          </a:lnTo>
                                          <a:lnTo>
                                            <a:pt x="0" y="52198"/>
                                          </a:lnTo>
                                          <a:lnTo>
                                            <a:pt x="835" y="57037"/>
                                          </a:lnTo>
                                          <a:lnTo>
                                            <a:pt x="6726" y="55198"/>
                                          </a:lnTo>
                                          <a:lnTo>
                                            <a:pt x="10924" y="50069"/>
                                          </a:lnTo>
                                          <a:lnTo>
                                            <a:pt x="16367" y="50686"/>
                                          </a:lnTo>
                                          <a:lnTo>
                                            <a:pt x="18049" y="46670"/>
                                          </a:lnTo>
                                          <a:lnTo>
                                            <a:pt x="23093" y="54363"/>
                                          </a:lnTo>
                                          <a:lnTo>
                                            <a:pt x="26528" y="56105"/>
                                          </a:lnTo>
                                          <a:lnTo>
                                            <a:pt x="26734" y="52210"/>
                                          </a:lnTo>
                                          <a:lnTo>
                                            <a:pt x="33835" y="47069"/>
                                          </a:lnTo>
                                          <a:lnTo>
                                            <a:pt x="38069" y="49488"/>
                                          </a:lnTo>
                                          <a:lnTo>
                                            <a:pt x="36278" y="53045"/>
                                          </a:lnTo>
                                          <a:lnTo>
                                            <a:pt x="28343" y="55392"/>
                                          </a:lnTo>
                                          <a:cubicBezTo>
                                            <a:pt x="28343" y="55392"/>
                                            <a:pt x="31041" y="58888"/>
                                            <a:pt x="31319" y="58984"/>
                                          </a:cubicBezTo>
                                          <a:cubicBezTo>
                                            <a:pt x="31597" y="59069"/>
                                            <a:pt x="36278" y="58150"/>
                                            <a:pt x="36278" y="58150"/>
                                          </a:cubicBezTo>
                                          <a:lnTo>
                                            <a:pt x="35456" y="61948"/>
                                          </a:lnTo>
                                          <a:lnTo>
                                            <a:pt x="30920" y="63255"/>
                                          </a:lnTo>
                                          <a:lnTo>
                                            <a:pt x="24823" y="6214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4044" name="Google Shape;4044;p5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06356" y="3466721"/>
                                      <a:ext cx="194289" cy="3588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24703" h="45630" fill="none" extrusionOk="0">
                                          <a:moveTo>
                                            <a:pt x="8396" y="39968"/>
                                          </a:moveTo>
                                          <a:lnTo>
                                            <a:pt x="9835" y="45629"/>
                                          </a:lnTo>
                                          <a:lnTo>
                                            <a:pt x="11626" y="36786"/>
                                          </a:lnTo>
                                          <a:lnTo>
                                            <a:pt x="5492" y="30218"/>
                                          </a:lnTo>
                                          <a:lnTo>
                                            <a:pt x="1" y="25016"/>
                                          </a:lnTo>
                                          <a:lnTo>
                                            <a:pt x="1392" y="16040"/>
                                          </a:lnTo>
                                          <a:lnTo>
                                            <a:pt x="24702" y="15206"/>
                                          </a:lnTo>
                                          <a:lnTo>
                                            <a:pt x="6472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4045" name="Google Shape;4045;p5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72383" y="3756043"/>
                                      <a:ext cx="25412" cy="25026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3231" h="3182" fill="none" extrusionOk="0">
                                          <a:moveTo>
                                            <a:pt x="1" y="3182"/>
                                          </a:moveTo>
                                          <a:lnTo>
                                            <a:pt x="3231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  <p:sp>
                          <p:nvSpPr>
                            <p:cNvPr id="4046" name="Google Shape;4046;p53"/>
                            <p:cNvSpPr/>
                            <p:nvPr/>
                          </p:nvSpPr>
                          <p:spPr>
                            <a:xfrm>
                              <a:off x="4890375" y="3688019"/>
                              <a:ext cx="5144" cy="4376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5565" fill="none" extrusionOk="0">
                                  <a:moveTo>
                                    <a:pt x="653" y="0"/>
                                  </a:moveTo>
                                  <a:lnTo>
                                    <a:pt x="0" y="5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4047" name="Google Shape;4047;p53"/>
                            <p:cNvSpPr/>
                            <p:nvPr/>
                          </p:nvSpPr>
                          <p:spPr>
                            <a:xfrm>
                              <a:off x="4899317" y="3688019"/>
                              <a:ext cx="54048" cy="2017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872" h="2565" fill="none" extrusionOk="0">
                                  <a:moveTo>
                                    <a:pt x="0" y="0"/>
                                  </a:moveTo>
                                  <a:lnTo>
                                    <a:pt x="6871" y="2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4048" name="Google Shape;4048;p53"/>
                            <p:cNvSpPr/>
                            <p:nvPr/>
                          </p:nvSpPr>
                          <p:spPr>
                            <a:xfrm>
                              <a:off x="4862690" y="3700571"/>
                              <a:ext cx="27693" cy="31216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3521" h="3969" fill="none" extrusionOk="0">
                                  <a:moveTo>
                                    <a:pt x="0" y="1"/>
                                  </a:moveTo>
                                  <a:lnTo>
                                    <a:pt x="3520" y="3969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</p:grpSp>
                    </p:grpSp>
                    <p:sp>
                      <p:nvSpPr>
                        <p:cNvPr id="4049" name="Google Shape;4049;p53"/>
                        <p:cNvSpPr/>
                        <p:nvPr/>
                      </p:nvSpPr>
                      <p:spPr>
                        <a:xfrm>
                          <a:off x="4953924" y="3297081"/>
                          <a:ext cx="146053" cy="16812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570" h="21376" fill="none" extrusionOk="0">
                              <a:moveTo>
                                <a:pt x="1" y="21376"/>
                              </a:moveTo>
                              <a:lnTo>
                                <a:pt x="1856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4050" name="Google Shape;4050;p53"/>
              <p:cNvGrpSpPr/>
              <p:nvPr/>
            </p:nvGrpSpPr>
            <p:grpSpPr>
              <a:xfrm>
                <a:off x="4595437" y="3598775"/>
                <a:ext cx="37776" cy="32451"/>
                <a:chOff x="4595437" y="3598775"/>
                <a:chExt cx="37776" cy="32451"/>
              </a:xfrm>
            </p:grpSpPr>
            <p:sp>
              <p:nvSpPr>
                <p:cNvPr id="4051" name="Google Shape;4051;p53"/>
                <p:cNvSpPr/>
                <p:nvPr/>
              </p:nvSpPr>
              <p:spPr>
                <a:xfrm>
                  <a:off x="4595437" y="3598775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00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2" name="Google Shape;4052;p53"/>
                <p:cNvSpPr/>
                <p:nvPr/>
              </p:nvSpPr>
              <p:spPr>
                <a:xfrm>
                  <a:off x="4610561" y="360848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35"/>
                      </a:cubicBezTo>
                      <a:cubicBezTo>
                        <a:pt x="1658" y="375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53" name="Google Shape;4053;p53"/>
              <p:cNvGrpSpPr/>
              <p:nvPr/>
            </p:nvGrpSpPr>
            <p:grpSpPr>
              <a:xfrm>
                <a:off x="4641864" y="3524443"/>
                <a:ext cx="37776" cy="32380"/>
                <a:chOff x="4641864" y="3524443"/>
                <a:chExt cx="37776" cy="32380"/>
              </a:xfrm>
            </p:grpSpPr>
            <p:sp>
              <p:nvSpPr>
                <p:cNvPr id="4054" name="Google Shape;4054;p53"/>
                <p:cNvSpPr/>
                <p:nvPr/>
              </p:nvSpPr>
              <p:spPr>
                <a:xfrm>
                  <a:off x="4641864" y="3524443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0" y="1903"/>
                        <a:pt x="908" y="4117"/>
                        <a:pt x="2746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5" name="Google Shape;4055;p53"/>
                <p:cNvSpPr/>
                <p:nvPr/>
              </p:nvSpPr>
              <p:spPr>
                <a:xfrm>
                  <a:off x="4656988" y="3534077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56" name="Google Shape;4056;p53"/>
              <p:cNvGrpSpPr/>
              <p:nvPr/>
            </p:nvGrpSpPr>
            <p:grpSpPr>
              <a:xfrm>
                <a:off x="4648431" y="3893901"/>
                <a:ext cx="37776" cy="32357"/>
                <a:chOff x="4648431" y="3893901"/>
                <a:chExt cx="37776" cy="32357"/>
              </a:xfrm>
            </p:grpSpPr>
            <p:sp>
              <p:nvSpPr>
                <p:cNvPr id="4057" name="Google Shape;4057;p53"/>
                <p:cNvSpPr/>
                <p:nvPr/>
              </p:nvSpPr>
              <p:spPr>
                <a:xfrm>
                  <a:off x="4648431" y="389390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3"/>
                        <a:pt x="2746" y="4113"/>
                      </a:cubicBezTo>
                      <a:cubicBezTo>
                        <a:pt x="3883" y="4113"/>
                        <a:pt x="4803" y="3194"/>
                        <a:pt x="4803" y="2057"/>
                      </a:cubicBezTo>
                      <a:cubicBezTo>
                        <a:pt x="4803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8" name="Google Shape;4058;p53"/>
                <p:cNvSpPr/>
                <p:nvPr/>
              </p:nvSpPr>
              <p:spPr>
                <a:xfrm>
                  <a:off x="4663556" y="390360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59" name="Google Shape;4059;p53"/>
              <p:cNvGrpSpPr/>
              <p:nvPr/>
            </p:nvGrpSpPr>
            <p:grpSpPr>
              <a:xfrm>
                <a:off x="4567752" y="3722908"/>
                <a:ext cx="37870" cy="32380"/>
                <a:chOff x="4567752" y="3722908"/>
                <a:chExt cx="37870" cy="32380"/>
              </a:xfrm>
            </p:grpSpPr>
            <p:sp>
              <p:nvSpPr>
                <p:cNvPr id="4060" name="Google Shape;4060;p53"/>
                <p:cNvSpPr/>
                <p:nvPr/>
              </p:nvSpPr>
              <p:spPr>
                <a:xfrm>
                  <a:off x="4567752" y="3722908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1"/>
                      </a:moveTo>
                      <a:cubicBezTo>
                        <a:pt x="2243" y="1"/>
                        <a:pt x="1726" y="189"/>
                        <a:pt x="1307" y="609"/>
                      </a:cubicBezTo>
                      <a:cubicBezTo>
                        <a:pt x="0" y="1903"/>
                        <a:pt x="919" y="4117"/>
                        <a:pt x="2758" y="4117"/>
                      </a:cubicBezTo>
                      <a:cubicBezTo>
                        <a:pt x="3895" y="4117"/>
                        <a:pt x="4815" y="3197"/>
                        <a:pt x="4815" y="2060"/>
                      </a:cubicBezTo>
                      <a:cubicBezTo>
                        <a:pt x="4815" y="818"/>
                        <a:pt x="3804" y="1"/>
                        <a:pt x="274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1" name="Google Shape;4061;p53"/>
                <p:cNvSpPr/>
                <p:nvPr/>
              </p:nvSpPr>
              <p:spPr>
                <a:xfrm>
                  <a:off x="4580690" y="373254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62" name="Google Shape;4062;p53"/>
              <p:cNvGrpSpPr/>
              <p:nvPr/>
            </p:nvGrpSpPr>
            <p:grpSpPr>
              <a:xfrm>
                <a:off x="4617506" y="3652052"/>
                <a:ext cx="37783" cy="32357"/>
                <a:chOff x="4617506" y="3652052"/>
                <a:chExt cx="37783" cy="32357"/>
              </a:xfrm>
            </p:grpSpPr>
            <p:sp>
              <p:nvSpPr>
                <p:cNvPr id="4063" name="Google Shape;4063;p53"/>
                <p:cNvSpPr/>
                <p:nvPr/>
              </p:nvSpPr>
              <p:spPr>
                <a:xfrm>
                  <a:off x="4617506" y="3652052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4" name="Google Shape;4064;p53"/>
                <p:cNvSpPr/>
                <p:nvPr/>
              </p:nvSpPr>
              <p:spPr>
                <a:xfrm>
                  <a:off x="4632638" y="366175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3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3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65" name="Google Shape;4065;p53"/>
              <p:cNvGrpSpPr/>
              <p:nvPr/>
            </p:nvGrpSpPr>
            <p:grpSpPr>
              <a:xfrm>
                <a:off x="4739005" y="3554149"/>
                <a:ext cx="37870" cy="32357"/>
                <a:chOff x="4739005" y="3554149"/>
                <a:chExt cx="37870" cy="32357"/>
              </a:xfrm>
            </p:grpSpPr>
            <p:sp>
              <p:nvSpPr>
                <p:cNvPr id="4066" name="Google Shape;4066;p53"/>
                <p:cNvSpPr/>
                <p:nvPr/>
              </p:nvSpPr>
              <p:spPr>
                <a:xfrm>
                  <a:off x="4739005" y="3554149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4" y="1"/>
                      </a:moveTo>
                      <a:cubicBezTo>
                        <a:pt x="2239" y="1"/>
                        <a:pt x="1725" y="188"/>
                        <a:pt x="1307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15" y="3195"/>
                        <a:pt x="4815" y="2058"/>
                      </a:cubicBezTo>
                      <a:cubicBezTo>
                        <a:pt x="4815" y="821"/>
                        <a:pt x="3801" y="1"/>
                        <a:pt x="274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7" name="Google Shape;4067;p53"/>
                <p:cNvSpPr/>
                <p:nvPr/>
              </p:nvSpPr>
              <p:spPr>
                <a:xfrm>
                  <a:off x="4751943" y="3563854"/>
                  <a:ext cx="15227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9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1" y="1416"/>
                      </a:cubicBezTo>
                      <a:cubicBezTo>
                        <a:pt x="692" y="1583"/>
                        <a:pt x="899" y="1658"/>
                        <a:pt x="1101" y="1658"/>
                      </a:cubicBezTo>
                      <a:cubicBezTo>
                        <a:pt x="1529" y="1658"/>
                        <a:pt x="1936" y="1324"/>
                        <a:pt x="1936" y="824"/>
                      </a:cubicBezTo>
                      <a:cubicBezTo>
                        <a:pt x="1936" y="364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68" name="Google Shape;4068;p53"/>
              <p:cNvGrpSpPr/>
              <p:nvPr/>
            </p:nvGrpSpPr>
            <p:grpSpPr>
              <a:xfrm>
                <a:off x="4806557" y="3630258"/>
                <a:ext cx="37776" cy="32364"/>
                <a:chOff x="4806557" y="3630258"/>
                <a:chExt cx="37776" cy="32364"/>
              </a:xfrm>
            </p:grpSpPr>
            <p:sp>
              <p:nvSpPr>
                <p:cNvPr id="4069" name="Google Shape;4069;p53"/>
                <p:cNvSpPr/>
                <p:nvPr/>
              </p:nvSpPr>
              <p:spPr>
                <a:xfrm>
                  <a:off x="4806557" y="3630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4" y="606"/>
                      </a:cubicBezTo>
                      <a:cubicBezTo>
                        <a:pt x="0" y="1901"/>
                        <a:pt x="907" y="4114"/>
                        <a:pt x="2746" y="4114"/>
                      </a:cubicBezTo>
                      <a:cubicBezTo>
                        <a:pt x="3883" y="4114"/>
                        <a:pt x="4802" y="3195"/>
                        <a:pt x="4802" y="2058"/>
                      </a:cubicBezTo>
                      <a:cubicBezTo>
                        <a:pt x="4802" y="822"/>
                        <a:pt x="3788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0" name="Google Shape;4070;p53"/>
                <p:cNvSpPr/>
                <p:nvPr/>
              </p:nvSpPr>
              <p:spPr>
                <a:xfrm>
                  <a:off x="4819495" y="3639972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13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7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71" name="Google Shape;4071;p53"/>
              <p:cNvGrpSpPr/>
              <p:nvPr/>
            </p:nvGrpSpPr>
            <p:grpSpPr>
              <a:xfrm>
                <a:off x="4737007" y="4004357"/>
                <a:ext cx="37870" cy="32357"/>
                <a:chOff x="4737007" y="4004357"/>
                <a:chExt cx="37870" cy="32357"/>
              </a:xfrm>
            </p:grpSpPr>
            <p:sp>
              <p:nvSpPr>
                <p:cNvPr id="4072" name="Google Shape;4072;p53"/>
                <p:cNvSpPr/>
                <p:nvPr/>
              </p:nvSpPr>
              <p:spPr>
                <a:xfrm>
                  <a:off x="4737007" y="4004357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0" y="0"/>
                      </a:moveTo>
                      <a:cubicBezTo>
                        <a:pt x="2234" y="0"/>
                        <a:pt x="1717" y="187"/>
                        <a:pt x="1295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03" y="3194"/>
                        <a:pt x="4815" y="2057"/>
                      </a:cubicBezTo>
                      <a:cubicBezTo>
                        <a:pt x="4815" y="821"/>
                        <a:pt x="3801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3" name="Google Shape;4073;p53"/>
                <p:cNvSpPr/>
                <p:nvPr/>
              </p:nvSpPr>
              <p:spPr>
                <a:xfrm>
                  <a:off x="4752131" y="4014062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4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74" name="Google Shape;4074;p53"/>
              <p:cNvGrpSpPr/>
              <p:nvPr/>
            </p:nvGrpSpPr>
            <p:grpSpPr>
              <a:xfrm>
                <a:off x="4773634" y="4208627"/>
                <a:ext cx="37776" cy="32357"/>
                <a:chOff x="4773634" y="4208627"/>
                <a:chExt cx="37776" cy="32357"/>
              </a:xfrm>
            </p:grpSpPr>
            <p:sp>
              <p:nvSpPr>
                <p:cNvPr id="4075" name="Google Shape;4075;p53"/>
                <p:cNvSpPr/>
                <p:nvPr/>
              </p:nvSpPr>
              <p:spPr>
                <a:xfrm>
                  <a:off x="4773634" y="420862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6" name="Google Shape;4076;p53"/>
                <p:cNvSpPr/>
                <p:nvPr/>
              </p:nvSpPr>
              <p:spPr>
                <a:xfrm>
                  <a:off x="4788664" y="421833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77" name="Google Shape;4077;p53"/>
              <p:cNvGrpSpPr/>
              <p:nvPr/>
            </p:nvGrpSpPr>
            <p:grpSpPr>
              <a:xfrm>
                <a:off x="4888282" y="4074764"/>
                <a:ext cx="37776" cy="32451"/>
                <a:chOff x="4888282" y="4074764"/>
                <a:chExt cx="37776" cy="32451"/>
              </a:xfrm>
            </p:grpSpPr>
            <p:sp>
              <p:nvSpPr>
                <p:cNvPr id="4078" name="Google Shape;4078;p53"/>
                <p:cNvSpPr/>
                <p:nvPr/>
              </p:nvSpPr>
              <p:spPr>
                <a:xfrm>
                  <a:off x="4888282" y="4074764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912"/>
                        <a:pt x="919" y="4125"/>
                        <a:pt x="2746" y="4125"/>
                      </a:cubicBezTo>
                      <a:cubicBezTo>
                        <a:pt x="3883" y="4125"/>
                        <a:pt x="4803" y="3206"/>
                        <a:pt x="4803" y="2069"/>
                      </a:cubicBezTo>
                      <a:cubicBezTo>
                        <a:pt x="4803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9" name="Google Shape;4079;p53"/>
                <p:cNvSpPr/>
                <p:nvPr/>
              </p:nvSpPr>
              <p:spPr>
                <a:xfrm>
                  <a:off x="4901220" y="4084470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80" name="Google Shape;4080;p53"/>
              <p:cNvGrpSpPr/>
              <p:nvPr/>
            </p:nvGrpSpPr>
            <p:grpSpPr>
              <a:xfrm>
                <a:off x="4901315" y="3804271"/>
                <a:ext cx="37776" cy="32364"/>
                <a:chOff x="4901315" y="3804271"/>
                <a:chExt cx="37776" cy="32364"/>
              </a:xfrm>
            </p:grpSpPr>
            <p:sp>
              <p:nvSpPr>
                <p:cNvPr id="4081" name="Google Shape;4081;p53"/>
                <p:cNvSpPr/>
                <p:nvPr/>
              </p:nvSpPr>
              <p:spPr>
                <a:xfrm>
                  <a:off x="4901315" y="3804271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2" name="Google Shape;4082;p53"/>
                <p:cNvSpPr/>
                <p:nvPr/>
              </p:nvSpPr>
              <p:spPr>
                <a:xfrm>
                  <a:off x="4914253" y="3813985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83" name="Google Shape;4083;p53"/>
              <p:cNvGrpSpPr/>
              <p:nvPr/>
            </p:nvGrpSpPr>
            <p:grpSpPr>
              <a:xfrm>
                <a:off x="4866394" y="3715035"/>
                <a:ext cx="37846" cy="32357"/>
                <a:chOff x="4866394" y="3715035"/>
                <a:chExt cx="37846" cy="32357"/>
              </a:xfrm>
            </p:grpSpPr>
            <p:sp>
              <p:nvSpPr>
                <p:cNvPr id="4084" name="Google Shape;4084;p53"/>
                <p:cNvSpPr/>
                <p:nvPr/>
              </p:nvSpPr>
              <p:spPr>
                <a:xfrm>
                  <a:off x="4866394" y="3715035"/>
                  <a:ext cx="3784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4114" extrusionOk="0">
                      <a:moveTo>
                        <a:pt x="2735" y="0"/>
                      </a:moveTo>
                      <a:cubicBezTo>
                        <a:pt x="2229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11" y="821"/>
                        <a:pt x="3794" y="0"/>
                        <a:pt x="273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5" name="Google Shape;4085;p53"/>
                <p:cNvSpPr/>
                <p:nvPr/>
              </p:nvSpPr>
              <p:spPr>
                <a:xfrm>
                  <a:off x="4879340" y="3724646"/>
                  <a:ext cx="15227" cy="13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6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9"/>
                        <a:pt x="898" y="1666"/>
                        <a:pt x="1103" y="1666"/>
                      </a:cubicBezTo>
                      <a:cubicBezTo>
                        <a:pt x="1528" y="1666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86" name="Google Shape;4086;p53"/>
              <p:cNvGrpSpPr/>
              <p:nvPr/>
            </p:nvGrpSpPr>
            <p:grpSpPr>
              <a:xfrm>
                <a:off x="4979233" y="3839798"/>
                <a:ext cx="37878" cy="32420"/>
                <a:chOff x="4979233" y="3839798"/>
                <a:chExt cx="37878" cy="32420"/>
              </a:xfrm>
            </p:grpSpPr>
            <p:sp>
              <p:nvSpPr>
                <p:cNvPr id="4087" name="Google Shape;4087;p53"/>
                <p:cNvSpPr/>
                <p:nvPr/>
              </p:nvSpPr>
              <p:spPr>
                <a:xfrm>
                  <a:off x="4979233" y="3839798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84" y="4122"/>
                        <a:pt x="4803" y="3202"/>
                        <a:pt x="4815" y="2065"/>
                      </a:cubicBezTo>
                      <a:cubicBezTo>
                        <a:pt x="4807" y="823"/>
                        <a:pt x="3794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8" name="Google Shape;4088;p53"/>
                <p:cNvSpPr/>
                <p:nvPr/>
              </p:nvSpPr>
              <p:spPr>
                <a:xfrm>
                  <a:off x="4994366" y="38494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89" name="Google Shape;4089;p53"/>
              <p:cNvGrpSpPr/>
              <p:nvPr/>
            </p:nvGrpSpPr>
            <p:grpSpPr>
              <a:xfrm>
                <a:off x="4790662" y="3679147"/>
                <a:ext cx="37783" cy="32380"/>
                <a:chOff x="4790662" y="3679147"/>
                <a:chExt cx="37783" cy="32380"/>
              </a:xfrm>
            </p:grpSpPr>
            <p:sp>
              <p:nvSpPr>
                <p:cNvPr id="4090" name="Google Shape;4090;p53"/>
                <p:cNvSpPr/>
                <p:nvPr/>
              </p:nvSpPr>
              <p:spPr>
                <a:xfrm>
                  <a:off x="4790662" y="3679147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2"/>
                        <a:pt x="908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1" name="Google Shape;4091;p53"/>
                <p:cNvSpPr/>
                <p:nvPr/>
              </p:nvSpPr>
              <p:spPr>
                <a:xfrm>
                  <a:off x="4803506" y="3688774"/>
                  <a:ext cx="15235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2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4" y="1585"/>
                        <a:pt x="904" y="1661"/>
                        <a:pt x="1109" y="1661"/>
                      </a:cubicBezTo>
                      <a:cubicBezTo>
                        <a:pt x="1534" y="1661"/>
                        <a:pt x="1936" y="1334"/>
                        <a:pt x="1936" y="836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2" name="Google Shape;4092;p53"/>
              <p:cNvGrpSpPr/>
              <p:nvPr/>
            </p:nvGrpSpPr>
            <p:grpSpPr>
              <a:xfrm>
                <a:off x="4857263" y="3557861"/>
                <a:ext cx="37776" cy="32357"/>
                <a:chOff x="4857263" y="3557861"/>
                <a:chExt cx="37776" cy="32357"/>
              </a:xfrm>
            </p:grpSpPr>
            <p:sp>
              <p:nvSpPr>
                <p:cNvPr id="4093" name="Google Shape;4093;p53"/>
                <p:cNvSpPr/>
                <p:nvPr/>
              </p:nvSpPr>
              <p:spPr>
                <a:xfrm>
                  <a:off x="4857263" y="355786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4" name="Google Shape;4094;p53"/>
                <p:cNvSpPr/>
                <p:nvPr/>
              </p:nvSpPr>
              <p:spPr>
                <a:xfrm>
                  <a:off x="4870106" y="3567566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33" y="1416"/>
                      </a:cubicBezTo>
                      <a:cubicBezTo>
                        <a:pt x="700" y="1583"/>
                        <a:pt x="905" y="1658"/>
                        <a:pt x="1105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48" y="364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5" name="Google Shape;4095;p53"/>
              <p:cNvGrpSpPr/>
              <p:nvPr/>
            </p:nvGrpSpPr>
            <p:grpSpPr>
              <a:xfrm>
                <a:off x="4883902" y="3648033"/>
                <a:ext cx="37783" cy="32380"/>
                <a:chOff x="4883902" y="3648033"/>
                <a:chExt cx="37783" cy="32380"/>
              </a:xfrm>
            </p:grpSpPr>
            <p:sp>
              <p:nvSpPr>
                <p:cNvPr id="4096" name="Google Shape;4096;p53"/>
                <p:cNvSpPr/>
                <p:nvPr/>
              </p:nvSpPr>
              <p:spPr>
                <a:xfrm>
                  <a:off x="4883902" y="3648033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1" y="0"/>
                      </a:moveTo>
                      <a:cubicBezTo>
                        <a:pt x="2226" y="0"/>
                        <a:pt x="1711" y="188"/>
                        <a:pt x="1295" y="608"/>
                      </a:cubicBezTo>
                      <a:cubicBezTo>
                        <a:pt x="1" y="1903"/>
                        <a:pt x="920" y="4104"/>
                        <a:pt x="2747" y="4116"/>
                      </a:cubicBezTo>
                      <a:cubicBezTo>
                        <a:pt x="3884" y="4104"/>
                        <a:pt x="4803" y="3185"/>
                        <a:pt x="4803" y="2048"/>
                      </a:cubicBezTo>
                      <a:cubicBezTo>
                        <a:pt x="4795" y="814"/>
                        <a:pt x="3783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7" name="Google Shape;4097;p53"/>
                <p:cNvSpPr/>
                <p:nvPr/>
              </p:nvSpPr>
              <p:spPr>
                <a:xfrm>
                  <a:off x="4896745" y="3657668"/>
                  <a:ext cx="15329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4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04"/>
                      </a:cubicBezTo>
                      <a:cubicBezTo>
                        <a:pt x="702" y="1577"/>
                        <a:pt x="911" y="1654"/>
                        <a:pt x="1115" y="1654"/>
                      </a:cubicBezTo>
                      <a:cubicBezTo>
                        <a:pt x="1541" y="1654"/>
                        <a:pt x="1948" y="1321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8" name="Google Shape;4098;p53"/>
              <p:cNvGrpSpPr/>
              <p:nvPr/>
            </p:nvGrpSpPr>
            <p:grpSpPr>
              <a:xfrm>
                <a:off x="4907780" y="3347220"/>
                <a:ext cx="37878" cy="32357"/>
                <a:chOff x="4907780" y="3347220"/>
                <a:chExt cx="37878" cy="32357"/>
              </a:xfrm>
            </p:grpSpPr>
            <p:sp>
              <p:nvSpPr>
                <p:cNvPr id="4099" name="Google Shape;4099;p53"/>
                <p:cNvSpPr/>
                <p:nvPr/>
              </p:nvSpPr>
              <p:spPr>
                <a:xfrm>
                  <a:off x="4907780" y="3347220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33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4"/>
                        <a:pt x="4815" y="2057"/>
                      </a:cubicBezTo>
                      <a:cubicBezTo>
                        <a:pt x="4807" y="821"/>
                        <a:pt x="3791" y="0"/>
                        <a:pt x="273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0" name="Google Shape;4100;p53"/>
                <p:cNvSpPr/>
                <p:nvPr/>
              </p:nvSpPr>
              <p:spPr>
                <a:xfrm>
                  <a:off x="4922912" y="335692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01" name="Google Shape;4101;p53"/>
              <p:cNvGrpSpPr/>
              <p:nvPr/>
            </p:nvGrpSpPr>
            <p:grpSpPr>
              <a:xfrm>
                <a:off x="5065048" y="3738150"/>
                <a:ext cx="37783" cy="32364"/>
                <a:chOff x="5065048" y="3738150"/>
                <a:chExt cx="37783" cy="32364"/>
              </a:xfrm>
            </p:grpSpPr>
            <p:sp>
              <p:nvSpPr>
                <p:cNvPr id="4102" name="Google Shape;4102;p53"/>
                <p:cNvSpPr/>
                <p:nvPr/>
              </p:nvSpPr>
              <p:spPr>
                <a:xfrm>
                  <a:off x="5065048" y="3738150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3" name="Google Shape;4103;p53"/>
                <p:cNvSpPr/>
                <p:nvPr/>
              </p:nvSpPr>
              <p:spPr>
                <a:xfrm>
                  <a:off x="5077994" y="3747761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01" y="1"/>
                      </a:moveTo>
                      <a:cubicBezTo>
                        <a:pt x="363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2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0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04" name="Google Shape;4104;p53"/>
              <p:cNvGrpSpPr/>
              <p:nvPr/>
            </p:nvGrpSpPr>
            <p:grpSpPr>
              <a:xfrm>
                <a:off x="5071616" y="3284615"/>
                <a:ext cx="37783" cy="32357"/>
                <a:chOff x="5071616" y="3284615"/>
                <a:chExt cx="37783" cy="32357"/>
              </a:xfrm>
            </p:grpSpPr>
            <p:sp>
              <p:nvSpPr>
                <p:cNvPr id="4105" name="Google Shape;4105;p53"/>
                <p:cNvSpPr/>
                <p:nvPr/>
              </p:nvSpPr>
              <p:spPr>
                <a:xfrm>
                  <a:off x="507161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6" name="Google Shape;4106;p53"/>
                <p:cNvSpPr/>
                <p:nvPr/>
              </p:nvSpPr>
              <p:spPr>
                <a:xfrm>
                  <a:off x="5086646" y="3294320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36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6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07" name="Google Shape;4107;p53"/>
              <p:cNvGrpSpPr/>
              <p:nvPr/>
            </p:nvGrpSpPr>
            <p:grpSpPr>
              <a:xfrm>
                <a:off x="5389291" y="3759921"/>
                <a:ext cx="37783" cy="32380"/>
                <a:chOff x="5389291" y="3759921"/>
                <a:chExt cx="37783" cy="32380"/>
              </a:xfrm>
            </p:grpSpPr>
            <p:sp>
              <p:nvSpPr>
                <p:cNvPr id="4108" name="Google Shape;4108;p53"/>
                <p:cNvSpPr/>
                <p:nvPr/>
              </p:nvSpPr>
              <p:spPr>
                <a:xfrm>
                  <a:off x="5389291" y="3759921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3"/>
                        <a:pt x="920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9" name="Google Shape;4109;p53"/>
                <p:cNvSpPr/>
                <p:nvPr/>
              </p:nvSpPr>
              <p:spPr>
                <a:xfrm>
                  <a:off x="5402229" y="3769555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64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10" name="Google Shape;4110;p53"/>
              <p:cNvGrpSpPr/>
              <p:nvPr/>
            </p:nvGrpSpPr>
            <p:grpSpPr>
              <a:xfrm>
                <a:off x="5431534" y="3632932"/>
                <a:ext cx="37878" cy="32451"/>
                <a:chOff x="5431534" y="3632932"/>
                <a:chExt cx="37878" cy="32451"/>
              </a:xfrm>
            </p:grpSpPr>
            <p:sp>
              <p:nvSpPr>
                <p:cNvPr id="4111" name="Google Shape;4111;p53"/>
                <p:cNvSpPr/>
                <p:nvPr/>
              </p:nvSpPr>
              <p:spPr>
                <a:xfrm>
                  <a:off x="5431534" y="3632932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4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59" y="4125"/>
                      </a:cubicBezTo>
                      <a:cubicBezTo>
                        <a:pt x="3896" y="4113"/>
                        <a:pt x="4815" y="3194"/>
                        <a:pt x="4815" y="2069"/>
                      </a:cubicBezTo>
                      <a:cubicBezTo>
                        <a:pt x="4815" y="824"/>
                        <a:pt x="3795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2" name="Google Shape;4112;p53"/>
                <p:cNvSpPr/>
                <p:nvPr/>
              </p:nvSpPr>
              <p:spPr>
                <a:xfrm>
                  <a:off x="5444472" y="3642638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76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13" name="Google Shape;4113;p53"/>
              <p:cNvGrpSpPr/>
              <p:nvPr/>
            </p:nvGrpSpPr>
            <p:grpSpPr>
              <a:xfrm>
                <a:off x="5540755" y="3544829"/>
                <a:ext cx="37783" cy="32357"/>
                <a:chOff x="5540755" y="3544829"/>
                <a:chExt cx="37783" cy="32357"/>
              </a:xfrm>
            </p:grpSpPr>
            <p:sp>
              <p:nvSpPr>
                <p:cNvPr id="4114" name="Google Shape;4114;p53"/>
                <p:cNvSpPr/>
                <p:nvPr/>
              </p:nvSpPr>
              <p:spPr>
                <a:xfrm>
                  <a:off x="5540755" y="354482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5" name="Google Shape;4115;p53"/>
                <p:cNvSpPr/>
                <p:nvPr/>
              </p:nvSpPr>
              <p:spPr>
                <a:xfrm>
                  <a:off x="5553693" y="3554534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96"/>
                        <a:pt x="521" y="1416"/>
                      </a:cubicBezTo>
                      <a:cubicBezTo>
                        <a:pt x="688" y="1583"/>
                        <a:pt x="894" y="1658"/>
                        <a:pt x="1096" y="1658"/>
                      </a:cubicBezTo>
                      <a:cubicBezTo>
                        <a:pt x="1524" y="1658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16" name="Google Shape;4116;p53"/>
              <p:cNvGrpSpPr/>
              <p:nvPr/>
            </p:nvGrpSpPr>
            <p:grpSpPr>
              <a:xfrm>
                <a:off x="5579293" y="3412107"/>
                <a:ext cx="37776" cy="32357"/>
                <a:chOff x="5579293" y="3412107"/>
                <a:chExt cx="37776" cy="32357"/>
              </a:xfrm>
            </p:grpSpPr>
            <p:sp>
              <p:nvSpPr>
                <p:cNvPr id="4117" name="Google Shape;4117;p53"/>
                <p:cNvSpPr/>
                <p:nvPr/>
              </p:nvSpPr>
              <p:spPr>
                <a:xfrm>
                  <a:off x="5579293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4" y="605"/>
                      </a:cubicBezTo>
                      <a:cubicBezTo>
                        <a:pt x="0" y="1900"/>
                        <a:pt x="919" y="4114"/>
                        <a:pt x="2746" y="4114"/>
                      </a:cubicBezTo>
                      <a:cubicBezTo>
                        <a:pt x="3883" y="4114"/>
                        <a:pt x="4802" y="3194"/>
                        <a:pt x="4802" y="2057"/>
                      </a:cubicBezTo>
                      <a:cubicBezTo>
                        <a:pt x="4802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8" name="Google Shape;4118;p53"/>
                <p:cNvSpPr/>
                <p:nvPr/>
              </p:nvSpPr>
              <p:spPr>
                <a:xfrm>
                  <a:off x="5594418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19" name="Google Shape;4119;p53"/>
              <p:cNvGrpSpPr/>
              <p:nvPr/>
            </p:nvGrpSpPr>
            <p:grpSpPr>
              <a:xfrm>
                <a:off x="5801346" y="3284615"/>
                <a:ext cx="37783" cy="32357"/>
                <a:chOff x="5801346" y="3284615"/>
                <a:chExt cx="37783" cy="32357"/>
              </a:xfrm>
            </p:grpSpPr>
            <p:sp>
              <p:nvSpPr>
                <p:cNvPr id="4120" name="Google Shape;4120;p53"/>
                <p:cNvSpPr/>
                <p:nvPr/>
              </p:nvSpPr>
              <p:spPr>
                <a:xfrm>
                  <a:off x="580134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1" name="Google Shape;4121;p53"/>
                <p:cNvSpPr/>
                <p:nvPr/>
              </p:nvSpPr>
              <p:spPr>
                <a:xfrm>
                  <a:off x="5816478" y="3294320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22" name="Google Shape;4122;p53"/>
              <p:cNvGrpSpPr/>
              <p:nvPr/>
            </p:nvGrpSpPr>
            <p:grpSpPr>
              <a:xfrm>
                <a:off x="5763578" y="3399067"/>
                <a:ext cx="37776" cy="32364"/>
                <a:chOff x="5763578" y="3399067"/>
                <a:chExt cx="37776" cy="32364"/>
              </a:xfrm>
            </p:grpSpPr>
            <p:sp>
              <p:nvSpPr>
                <p:cNvPr id="4123" name="Google Shape;4123;p53"/>
                <p:cNvSpPr/>
                <p:nvPr/>
              </p:nvSpPr>
              <p:spPr>
                <a:xfrm>
                  <a:off x="5763578" y="3399067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4" name="Google Shape;4124;p53"/>
                <p:cNvSpPr/>
                <p:nvPr/>
              </p:nvSpPr>
              <p:spPr>
                <a:xfrm>
                  <a:off x="5776516" y="3408780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4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25" name="Google Shape;4125;p53"/>
              <p:cNvGrpSpPr/>
              <p:nvPr/>
            </p:nvGrpSpPr>
            <p:grpSpPr>
              <a:xfrm>
                <a:off x="5395858" y="3230952"/>
                <a:ext cx="37776" cy="32364"/>
                <a:chOff x="5395858" y="3230952"/>
                <a:chExt cx="37776" cy="32364"/>
              </a:xfrm>
            </p:grpSpPr>
            <p:sp>
              <p:nvSpPr>
                <p:cNvPr id="4126" name="Google Shape;4126;p53"/>
                <p:cNvSpPr/>
                <p:nvPr/>
              </p:nvSpPr>
              <p:spPr>
                <a:xfrm>
                  <a:off x="5395858" y="3230952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7" name="Google Shape;4127;p53"/>
                <p:cNvSpPr/>
                <p:nvPr/>
              </p:nvSpPr>
              <p:spPr>
                <a:xfrm>
                  <a:off x="5408702" y="3240571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1" y="1416"/>
                      </a:cubicBezTo>
                      <a:cubicBezTo>
                        <a:pt x="690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28" name="Google Shape;4128;p53"/>
              <p:cNvGrpSpPr/>
              <p:nvPr/>
            </p:nvGrpSpPr>
            <p:grpSpPr>
              <a:xfrm>
                <a:off x="5264088" y="3188237"/>
                <a:ext cx="37776" cy="32357"/>
                <a:chOff x="5264088" y="3188237"/>
                <a:chExt cx="37776" cy="32357"/>
              </a:xfrm>
            </p:grpSpPr>
            <p:sp>
              <p:nvSpPr>
                <p:cNvPr id="4129" name="Google Shape;4129;p53"/>
                <p:cNvSpPr/>
                <p:nvPr/>
              </p:nvSpPr>
              <p:spPr>
                <a:xfrm>
                  <a:off x="5264088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0" name="Google Shape;4130;p53"/>
                <p:cNvSpPr/>
                <p:nvPr/>
              </p:nvSpPr>
              <p:spPr>
                <a:xfrm>
                  <a:off x="5279212" y="319794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76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31" name="Google Shape;4131;p53"/>
              <p:cNvGrpSpPr/>
              <p:nvPr/>
            </p:nvGrpSpPr>
            <p:grpSpPr>
              <a:xfrm>
                <a:off x="5585758" y="3237425"/>
                <a:ext cx="37878" cy="32357"/>
                <a:chOff x="5585758" y="3237425"/>
                <a:chExt cx="37878" cy="32357"/>
              </a:xfrm>
            </p:grpSpPr>
            <p:sp>
              <p:nvSpPr>
                <p:cNvPr id="4132" name="Google Shape;4132;p53"/>
                <p:cNvSpPr/>
                <p:nvPr/>
              </p:nvSpPr>
              <p:spPr>
                <a:xfrm>
                  <a:off x="5585758" y="3237425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44" y="0"/>
                      </a:moveTo>
                      <a:cubicBezTo>
                        <a:pt x="2240" y="0"/>
                        <a:pt x="1725" y="188"/>
                        <a:pt x="1307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96" y="4114"/>
                        <a:pt x="4815" y="3195"/>
                        <a:pt x="4815" y="2057"/>
                      </a:cubicBezTo>
                      <a:cubicBezTo>
                        <a:pt x="4815" y="821"/>
                        <a:pt x="3801" y="0"/>
                        <a:pt x="274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3" name="Google Shape;4133;p53"/>
                <p:cNvSpPr/>
                <p:nvPr/>
              </p:nvSpPr>
              <p:spPr>
                <a:xfrm>
                  <a:off x="5598696" y="3247130"/>
                  <a:ext cx="15235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9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2" y="1583"/>
                        <a:pt x="899" y="1658"/>
                        <a:pt x="1102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34" name="Google Shape;4134;p53"/>
              <p:cNvGrpSpPr/>
              <p:nvPr/>
            </p:nvGrpSpPr>
            <p:grpSpPr>
              <a:xfrm>
                <a:off x="4874196" y="3291088"/>
                <a:ext cx="37878" cy="32451"/>
                <a:chOff x="4874196" y="3291088"/>
                <a:chExt cx="37878" cy="32451"/>
              </a:xfrm>
            </p:grpSpPr>
            <p:sp>
              <p:nvSpPr>
                <p:cNvPr id="4135" name="Google Shape;4135;p53"/>
                <p:cNvSpPr/>
                <p:nvPr/>
              </p:nvSpPr>
              <p:spPr>
                <a:xfrm>
                  <a:off x="4874196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6" name="Google Shape;4136;p53"/>
                <p:cNvSpPr/>
                <p:nvPr/>
              </p:nvSpPr>
              <p:spPr>
                <a:xfrm>
                  <a:off x="4889328" y="330079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37" name="Google Shape;4137;p53"/>
              <p:cNvGrpSpPr/>
              <p:nvPr/>
            </p:nvGrpSpPr>
            <p:grpSpPr>
              <a:xfrm>
                <a:off x="5197770" y="3785466"/>
                <a:ext cx="37783" cy="32427"/>
                <a:chOff x="5197770" y="3785466"/>
                <a:chExt cx="37783" cy="32427"/>
              </a:xfrm>
            </p:grpSpPr>
            <p:sp>
              <p:nvSpPr>
                <p:cNvPr id="4138" name="Google Shape;4138;p53"/>
                <p:cNvSpPr/>
                <p:nvPr/>
              </p:nvSpPr>
              <p:spPr>
                <a:xfrm>
                  <a:off x="5197770" y="3785466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2" y="1"/>
                        <a:pt x="1715" y="190"/>
                        <a:pt x="1295" y="614"/>
                      </a:cubicBezTo>
                      <a:cubicBezTo>
                        <a:pt x="1" y="1909"/>
                        <a:pt x="908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9" name="Google Shape;4139;p53"/>
                <p:cNvSpPr/>
                <p:nvPr/>
              </p:nvSpPr>
              <p:spPr>
                <a:xfrm>
                  <a:off x="5212808" y="37951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4"/>
                        <a:pt x="375" y="1657"/>
                        <a:pt x="835" y="1657"/>
                      </a:cubicBezTo>
                      <a:cubicBezTo>
                        <a:pt x="1295" y="1657"/>
                        <a:pt x="1657" y="1294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40" name="Google Shape;4140;p53"/>
              <p:cNvGrpSpPr/>
              <p:nvPr/>
            </p:nvGrpSpPr>
            <p:grpSpPr>
              <a:xfrm>
                <a:off x="5177699" y="3492117"/>
                <a:ext cx="37776" cy="32357"/>
                <a:chOff x="5177699" y="3492117"/>
                <a:chExt cx="37776" cy="32357"/>
              </a:xfrm>
            </p:grpSpPr>
            <p:sp>
              <p:nvSpPr>
                <p:cNvPr id="4141" name="Google Shape;4141;p53"/>
                <p:cNvSpPr/>
                <p:nvPr/>
              </p:nvSpPr>
              <p:spPr>
                <a:xfrm>
                  <a:off x="5177699" y="349211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6" y="1"/>
                      </a:moveTo>
                      <a:cubicBezTo>
                        <a:pt x="2232" y="1"/>
                        <a:pt x="1717" y="188"/>
                        <a:pt x="1295" y="606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93" y="1"/>
                        <a:pt x="273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2" name="Google Shape;4142;p53"/>
                <p:cNvSpPr/>
                <p:nvPr/>
              </p:nvSpPr>
              <p:spPr>
                <a:xfrm>
                  <a:off x="5192823" y="350182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43" name="Google Shape;4143;p53"/>
              <p:cNvGrpSpPr/>
              <p:nvPr/>
            </p:nvGrpSpPr>
            <p:grpSpPr>
              <a:xfrm>
                <a:off x="5349431" y="3622346"/>
                <a:ext cx="37870" cy="32380"/>
                <a:chOff x="5349431" y="3622346"/>
                <a:chExt cx="37870" cy="32380"/>
              </a:xfrm>
            </p:grpSpPr>
            <p:sp>
              <p:nvSpPr>
                <p:cNvPr id="4144" name="Google Shape;4144;p53"/>
                <p:cNvSpPr/>
                <p:nvPr/>
              </p:nvSpPr>
              <p:spPr>
                <a:xfrm>
                  <a:off x="5349431" y="3622346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0" y="0"/>
                      </a:moveTo>
                      <a:cubicBezTo>
                        <a:pt x="2232" y="0"/>
                        <a:pt x="1714" y="189"/>
                        <a:pt x="1295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83" y="4116"/>
                        <a:pt x="4815" y="3197"/>
                        <a:pt x="4815" y="2060"/>
                      </a:cubicBezTo>
                      <a:cubicBezTo>
                        <a:pt x="4815" y="817"/>
                        <a:pt x="3798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5" name="Google Shape;4145;p53"/>
                <p:cNvSpPr/>
                <p:nvPr/>
              </p:nvSpPr>
              <p:spPr>
                <a:xfrm>
                  <a:off x="5362369" y="3632075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34" y="0"/>
                      </a:moveTo>
                      <a:cubicBezTo>
                        <a:pt x="1127" y="0"/>
                        <a:pt x="1120" y="0"/>
                        <a:pt x="1113" y="0"/>
                      </a:cubicBezTo>
                      <a:cubicBezTo>
                        <a:pt x="363" y="0"/>
                        <a:pt x="0" y="883"/>
                        <a:pt x="521" y="1416"/>
                      </a:cubicBezTo>
                      <a:cubicBezTo>
                        <a:pt x="691" y="1583"/>
                        <a:pt x="899" y="1657"/>
                        <a:pt x="1101" y="1657"/>
                      </a:cubicBezTo>
                      <a:cubicBezTo>
                        <a:pt x="1529" y="1657"/>
                        <a:pt x="1936" y="1324"/>
                        <a:pt x="1936" y="823"/>
                      </a:cubicBezTo>
                      <a:cubicBezTo>
                        <a:pt x="1936" y="370"/>
                        <a:pt x="1573" y="0"/>
                        <a:pt x="113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46" name="Google Shape;4146;p53"/>
              <p:cNvGrpSpPr/>
              <p:nvPr/>
            </p:nvGrpSpPr>
            <p:grpSpPr>
              <a:xfrm>
                <a:off x="5068855" y="3563980"/>
                <a:ext cx="53954" cy="46223"/>
                <a:chOff x="5068855" y="3563980"/>
                <a:chExt cx="53954" cy="46223"/>
              </a:xfrm>
            </p:grpSpPr>
            <p:sp>
              <p:nvSpPr>
                <p:cNvPr id="4147" name="Google Shape;4147;p53"/>
                <p:cNvSpPr/>
                <p:nvPr/>
              </p:nvSpPr>
              <p:spPr>
                <a:xfrm>
                  <a:off x="5068855" y="3563980"/>
                  <a:ext cx="53954" cy="4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5877" extrusionOk="0">
                      <a:moveTo>
                        <a:pt x="3909" y="0"/>
                      </a:moveTo>
                      <a:cubicBezTo>
                        <a:pt x="3187" y="0"/>
                        <a:pt x="2451" y="269"/>
                        <a:pt x="1852" y="868"/>
                      </a:cubicBezTo>
                      <a:cubicBezTo>
                        <a:pt x="1" y="2719"/>
                        <a:pt x="1307" y="5876"/>
                        <a:pt x="3920" y="5876"/>
                      </a:cubicBezTo>
                      <a:cubicBezTo>
                        <a:pt x="5541" y="5876"/>
                        <a:pt x="6848" y="4558"/>
                        <a:pt x="6860" y="2937"/>
                      </a:cubicBezTo>
                      <a:cubicBezTo>
                        <a:pt x="6860" y="1170"/>
                        <a:pt x="5416" y="0"/>
                        <a:pt x="390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8" name="Google Shape;4148;p53"/>
                <p:cNvSpPr/>
                <p:nvPr/>
              </p:nvSpPr>
              <p:spPr>
                <a:xfrm>
                  <a:off x="5086268" y="3573654"/>
                  <a:ext cx="26835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13" extrusionOk="0">
                      <a:moveTo>
                        <a:pt x="1706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12"/>
                        <a:pt x="1706" y="3412"/>
                      </a:cubicBezTo>
                      <a:cubicBezTo>
                        <a:pt x="2650" y="3412"/>
                        <a:pt x="3412" y="2650"/>
                        <a:pt x="3412" y="1707"/>
                      </a:cubicBezTo>
                      <a:cubicBezTo>
                        <a:pt x="3412" y="763"/>
                        <a:pt x="2650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49" name="Google Shape;4149;p53"/>
              <p:cNvGrpSpPr/>
              <p:nvPr/>
            </p:nvGrpSpPr>
            <p:grpSpPr>
              <a:xfrm>
                <a:off x="5037654" y="3392507"/>
                <a:ext cx="37870" cy="32451"/>
                <a:chOff x="5037654" y="3392507"/>
                <a:chExt cx="37870" cy="32451"/>
              </a:xfrm>
            </p:grpSpPr>
            <p:sp>
              <p:nvSpPr>
                <p:cNvPr id="4150" name="Google Shape;4150;p53"/>
                <p:cNvSpPr/>
                <p:nvPr/>
              </p:nvSpPr>
              <p:spPr>
                <a:xfrm>
                  <a:off x="5037654" y="3392507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1"/>
                      </a:moveTo>
                      <a:cubicBezTo>
                        <a:pt x="2238" y="1"/>
                        <a:pt x="1724" y="188"/>
                        <a:pt x="1307" y="606"/>
                      </a:cubicBezTo>
                      <a:cubicBezTo>
                        <a:pt x="0" y="1912"/>
                        <a:pt x="919" y="4126"/>
                        <a:pt x="2758" y="4126"/>
                      </a:cubicBezTo>
                      <a:cubicBezTo>
                        <a:pt x="3895" y="4114"/>
                        <a:pt x="4815" y="3194"/>
                        <a:pt x="4815" y="2069"/>
                      </a:cubicBezTo>
                      <a:cubicBezTo>
                        <a:pt x="4815" y="824"/>
                        <a:pt x="3799" y="1"/>
                        <a:pt x="274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1" name="Google Shape;4151;p53"/>
                <p:cNvSpPr/>
                <p:nvPr/>
              </p:nvSpPr>
              <p:spPr>
                <a:xfrm>
                  <a:off x="5050592" y="340221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52" name="Google Shape;4152;p53"/>
              <p:cNvGrpSpPr/>
              <p:nvPr/>
            </p:nvGrpSpPr>
            <p:grpSpPr>
              <a:xfrm>
                <a:off x="5456560" y="3368629"/>
                <a:ext cx="37870" cy="32451"/>
                <a:chOff x="5456560" y="3368629"/>
                <a:chExt cx="37870" cy="32451"/>
              </a:xfrm>
            </p:grpSpPr>
            <p:sp>
              <p:nvSpPr>
                <p:cNvPr id="4153" name="Google Shape;4153;p53"/>
                <p:cNvSpPr/>
                <p:nvPr/>
              </p:nvSpPr>
              <p:spPr>
                <a:xfrm>
                  <a:off x="5456560" y="3368629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0"/>
                      </a:moveTo>
                      <a:cubicBezTo>
                        <a:pt x="2238" y="0"/>
                        <a:pt x="1724" y="187"/>
                        <a:pt x="1307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95" y="4113"/>
                        <a:pt x="4815" y="3194"/>
                        <a:pt x="4815" y="2069"/>
                      </a:cubicBezTo>
                      <a:cubicBezTo>
                        <a:pt x="4815" y="824"/>
                        <a:pt x="3800" y="0"/>
                        <a:pt x="27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4" name="Google Shape;4154;p53"/>
                <p:cNvSpPr/>
                <p:nvPr/>
              </p:nvSpPr>
              <p:spPr>
                <a:xfrm>
                  <a:off x="5469498" y="3378334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0" y="1416"/>
                      </a:cubicBezTo>
                      <a:cubicBezTo>
                        <a:pt x="693" y="1585"/>
                        <a:pt x="903" y="1660"/>
                        <a:pt x="1108" y="1660"/>
                      </a:cubicBezTo>
                      <a:cubicBezTo>
                        <a:pt x="1533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55" name="Google Shape;4155;p53"/>
              <p:cNvGrpSpPr/>
              <p:nvPr/>
            </p:nvGrpSpPr>
            <p:grpSpPr>
              <a:xfrm>
                <a:off x="4755749" y="3501516"/>
                <a:ext cx="46246" cy="39608"/>
                <a:chOff x="4755749" y="3501516"/>
                <a:chExt cx="46246" cy="39608"/>
              </a:xfrm>
            </p:grpSpPr>
            <p:sp>
              <p:nvSpPr>
                <p:cNvPr id="4156" name="Google Shape;4156;p53"/>
                <p:cNvSpPr/>
                <p:nvPr/>
              </p:nvSpPr>
              <p:spPr>
                <a:xfrm>
                  <a:off x="4755749" y="3501516"/>
                  <a:ext cx="46246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0" h="5036" extrusionOk="0">
                      <a:moveTo>
                        <a:pt x="3345" y="0"/>
                      </a:moveTo>
                      <a:cubicBezTo>
                        <a:pt x="2727" y="0"/>
                        <a:pt x="2097" y="229"/>
                        <a:pt x="1585" y="741"/>
                      </a:cubicBezTo>
                      <a:cubicBezTo>
                        <a:pt x="0" y="2326"/>
                        <a:pt x="1125" y="5036"/>
                        <a:pt x="3363" y="5036"/>
                      </a:cubicBezTo>
                      <a:cubicBezTo>
                        <a:pt x="4754" y="5036"/>
                        <a:pt x="5879" y="3911"/>
                        <a:pt x="5879" y="2520"/>
                      </a:cubicBezTo>
                      <a:cubicBezTo>
                        <a:pt x="5879" y="1005"/>
                        <a:pt x="4638" y="0"/>
                        <a:pt x="334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7" name="Google Shape;4157;p53"/>
                <p:cNvSpPr/>
                <p:nvPr/>
              </p:nvSpPr>
              <p:spPr>
                <a:xfrm>
                  <a:off x="4768687" y="3511245"/>
                  <a:ext cx="23697" cy="20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" h="2571" extrusionOk="0">
                      <a:moveTo>
                        <a:pt x="1718" y="0"/>
                      </a:moveTo>
                      <a:cubicBezTo>
                        <a:pt x="569" y="0"/>
                        <a:pt x="0" y="1379"/>
                        <a:pt x="811" y="2190"/>
                      </a:cubicBezTo>
                      <a:cubicBezTo>
                        <a:pt x="1074" y="2453"/>
                        <a:pt x="1398" y="2571"/>
                        <a:pt x="1715" y="2571"/>
                      </a:cubicBezTo>
                      <a:cubicBezTo>
                        <a:pt x="2377" y="2571"/>
                        <a:pt x="3013" y="2059"/>
                        <a:pt x="3013" y="1283"/>
                      </a:cubicBezTo>
                      <a:cubicBezTo>
                        <a:pt x="3013" y="581"/>
                        <a:pt x="2432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58" name="Google Shape;4158;p53"/>
              <p:cNvGrpSpPr/>
              <p:nvPr/>
            </p:nvGrpSpPr>
            <p:grpSpPr>
              <a:xfrm>
                <a:off x="4681346" y="3485582"/>
                <a:ext cx="37783" cy="32427"/>
                <a:chOff x="4681346" y="3485582"/>
                <a:chExt cx="37783" cy="32427"/>
              </a:xfrm>
            </p:grpSpPr>
            <p:sp>
              <p:nvSpPr>
                <p:cNvPr id="4159" name="Google Shape;4159;p53"/>
                <p:cNvSpPr/>
                <p:nvPr/>
              </p:nvSpPr>
              <p:spPr>
                <a:xfrm>
                  <a:off x="4681346" y="3485582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1" y="1"/>
                        <a:pt x="1715" y="191"/>
                        <a:pt x="1295" y="614"/>
                      </a:cubicBezTo>
                      <a:cubicBezTo>
                        <a:pt x="1" y="1909"/>
                        <a:pt x="920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0" name="Google Shape;4160;p53"/>
                <p:cNvSpPr/>
                <p:nvPr/>
              </p:nvSpPr>
              <p:spPr>
                <a:xfrm>
                  <a:off x="4696479" y="34952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7"/>
                        <a:pt x="823" y="1657"/>
                      </a:cubicBezTo>
                      <a:cubicBezTo>
                        <a:pt x="1282" y="1657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61" name="Google Shape;4161;p53"/>
              <p:cNvGrpSpPr/>
              <p:nvPr/>
            </p:nvGrpSpPr>
            <p:grpSpPr>
              <a:xfrm>
                <a:off x="4767067" y="3291088"/>
                <a:ext cx="37878" cy="32451"/>
                <a:chOff x="4767067" y="3291088"/>
                <a:chExt cx="37878" cy="32451"/>
              </a:xfrm>
            </p:grpSpPr>
            <p:sp>
              <p:nvSpPr>
                <p:cNvPr id="4162" name="Google Shape;4162;p53"/>
                <p:cNvSpPr/>
                <p:nvPr/>
              </p:nvSpPr>
              <p:spPr>
                <a:xfrm>
                  <a:off x="4767067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3" name="Google Shape;4163;p53"/>
                <p:cNvSpPr/>
                <p:nvPr/>
              </p:nvSpPr>
              <p:spPr>
                <a:xfrm>
                  <a:off x="4780036" y="3300888"/>
                  <a:ext cx="15203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654" extrusionOk="0">
                      <a:moveTo>
                        <a:pt x="1131" y="0"/>
                      </a:moveTo>
                      <a:cubicBezTo>
                        <a:pt x="1124" y="0"/>
                        <a:pt x="1117" y="0"/>
                        <a:pt x="1110" y="1"/>
                      </a:cubicBezTo>
                      <a:cubicBezTo>
                        <a:pt x="1105" y="0"/>
                        <a:pt x="1100" y="0"/>
                        <a:pt x="1095" y="0"/>
                      </a:cubicBezTo>
                      <a:cubicBezTo>
                        <a:pt x="367" y="0"/>
                        <a:pt x="0" y="887"/>
                        <a:pt x="517" y="1404"/>
                      </a:cubicBezTo>
                      <a:cubicBezTo>
                        <a:pt x="686" y="1577"/>
                        <a:pt x="895" y="1654"/>
                        <a:pt x="1100" y="1654"/>
                      </a:cubicBezTo>
                      <a:cubicBezTo>
                        <a:pt x="1525" y="1654"/>
                        <a:pt x="1932" y="1321"/>
                        <a:pt x="1932" y="823"/>
                      </a:cubicBezTo>
                      <a:cubicBezTo>
                        <a:pt x="1932" y="371"/>
                        <a:pt x="1569" y="0"/>
                        <a:pt x="113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64" name="Google Shape;4164;p53"/>
              <p:cNvGrpSpPr/>
              <p:nvPr/>
            </p:nvGrpSpPr>
            <p:grpSpPr>
              <a:xfrm>
                <a:off x="4687819" y="3405539"/>
                <a:ext cx="37776" cy="32451"/>
                <a:chOff x="4687819" y="3405539"/>
                <a:chExt cx="37776" cy="32451"/>
              </a:xfrm>
            </p:grpSpPr>
            <p:sp>
              <p:nvSpPr>
                <p:cNvPr id="4165" name="Google Shape;4165;p53"/>
                <p:cNvSpPr/>
                <p:nvPr/>
              </p:nvSpPr>
              <p:spPr>
                <a:xfrm>
                  <a:off x="4687819" y="3405539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12"/>
                        <a:pt x="920" y="4126"/>
                        <a:pt x="2758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6" name="Google Shape;4166;p53"/>
                <p:cNvSpPr/>
                <p:nvPr/>
              </p:nvSpPr>
              <p:spPr>
                <a:xfrm>
                  <a:off x="4702944" y="341524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6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6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67" name="Google Shape;4167;p53"/>
              <p:cNvGrpSpPr/>
              <p:nvPr/>
            </p:nvGrpSpPr>
            <p:grpSpPr>
              <a:xfrm>
                <a:off x="4923101" y="3444809"/>
                <a:ext cx="52813" cy="45318"/>
                <a:chOff x="4923101" y="3444809"/>
                <a:chExt cx="52813" cy="45318"/>
              </a:xfrm>
            </p:grpSpPr>
            <p:sp>
              <p:nvSpPr>
                <p:cNvPr id="4168" name="Google Shape;4168;p53"/>
                <p:cNvSpPr/>
                <p:nvPr/>
              </p:nvSpPr>
              <p:spPr>
                <a:xfrm>
                  <a:off x="4923101" y="3444809"/>
                  <a:ext cx="52813" cy="4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5" h="5762" extrusionOk="0">
                      <a:moveTo>
                        <a:pt x="3823" y="1"/>
                      </a:moveTo>
                      <a:cubicBezTo>
                        <a:pt x="3117" y="1"/>
                        <a:pt x="2398" y="263"/>
                        <a:pt x="1815" y="851"/>
                      </a:cubicBezTo>
                      <a:cubicBezTo>
                        <a:pt x="1" y="2665"/>
                        <a:pt x="1283" y="5762"/>
                        <a:pt x="3847" y="5762"/>
                      </a:cubicBezTo>
                      <a:cubicBezTo>
                        <a:pt x="5432" y="5762"/>
                        <a:pt x="6714" y="4468"/>
                        <a:pt x="6714" y="2883"/>
                      </a:cubicBezTo>
                      <a:cubicBezTo>
                        <a:pt x="6714" y="1148"/>
                        <a:pt x="5298" y="1"/>
                        <a:pt x="382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9" name="Google Shape;4169;p53"/>
                <p:cNvSpPr/>
                <p:nvPr/>
              </p:nvSpPr>
              <p:spPr>
                <a:xfrm>
                  <a:off x="4936039" y="3454538"/>
                  <a:ext cx="30265" cy="25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" h="3295" extrusionOk="0">
                      <a:moveTo>
                        <a:pt x="2202" y="1"/>
                      </a:moveTo>
                      <a:cubicBezTo>
                        <a:pt x="727" y="1"/>
                        <a:pt x="1" y="1779"/>
                        <a:pt x="1029" y="2807"/>
                      </a:cubicBezTo>
                      <a:cubicBezTo>
                        <a:pt x="1365" y="3144"/>
                        <a:pt x="1779" y="3294"/>
                        <a:pt x="2185" y="3294"/>
                      </a:cubicBezTo>
                      <a:cubicBezTo>
                        <a:pt x="3034" y="3294"/>
                        <a:pt x="3847" y="2636"/>
                        <a:pt x="3847" y="1646"/>
                      </a:cubicBezTo>
                      <a:cubicBezTo>
                        <a:pt x="3847" y="739"/>
                        <a:pt x="3110" y="1"/>
                        <a:pt x="22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70" name="Google Shape;4170;p53"/>
              <p:cNvGrpSpPr/>
              <p:nvPr/>
            </p:nvGrpSpPr>
            <p:grpSpPr>
              <a:xfrm>
                <a:off x="4846040" y="3654750"/>
                <a:ext cx="31405" cy="26993"/>
                <a:chOff x="4846040" y="3654750"/>
                <a:chExt cx="31405" cy="26993"/>
              </a:xfrm>
            </p:grpSpPr>
            <p:sp>
              <p:nvSpPr>
                <p:cNvPr id="4171" name="Google Shape;4171;p53"/>
                <p:cNvSpPr/>
                <p:nvPr/>
              </p:nvSpPr>
              <p:spPr>
                <a:xfrm>
                  <a:off x="4846040" y="3654750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32"/>
                        <a:pt x="2274" y="3432"/>
                      </a:cubicBezTo>
                      <a:cubicBezTo>
                        <a:pt x="3218" y="3432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2" name="Google Shape;4172;p53"/>
                <p:cNvSpPr/>
                <p:nvPr/>
              </p:nvSpPr>
              <p:spPr>
                <a:xfrm>
                  <a:off x="4858883" y="3664424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35"/>
                      </a:cubicBezTo>
                      <a:cubicBezTo>
                        <a:pt x="400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73" name="Google Shape;4173;p53"/>
              <p:cNvGrpSpPr/>
              <p:nvPr/>
            </p:nvGrpSpPr>
            <p:grpSpPr>
              <a:xfrm>
                <a:off x="4925673" y="3691700"/>
                <a:ext cx="40253" cy="34472"/>
                <a:chOff x="4925673" y="3691700"/>
                <a:chExt cx="40253" cy="34472"/>
              </a:xfrm>
            </p:grpSpPr>
            <p:sp>
              <p:nvSpPr>
                <p:cNvPr id="4174" name="Google Shape;4174;p53"/>
                <p:cNvSpPr/>
                <p:nvPr/>
              </p:nvSpPr>
              <p:spPr>
                <a:xfrm>
                  <a:off x="4925673" y="3691700"/>
                  <a:ext cx="40253" cy="34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83" extrusionOk="0">
                      <a:moveTo>
                        <a:pt x="2908" y="0"/>
                      </a:moveTo>
                      <a:cubicBezTo>
                        <a:pt x="2371" y="0"/>
                        <a:pt x="1825" y="200"/>
                        <a:pt x="1379" y="645"/>
                      </a:cubicBezTo>
                      <a:cubicBezTo>
                        <a:pt x="0" y="2024"/>
                        <a:pt x="968" y="4383"/>
                        <a:pt x="2915" y="4383"/>
                      </a:cubicBezTo>
                      <a:cubicBezTo>
                        <a:pt x="4125" y="4383"/>
                        <a:pt x="5105" y="3403"/>
                        <a:pt x="5117" y="2193"/>
                      </a:cubicBezTo>
                      <a:cubicBezTo>
                        <a:pt x="5109" y="875"/>
                        <a:pt x="4031" y="0"/>
                        <a:pt x="29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5" name="Google Shape;4175;p53"/>
                <p:cNvSpPr/>
                <p:nvPr/>
              </p:nvSpPr>
              <p:spPr>
                <a:xfrm>
                  <a:off x="4938516" y="3701334"/>
                  <a:ext cx="17704" cy="15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931" extrusionOk="0">
                      <a:moveTo>
                        <a:pt x="1295" y="1"/>
                      </a:moveTo>
                      <a:cubicBezTo>
                        <a:pt x="436" y="1"/>
                        <a:pt x="0" y="1041"/>
                        <a:pt x="605" y="1646"/>
                      </a:cubicBezTo>
                      <a:cubicBezTo>
                        <a:pt x="801" y="1842"/>
                        <a:pt x="1043" y="1930"/>
                        <a:pt x="1281" y="1930"/>
                      </a:cubicBezTo>
                      <a:cubicBezTo>
                        <a:pt x="1775" y="1930"/>
                        <a:pt x="2250" y="1549"/>
                        <a:pt x="2250" y="968"/>
                      </a:cubicBezTo>
                      <a:cubicBezTo>
                        <a:pt x="2250" y="436"/>
                        <a:pt x="1827" y="1"/>
                        <a:pt x="129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76" name="Google Shape;4176;p53"/>
              <p:cNvGrpSpPr/>
              <p:nvPr/>
            </p:nvGrpSpPr>
            <p:grpSpPr>
              <a:xfrm>
                <a:off x="4894653" y="3740848"/>
                <a:ext cx="31405" cy="26906"/>
                <a:chOff x="4894653" y="3740848"/>
                <a:chExt cx="31405" cy="26906"/>
              </a:xfrm>
            </p:grpSpPr>
            <p:sp>
              <p:nvSpPr>
                <p:cNvPr id="4177" name="Google Shape;4177;p53"/>
                <p:cNvSpPr/>
                <p:nvPr/>
              </p:nvSpPr>
              <p:spPr>
                <a:xfrm>
                  <a:off x="4894653" y="3740848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8" name="Google Shape;4178;p53"/>
                <p:cNvSpPr/>
                <p:nvPr/>
              </p:nvSpPr>
              <p:spPr>
                <a:xfrm>
                  <a:off x="4907497" y="375052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6" y="922"/>
                        <a:pt x="531" y="967"/>
                        <a:pt x="652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79" name="Google Shape;4179;p53"/>
              <p:cNvGrpSpPr/>
              <p:nvPr/>
            </p:nvGrpSpPr>
            <p:grpSpPr>
              <a:xfrm>
                <a:off x="4962300" y="3696348"/>
                <a:ext cx="38255" cy="32773"/>
                <a:chOff x="4962300" y="3696348"/>
                <a:chExt cx="38255" cy="32773"/>
              </a:xfrm>
            </p:grpSpPr>
            <p:sp>
              <p:nvSpPr>
                <p:cNvPr id="4180" name="Google Shape;4180;p53"/>
                <p:cNvSpPr/>
                <p:nvPr/>
              </p:nvSpPr>
              <p:spPr>
                <a:xfrm>
                  <a:off x="4962300" y="3696348"/>
                  <a:ext cx="38255" cy="3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4167" extrusionOk="0">
                      <a:moveTo>
                        <a:pt x="2767" y="1"/>
                      </a:moveTo>
                      <a:cubicBezTo>
                        <a:pt x="2259" y="1"/>
                        <a:pt x="1740" y="189"/>
                        <a:pt x="1319" y="611"/>
                      </a:cubicBezTo>
                      <a:cubicBezTo>
                        <a:pt x="0" y="1929"/>
                        <a:pt x="932" y="4167"/>
                        <a:pt x="2783" y="4167"/>
                      </a:cubicBezTo>
                      <a:cubicBezTo>
                        <a:pt x="3932" y="4167"/>
                        <a:pt x="4863" y="3236"/>
                        <a:pt x="4863" y="2086"/>
                      </a:cubicBezTo>
                      <a:cubicBezTo>
                        <a:pt x="4863" y="833"/>
                        <a:pt x="3836" y="1"/>
                        <a:pt x="276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1" name="Google Shape;4181;p53"/>
                <p:cNvSpPr/>
                <p:nvPr/>
              </p:nvSpPr>
              <p:spPr>
                <a:xfrm>
                  <a:off x="4975238" y="3706093"/>
                  <a:ext cx="15612" cy="13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1702" extrusionOk="0">
                      <a:moveTo>
                        <a:pt x="1138" y="1"/>
                      </a:moveTo>
                      <a:cubicBezTo>
                        <a:pt x="388" y="1"/>
                        <a:pt x="1" y="908"/>
                        <a:pt x="533" y="1452"/>
                      </a:cubicBezTo>
                      <a:cubicBezTo>
                        <a:pt x="709" y="1624"/>
                        <a:pt x="923" y="1702"/>
                        <a:pt x="1132" y="1702"/>
                      </a:cubicBezTo>
                      <a:cubicBezTo>
                        <a:pt x="1569" y="1702"/>
                        <a:pt x="1984" y="1363"/>
                        <a:pt x="1984" y="847"/>
                      </a:cubicBezTo>
                      <a:cubicBezTo>
                        <a:pt x="1984" y="376"/>
                        <a:pt x="1609" y="1"/>
                        <a:pt x="113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82" name="Google Shape;4182;p53"/>
              <p:cNvGrpSpPr/>
              <p:nvPr/>
            </p:nvGrpSpPr>
            <p:grpSpPr>
              <a:xfrm>
                <a:off x="4980185" y="3743349"/>
                <a:ext cx="31499" cy="26969"/>
                <a:chOff x="4980185" y="3743349"/>
                <a:chExt cx="31499" cy="26969"/>
              </a:xfrm>
            </p:grpSpPr>
            <p:sp>
              <p:nvSpPr>
                <p:cNvPr id="4183" name="Google Shape;4183;p53"/>
                <p:cNvSpPr/>
                <p:nvPr/>
              </p:nvSpPr>
              <p:spPr>
                <a:xfrm>
                  <a:off x="4980185" y="3743349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74" y="0"/>
                      </a:moveTo>
                      <a:cubicBezTo>
                        <a:pt x="1855" y="0"/>
                        <a:pt x="1427" y="155"/>
                        <a:pt x="1077" y="501"/>
                      </a:cubicBezTo>
                      <a:cubicBezTo>
                        <a:pt x="1" y="1578"/>
                        <a:pt x="763" y="3429"/>
                        <a:pt x="2287" y="3429"/>
                      </a:cubicBezTo>
                      <a:cubicBezTo>
                        <a:pt x="3230" y="3429"/>
                        <a:pt x="3993" y="2667"/>
                        <a:pt x="4005" y="1723"/>
                      </a:cubicBezTo>
                      <a:cubicBezTo>
                        <a:pt x="4005" y="689"/>
                        <a:pt x="3158" y="0"/>
                        <a:pt x="227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4" name="Google Shape;4184;p53"/>
                <p:cNvSpPr/>
                <p:nvPr/>
              </p:nvSpPr>
              <p:spPr>
                <a:xfrm>
                  <a:off x="4993123" y="3753094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85" name="Google Shape;4185;p53"/>
              <p:cNvGrpSpPr/>
              <p:nvPr/>
            </p:nvGrpSpPr>
            <p:grpSpPr>
              <a:xfrm>
                <a:off x="5013768" y="3734312"/>
                <a:ext cx="31499" cy="26969"/>
                <a:chOff x="5013768" y="3734312"/>
                <a:chExt cx="31499" cy="26969"/>
              </a:xfrm>
            </p:grpSpPr>
            <p:sp>
              <p:nvSpPr>
                <p:cNvPr id="4186" name="Google Shape;4186;p53"/>
                <p:cNvSpPr/>
                <p:nvPr/>
              </p:nvSpPr>
              <p:spPr>
                <a:xfrm>
                  <a:off x="5013768" y="3734312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81" y="1"/>
                      </a:moveTo>
                      <a:cubicBezTo>
                        <a:pt x="1858" y="1"/>
                        <a:pt x="1428" y="159"/>
                        <a:pt x="1077" y="513"/>
                      </a:cubicBezTo>
                      <a:cubicBezTo>
                        <a:pt x="1" y="1590"/>
                        <a:pt x="775" y="3429"/>
                        <a:pt x="2299" y="3429"/>
                      </a:cubicBezTo>
                      <a:cubicBezTo>
                        <a:pt x="3231" y="3417"/>
                        <a:pt x="3993" y="2655"/>
                        <a:pt x="4005" y="1711"/>
                      </a:cubicBezTo>
                      <a:cubicBezTo>
                        <a:pt x="3997" y="682"/>
                        <a:pt x="3157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7" name="Google Shape;4187;p53"/>
                <p:cNvSpPr/>
                <p:nvPr/>
              </p:nvSpPr>
              <p:spPr>
                <a:xfrm>
                  <a:off x="5028043" y="3743963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88" name="Google Shape;4188;p53"/>
              <p:cNvGrpSpPr/>
              <p:nvPr/>
            </p:nvGrpSpPr>
            <p:grpSpPr>
              <a:xfrm>
                <a:off x="5036703" y="3764545"/>
                <a:ext cx="31499" cy="26898"/>
                <a:chOff x="5036703" y="3764545"/>
                <a:chExt cx="31499" cy="26898"/>
              </a:xfrm>
            </p:grpSpPr>
            <p:sp>
              <p:nvSpPr>
                <p:cNvPr id="4189" name="Google Shape;4189;p53"/>
                <p:cNvSpPr/>
                <p:nvPr/>
              </p:nvSpPr>
              <p:spPr>
                <a:xfrm>
                  <a:off x="503670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19"/>
                        <a:pt x="2298" y="3419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0" name="Google Shape;4190;p53"/>
                <p:cNvSpPr/>
                <p:nvPr/>
              </p:nvSpPr>
              <p:spPr>
                <a:xfrm>
                  <a:off x="5049641" y="377421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91" name="Google Shape;4191;p53"/>
              <p:cNvGrpSpPr/>
              <p:nvPr/>
            </p:nvGrpSpPr>
            <p:grpSpPr>
              <a:xfrm>
                <a:off x="4953546" y="3768352"/>
                <a:ext cx="31405" cy="26898"/>
                <a:chOff x="4953546" y="3768352"/>
                <a:chExt cx="31405" cy="26898"/>
              </a:xfrm>
            </p:grpSpPr>
            <p:sp>
              <p:nvSpPr>
                <p:cNvPr id="4192" name="Google Shape;4192;p53"/>
                <p:cNvSpPr/>
                <p:nvPr/>
              </p:nvSpPr>
              <p:spPr>
                <a:xfrm>
                  <a:off x="4953546" y="376835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1" y="0"/>
                      </a:moveTo>
                      <a:cubicBezTo>
                        <a:pt x="1852" y="0"/>
                        <a:pt x="1425" y="156"/>
                        <a:pt x="1077" y="504"/>
                      </a:cubicBezTo>
                      <a:cubicBezTo>
                        <a:pt x="1" y="1581"/>
                        <a:pt x="751" y="3419"/>
                        <a:pt x="2287" y="3419"/>
                      </a:cubicBezTo>
                      <a:cubicBezTo>
                        <a:pt x="3218" y="3419"/>
                        <a:pt x="3992" y="2657"/>
                        <a:pt x="3992" y="1726"/>
                      </a:cubicBezTo>
                      <a:cubicBezTo>
                        <a:pt x="3992" y="686"/>
                        <a:pt x="3150" y="0"/>
                        <a:pt x="227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3" name="Google Shape;4193;p53"/>
                <p:cNvSpPr/>
                <p:nvPr/>
              </p:nvSpPr>
              <p:spPr>
                <a:xfrm>
                  <a:off x="4966390" y="3778018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33"/>
                        <a:pt x="303" y="835"/>
                      </a:cubicBezTo>
                      <a:cubicBezTo>
                        <a:pt x="404" y="933"/>
                        <a:pt x="527" y="976"/>
                        <a:pt x="647" y="976"/>
                      </a:cubicBezTo>
                      <a:cubicBezTo>
                        <a:pt x="899" y="976"/>
                        <a:pt x="1138" y="784"/>
                        <a:pt x="1138" y="497"/>
                      </a:cubicBezTo>
                      <a:cubicBezTo>
                        <a:pt x="1138" y="218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94" name="Google Shape;4194;p53"/>
              <p:cNvGrpSpPr/>
              <p:nvPr/>
            </p:nvGrpSpPr>
            <p:grpSpPr>
              <a:xfrm>
                <a:off x="4964770" y="3814016"/>
                <a:ext cx="31499" cy="26993"/>
                <a:chOff x="4964770" y="3814016"/>
                <a:chExt cx="31499" cy="26993"/>
              </a:xfrm>
            </p:grpSpPr>
            <p:sp>
              <p:nvSpPr>
                <p:cNvPr id="4195" name="Google Shape;4195;p53"/>
                <p:cNvSpPr/>
                <p:nvPr/>
              </p:nvSpPr>
              <p:spPr>
                <a:xfrm>
                  <a:off x="4964770" y="3814016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6" name="Google Shape;4196;p53"/>
                <p:cNvSpPr/>
                <p:nvPr/>
              </p:nvSpPr>
              <p:spPr>
                <a:xfrm>
                  <a:off x="4977715" y="3823690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35"/>
                      </a:cubicBezTo>
                      <a:cubicBezTo>
                        <a:pt x="399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97" name="Google Shape;4197;p53"/>
              <p:cNvGrpSpPr/>
              <p:nvPr/>
            </p:nvGrpSpPr>
            <p:grpSpPr>
              <a:xfrm>
                <a:off x="4923290" y="3800504"/>
                <a:ext cx="31468" cy="26898"/>
                <a:chOff x="4923290" y="3800504"/>
                <a:chExt cx="31468" cy="26898"/>
              </a:xfrm>
            </p:grpSpPr>
            <p:sp>
              <p:nvSpPr>
                <p:cNvPr id="4198" name="Google Shape;4198;p53"/>
                <p:cNvSpPr/>
                <p:nvPr/>
              </p:nvSpPr>
              <p:spPr>
                <a:xfrm>
                  <a:off x="4923290" y="3800504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6" y="1"/>
                      </a:moveTo>
                      <a:cubicBezTo>
                        <a:pt x="1855" y="1"/>
                        <a:pt x="1426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4001" y="683"/>
                        <a:pt x="3156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9" name="Google Shape;4199;p53"/>
                <p:cNvSpPr/>
                <p:nvPr/>
              </p:nvSpPr>
              <p:spPr>
                <a:xfrm>
                  <a:off x="4937470" y="381017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00" name="Google Shape;4200;p53"/>
              <p:cNvGrpSpPr/>
              <p:nvPr/>
            </p:nvGrpSpPr>
            <p:grpSpPr>
              <a:xfrm>
                <a:off x="5108534" y="3650943"/>
                <a:ext cx="31405" cy="26993"/>
                <a:chOff x="5108534" y="3650943"/>
                <a:chExt cx="31405" cy="26993"/>
              </a:xfrm>
            </p:grpSpPr>
            <p:sp>
              <p:nvSpPr>
                <p:cNvPr id="4201" name="Google Shape;4201;p53"/>
                <p:cNvSpPr/>
                <p:nvPr/>
              </p:nvSpPr>
              <p:spPr>
                <a:xfrm>
                  <a:off x="5108534" y="365094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2" name="Google Shape;4202;p53"/>
                <p:cNvSpPr/>
                <p:nvPr/>
              </p:nvSpPr>
              <p:spPr>
                <a:xfrm>
                  <a:off x="5122707" y="366061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03" name="Google Shape;4203;p53"/>
              <p:cNvGrpSpPr/>
              <p:nvPr/>
            </p:nvGrpSpPr>
            <p:grpSpPr>
              <a:xfrm>
                <a:off x="5119380" y="3760739"/>
                <a:ext cx="31499" cy="26993"/>
                <a:chOff x="5119380" y="3760739"/>
                <a:chExt cx="31499" cy="26993"/>
              </a:xfrm>
            </p:grpSpPr>
            <p:sp>
              <p:nvSpPr>
                <p:cNvPr id="4204" name="Google Shape;4204;p53"/>
                <p:cNvSpPr/>
                <p:nvPr/>
              </p:nvSpPr>
              <p:spPr>
                <a:xfrm>
                  <a:off x="5119380" y="3760739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5" name="Google Shape;4205;p53"/>
                <p:cNvSpPr/>
                <p:nvPr/>
              </p:nvSpPr>
              <p:spPr>
                <a:xfrm>
                  <a:off x="5132318" y="3770405"/>
                  <a:ext cx="8856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3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0" y="972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06" name="Google Shape;4206;p53"/>
              <p:cNvGrpSpPr/>
              <p:nvPr/>
            </p:nvGrpSpPr>
            <p:grpSpPr>
              <a:xfrm>
                <a:off x="5119380" y="3788235"/>
                <a:ext cx="31499" cy="26993"/>
                <a:chOff x="5119380" y="3788235"/>
                <a:chExt cx="31499" cy="26993"/>
              </a:xfrm>
            </p:grpSpPr>
            <p:sp>
              <p:nvSpPr>
                <p:cNvPr id="4207" name="Google Shape;4207;p53"/>
                <p:cNvSpPr/>
                <p:nvPr/>
              </p:nvSpPr>
              <p:spPr>
                <a:xfrm>
                  <a:off x="5119380" y="378823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19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8" name="Google Shape;4208;p53"/>
                <p:cNvSpPr/>
                <p:nvPr/>
              </p:nvSpPr>
              <p:spPr>
                <a:xfrm>
                  <a:off x="5132318" y="379790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09" name="Google Shape;4209;p53"/>
              <p:cNvGrpSpPr/>
              <p:nvPr/>
            </p:nvGrpSpPr>
            <p:grpSpPr>
              <a:xfrm>
                <a:off x="5158005" y="3875284"/>
                <a:ext cx="31405" cy="27001"/>
                <a:chOff x="5158005" y="3875284"/>
                <a:chExt cx="31405" cy="27001"/>
              </a:xfrm>
            </p:grpSpPr>
            <p:sp>
              <p:nvSpPr>
                <p:cNvPr id="4210" name="Google Shape;4210;p53"/>
                <p:cNvSpPr/>
                <p:nvPr/>
              </p:nvSpPr>
              <p:spPr>
                <a:xfrm>
                  <a:off x="5158005" y="3875284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1" name="Google Shape;4211;p53"/>
                <p:cNvSpPr/>
                <p:nvPr/>
              </p:nvSpPr>
              <p:spPr>
                <a:xfrm>
                  <a:off x="5170848" y="3884958"/>
                  <a:ext cx="8950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2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6" y="926"/>
                        <a:pt x="531" y="972"/>
                        <a:pt x="652" y="972"/>
                      </a:cubicBezTo>
                      <a:cubicBezTo>
                        <a:pt x="902" y="972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12" name="Google Shape;4212;p53"/>
              <p:cNvGrpSpPr/>
              <p:nvPr/>
            </p:nvGrpSpPr>
            <p:grpSpPr>
              <a:xfrm>
                <a:off x="5233163" y="3764545"/>
                <a:ext cx="31499" cy="26898"/>
                <a:chOff x="5233163" y="3764545"/>
                <a:chExt cx="31499" cy="26898"/>
              </a:xfrm>
            </p:grpSpPr>
            <p:sp>
              <p:nvSpPr>
                <p:cNvPr id="4213" name="Google Shape;4213;p53"/>
                <p:cNvSpPr/>
                <p:nvPr/>
              </p:nvSpPr>
              <p:spPr>
                <a:xfrm>
                  <a:off x="523316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2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4" name="Google Shape;4214;p53"/>
                <p:cNvSpPr/>
                <p:nvPr/>
              </p:nvSpPr>
              <p:spPr>
                <a:xfrm>
                  <a:off x="5246108" y="3774211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15" name="Google Shape;4215;p53"/>
              <p:cNvGrpSpPr/>
              <p:nvPr/>
            </p:nvGrpSpPr>
            <p:grpSpPr>
              <a:xfrm>
                <a:off x="5276168" y="3805545"/>
                <a:ext cx="31499" cy="26906"/>
                <a:chOff x="5276168" y="3805545"/>
                <a:chExt cx="31499" cy="26906"/>
              </a:xfrm>
            </p:grpSpPr>
            <p:sp>
              <p:nvSpPr>
                <p:cNvPr id="4216" name="Google Shape;4216;p53"/>
                <p:cNvSpPr/>
                <p:nvPr/>
              </p:nvSpPr>
              <p:spPr>
                <a:xfrm>
                  <a:off x="5276168" y="380554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1" y="1"/>
                      </a:moveTo>
                      <a:cubicBezTo>
                        <a:pt x="1860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7" name="Google Shape;4217;p53"/>
                <p:cNvSpPr/>
                <p:nvPr/>
              </p:nvSpPr>
              <p:spPr>
                <a:xfrm>
                  <a:off x="5289106" y="3815219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9" y="1"/>
                        <a:pt x="1" y="521"/>
                        <a:pt x="303" y="823"/>
                      </a:cubicBezTo>
                      <a:cubicBezTo>
                        <a:pt x="402" y="922"/>
                        <a:pt x="524" y="967"/>
                        <a:pt x="644" y="967"/>
                      </a:cubicBezTo>
                      <a:cubicBezTo>
                        <a:pt x="890" y="967"/>
                        <a:pt x="1126" y="778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18" name="Google Shape;4218;p53"/>
              <p:cNvGrpSpPr/>
              <p:nvPr/>
            </p:nvGrpSpPr>
            <p:grpSpPr>
              <a:xfrm>
                <a:off x="5294053" y="3851933"/>
                <a:ext cx="31405" cy="26945"/>
                <a:chOff x="5294053" y="3851933"/>
                <a:chExt cx="31405" cy="26945"/>
              </a:xfrm>
            </p:grpSpPr>
            <p:sp>
              <p:nvSpPr>
                <p:cNvPr id="4219" name="Google Shape;4219;p53"/>
                <p:cNvSpPr/>
                <p:nvPr/>
              </p:nvSpPr>
              <p:spPr>
                <a:xfrm>
                  <a:off x="5294053" y="3851933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4" y="1"/>
                        <a:pt x="1426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0" name="Google Shape;4220;p53"/>
                <p:cNvSpPr/>
                <p:nvPr/>
              </p:nvSpPr>
              <p:spPr>
                <a:xfrm>
                  <a:off x="5308234" y="386155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63"/>
                        <a:pt x="218" y="968"/>
                        <a:pt x="484" y="968"/>
                      </a:cubicBezTo>
                      <a:cubicBezTo>
                        <a:pt x="750" y="968"/>
                        <a:pt x="968" y="763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21" name="Google Shape;4221;p53"/>
              <p:cNvGrpSpPr/>
              <p:nvPr/>
            </p:nvGrpSpPr>
            <p:grpSpPr>
              <a:xfrm>
                <a:off x="5341723" y="3851902"/>
                <a:ext cx="31405" cy="26977"/>
                <a:chOff x="5341723" y="3851902"/>
                <a:chExt cx="31405" cy="26977"/>
              </a:xfrm>
            </p:grpSpPr>
            <p:sp>
              <p:nvSpPr>
                <p:cNvPr id="4222" name="Google Shape;4222;p53"/>
                <p:cNvSpPr/>
                <p:nvPr/>
              </p:nvSpPr>
              <p:spPr>
                <a:xfrm>
                  <a:off x="5341723" y="3851902"/>
                  <a:ext cx="31405" cy="26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0" extrusionOk="0">
                      <a:moveTo>
                        <a:pt x="2266" y="1"/>
                      </a:moveTo>
                      <a:cubicBezTo>
                        <a:pt x="1848" y="1"/>
                        <a:pt x="1423" y="156"/>
                        <a:pt x="1077" y="502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4"/>
                      </a:cubicBezTo>
                      <a:cubicBezTo>
                        <a:pt x="3992" y="690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3" name="Google Shape;4223;p53"/>
                <p:cNvSpPr/>
                <p:nvPr/>
              </p:nvSpPr>
              <p:spPr>
                <a:xfrm>
                  <a:off x="5354567" y="3861647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7" y="964"/>
                        <a:pt x="646" y="964"/>
                      </a:cubicBezTo>
                      <a:cubicBezTo>
                        <a:pt x="898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24" name="Google Shape;4224;p53"/>
              <p:cNvGrpSpPr/>
              <p:nvPr/>
            </p:nvGrpSpPr>
            <p:grpSpPr>
              <a:xfrm>
                <a:off x="5054871" y="3507855"/>
                <a:ext cx="31405" cy="26993"/>
                <a:chOff x="5054871" y="3507855"/>
                <a:chExt cx="31405" cy="26993"/>
              </a:xfrm>
            </p:grpSpPr>
            <p:sp>
              <p:nvSpPr>
                <p:cNvPr id="4225" name="Google Shape;4225;p53"/>
                <p:cNvSpPr/>
                <p:nvPr/>
              </p:nvSpPr>
              <p:spPr>
                <a:xfrm>
                  <a:off x="5054871" y="3507855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31"/>
                        <a:pt x="2287" y="3431"/>
                      </a:cubicBezTo>
                      <a:cubicBezTo>
                        <a:pt x="3230" y="3431"/>
                        <a:pt x="3993" y="2657"/>
                        <a:pt x="3993" y="1714"/>
                      </a:cubicBezTo>
                      <a:cubicBezTo>
                        <a:pt x="3993" y="682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6" name="Google Shape;4226;p53"/>
                <p:cNvSpPr/>
                <p:nvPr/>
              </p:nvSpPr>
              <p:spPr>
                <a:xfrm>
                  <a:off x="5067715" y="351752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15" y="823"/>
                      </a:cubicBezTo>
                      <a:cubicBezTo>
                        <a:pt x="414" y="922"/>
                        <a:pt x="536" y="967"/>
                        <a:pt x="656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27" name="Google Shape;4227;p53"/>
              <p:cNvGrpSpPr/>
              <p:nvPr/>
            </p:nvGrpSpPr>
            <p:grpSpPr>
              <a:xfrm>
                <a:off x="4876579" y="3675325"/>
                <a:ext cx="31405" cy="26969"/>
                <a:chOff x="4876579" y="3675325"/>
                <a:chExt cx="31405" cy="26969"/>
              </a:xfrm>
            </p:grpSpPr>
            <p:sp>
              <p:nvSpPr>
                <p:cNvPr id="4228" name="Google Shape;4228;p53"/>
                <p:cNvSpPr/>
                <p:nvPr/>
              </p:nvSpPr>
              <p:spPr>
                <a:xfrm>
                  <a:off x="4876579" y="3675325"/>
                  <a:ext cx="31405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9" extrusionOk="0">
                      <a:moveTo>
                        <a:pt x="2266" y="0"/>
                      </a:moveTo>
                      <a:cubicBezTo>
                        <a:pt x="1848" y="0"/>
                        <a:pt x="1423" y="155"/>
                        <a:pt x="1077" y="501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3"/>
                      </a:cubicBezTo>
                      <a:cubicBezTo>
                        <a:pt x="3992" y="689"/>
                        <a:pt x="3146" y="0"/>
                        <a:pt x="226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9" name="Google Shape;4229;p53"/>
                <p:cNvSpPr/>
                <p:nvPr/>
              </p:nvSpPr>
              <p:spPr>
                <a:xfrm>
                  <a:off x="4889517" y="3684975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2" y="0"/>
                      </a:moveTo>
                      <a:cubicBezTo>
                        <a:pt x="218" y="12"/>
                        <a:pt x="0" y="520"/>
                        <a:pt x="303" y="835"/>
                      </a:cubicBezTo>
                      <a:cubicBezTo>
                        <a:pt x="400" y="932"/>
                        <a:pt x="520" y="976"/>
                        <a:pt x="638" y="976"/>
                      </a:cubicBezTo>
                      <a:cubicBezTo>
                        <a:pt x="886" y="976"/>
                        <a:pt x="1125" y="783"/>
                        <a:pt x="1125" y="496"/>
                      </a:cubicBezTo>
                      <a:cubicBezTo>
                        <a:pt x="1125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30" name="Google Shape;4230;p53"/>
              <p:cNvGrpSpPr/>
              <p:nvPr/>
            </p:nvGrpSpPr>
            <p:grpSpPr>
              <a:xfrm>
                <a:off x="4842233" y="3688333"/>
                <a:ext cx="31405" cy="26993"/>
                <a:chOff x="4842233" y="3688333"/>
                <a:chExt cx="31405" cy="26993"/>
              </a:xfrm>
            </p:grpSpPr>
            <p:sp>
              <p:nvSpPr>
                <p:cNvPr id="4231" name="Google Shape;4231;p53"/>
                <p:cNvSpPr/>
                <p:nvPr/>
              </p:nvSpPr>
              <p:spPr>
                <a:xfrm>
                  <a:off x="4842233" y="368833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20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2" name="Google Shape;4232;p53"/>
                <p:cNvSpPr/>
                <p:nvPr/>
              </p:nvSpPr>
              <p:spPr>
                <a:xfrm>
                  <a:off x="4855076" y="369809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64" y="1"/>
                      </a:moveTo>
                      <a:cubicBezTo>
                        <a:pt x="656" y="1"/>
                        <a:pt x="649" y="1"/>
                        <a:pt x="641" y="1"/>
                      </a:cubicBezTo>
                      <a:cubicBezTo>
                        <a:pt x="218" y="1"/>
                        <a:pt x="0" y="522"/>
                        <a:pt x="303" y="824"/>
                      </a:cubicBezTo>
                      <a:cubicBezTo>
                        <a:pt x="400" y="921"/>
                        <a:pt x="520" y="965"/>
                        <a:pt x="638" y="965"/>
                      </a:cubicBezTo>
                      <a:cubicBezTo>
                        <a:pt x="886" y="965"/>
                        <a:pt x="1125" y="772"/>
                        <a:pt x="1125" y="485"/>
                      </a:cubicBezTo>
                      <a:cubicBezTo>
                        <a:pt x="1125" y="215"/>
                        <a:pt x="931" y="1"/>
                        <a:pt x="66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33" name="Google Shape;4233;p53"/>
              <p:cNvGrpSpPr/>
              <p:nvPr/>
            </p:nvGrpSpPr>
            <p:grpSpPr>
              <a:xfrm>
                <a:off x="5187876" y="3608032"/>
                <a:ext cx="31405" cy="27001"/>
                <a:chOff x="5187876" y="3608032"/>
                <a:chExt cx="31405" cy="27001"/>
              </a:xfrm>
            </p:grpSpPr>
            <p:sp>
              <p:nvSpPr>
                <p:cNvPr id="4234" name="Google Shape;4234;p53"/>
                <p:cNvSpPr/>
                <p:nvPr/>
              </p:nvSpPr>
              <p:spPr>
                <a:xfrm>
                  <a:off x="5187876" y="36080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5" name="Google Shape;4235;p53"/>
                <p:cNvSpPr/>
                <p:nvPr/>
              </p:nvSpPr>
              <p:spPr>
                <a:xfrm>
                  <a:off x="5202057" y="361770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36" name="Google Shape;4236;p53"/>
              <p:cNvSpPr/>
              <p:nvPr/>
            </p:nvSpPr>
            <p:spPr>
              <a:xfrm>
                <a:off x="5142589" y="3410030"/>
                <a:ext cx="42542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4644" extrusionOk="0">
                    <a:moveTo>
                      <a:pt x="3085" y="1"/>
                    </a:moveTo>
                    <a:cubicBezTo>
                      <a:pt x="2516" y="1"/>
                      <a:pt x="1935" y="213"/>
                      <a:pt x="1465" y="688"/>
                    </a:cubicBezTo>
                    <a:cubicBezTo>
                      <a:pt x="1" y="2140"/>
                      <a:pt x="1029" y="4632"/>
                      <a:pt x="3098" y="4644"/>
                    </a:cubicBezTo>
                    <a:cubicBezTo>
                      <a:pt x="4380" y="4632"/>
                      <a:pt x="5408" y="3603"/>
                      <a:pt x="5408" y="2321"/>
                    </a:cubicBezTo>
                    <a:cubicBezTo>
                      <a:pt x="5408" y="923"/>
                      <a:pt x="4270" y="1"/>
                      <a:pt x="308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53"/>
              <p:cNvSpPr/>
              <p:nvPr/>
            </p:nvSpPr>
            <p:spPr>
              <a:xfrm>
                <a:off x="5158382" y="3419720"/>
                <a:ext cx="17138" cy="17130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178" extrusionOk="0">
                    <a:moveTo>
                      <a:pt x="1090" y="0"/>
                    </a:moveTo>
                    <a:cubicBezTo>
                      <a:pt x="485" y="0"/>
                      <a:pt x="1" y="484"/>
                      <a:pt x="1" y="1089"/>
                    </a:cubicBezTo>
                    <a:cubicBezTo>
                      <a:pt x="1" y="1694"/>
                      <a:pt x="485" y="2178"/>
                      <a:pt x="1090" y="2178"/>
                    </a:cubicBezTo>
                    <a:cubicBezTo>
                      <a:pt x="1694" y="2178"/>
                      <a:pt x="2178" y="1694"/>
                      <a:pt x="2178" y="1089"/>
                    </a:cubicBezTo>
                    <a:cubicBezTo>
                      <a:pt x="2178" y="484"/>
                      <a:pt x="1694" y="0"/>
                      <a:pt x="1090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38" name="Google Shape;4238;p53"/>
              <p:cNvGrpSpPr/>
              <p:nvPr/>
            </p:nvGrpSpPr>
            <p:grpSpPr>
              <a:xfrm>
                <a:off x="5269224" y="3304167"/>
                <a:ext cx="40253" cy="34402"/>
                <a:chOff x="5269224" y="3304167"/>
                <a:chExt cx="40253" cy="34402"/>
              </a:xfrm>
            </p:grpSpPr>
            <p:sp>
              <p:nvSpPr>
                <p:cNvPr id="4239" name="Google Shape;4239;p53"/>
                <p:cNvSpPr/>
                <p:nvPr/>
              </p:nvSpPr>
              <p:spPr>
                <a:xfrm>
                  <a:off x="5269224" y="3304167"/>
                  <a:ext cx="40253" cy="3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74" extrusionOk="0">
                      <a:moveTo>
                        <a:pt x="2915" y="0"/>
                      </a:moveTo>
                      <a:cubicBezTo>
                        <a:pt x="2376" y="0"/>
                        <a:pt x="1827" y="201"/>
                        <a:pt x="1380" y="648"/>
                      </a:cubicBezTo>
                      <a:cubicBezTo>
                        <a:pt x="1" y="2015"/>
                        <a:pt x="980" y="4374"/>
                        <a:pt x="2928" y="4374"/>
                      </a:cubicBezTo>
                      <a:cubicBezTo>
                        <a:pt x="4126" y="4374"/>
                        <a:pt x="5105" y="3394"/>
                        <a:pt x="5118" y="2184"/>
                      </a:cubicBezTo>
                      <a:cubicBezTo>
                        <a:pt x="5109" y="869"/>
                        <a:pt x="4036" y="0"/>
                        <a:pt x="291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0" name="Google Shape;4240;p53"/>
                <p:cNvSpPr/>
                <p:nvPr/>
              </p:nvSpPr>
              <p:spPr>
                <a:xfrm>
                  <a:off x="5284639" y="3313826"/>
                  <a:ext cx="15132" cy="1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" h="1925" extrusionOk="0">
                      <a:moveTo>
                        <a:pt x="968" y="1"/>
                      </a:moveTo>
                      <a:cubicBezTo>
                        <a:pt x="436" y="1"/>
                        <a:pt x="0" y="436"/>
                        <a:pt x="0" y="956"/>
                      </a:cubicBezTo>
                      <a:cubicBezTo>
                        <a:pt x="0" y="1489"/>
                        <a:pt x="436" y="1924"/>
                        <a:pt x="968" y="1924"/>
                      </a:cubicBezTo>
                      <a:cubicBezTo>
                        <a:pt x="1500" y="1924"/>
                        <a:pt x="1924" y="1489"/>
                        <a:pt x="1924" y="956"/>
                      </a:cubicBezTo>
                      <a:cubicBezTo>
                        <a:pt x="1924" y="436"/>
                        <a:pt x="1500" y="1"/>
                        <a:pt x="96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41" name="Google Shape;4241;p53"/>
              <p:cNvGrpSpPr/>
              <p:nvPr/>
            </p:nvGrpSpPr>
            <p:grpSpPr>
              <a:xfrm>
                <a:off x="5327354" y="3476615"/>
                <a:ext cx="49864" cy="42723"/>
                <a:chOff x="5327354" y="3476615"/>
                <a:chExt cx="49864" cy="42723"/>
              </a:xfrm>
            </p:grpSpPr>
            <p:sp>
              <p:nvSpPr>
                <p:cNvPr id="4242" name="Google Shape;4242;p53"/>
                <p:cNvSpPr/>
                <p:nvPr/>
              </p:nvSpPr>
              <p:spPr>
                <a:xfrm>
                  <a:off x="5327354" y="3476615"/>
                  <a:ext cx="49864" cy="4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0" h="5432" extrusionOk="0">
                      <a:moveTo>
                        <a:pt x="3602" y="1"/>
                      </a:moveTo>
                      <a:cubicBezTo>
                        <a:pt x="2936" y="1"/>
                        <a:pt x="2257" y="248"/>
                        <a:pt x="1706" y="799"/>
                      </a:cubicBezTo>
                      <a:cubicBezTo>
                        <a:pt x="1" y="2504"/>
                        <a:pt x="1210" y="5432"/>
                        <a:pt x="3630" y="5432"/>
                      </a:cubicBezTo>
                      <a:cubicBezTo>
                        <a:pt x="5118" y="5432"/>
                        <a:pt x="6339" y="4222"/>
                        <a:pt x="6339" y="2722"/>
                      </a:cubicBezTo>
                      <a:cubicBezTo>
                        <a:pt x="6339" y="1084"/>
                        <a:pt x="4998" y="1"/>
                        <a:pt x="360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3" name="Google Shape;4243;p53"/>
                <p:cNvSpPr/>
                <p:nvPr/>
              </p:nvSpPr>
              <p:spPr>
                <a:xfrm>
                  <a:off x="5340197" y="3486321"/>
                  <a:ext cx="27315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3" h="2976" extrusionOk="0">
                      <a:moveTo>
                        <a:pt x="1985" y="0"/>
                      </a:moveTo>
                      <a:cubicBezTo>
                        <a:pt x="666" y="0"/>
                        <a:pt x="1" y="1597"/>
                        <a:pt x="944" y="2540"/>
                      </a:cubicBezTo>
                      <a:cubicBezTo>
                        <a:pt x="1245" y="2841"/>
                        <a:pt x="1614" y="2975"/>
                        <a:pt x="1977" y="2975"/>
                      </a:cubicBezTo>
                      <a:cubicBezTo>
                        <a:pt x="2739" y="2975"/>
                        <a:pt x="3473" y="2381"/>
                        <a:pt x="3473" y="1488"/>
                      </a:cubicBezTo>
                      <a:cubicBezTo>
                        <a:pt x="3473" y="665"/>
                        <a:pt x="2807" y="0"/>
                        <a:pt x="19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44" name="Google Shape;4244;p53"/>
              <p:cNvSpPr/>
              <p:nvPr/>
            </p:nvSpPr>
            <p:spPr>
              <a:xfrm>
                <a:off x="5290255" y="3703080"/>
                <a:ext cx="31397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 extrusionOk="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53"/>
              <p:cNvSpPr/>
              <p:nvPr/>
            </p:nvSpPr>
            <p:spPr>
              <a:xfrm>
                <a:off x="5304427" y="3712754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46" name="Google Shape;4246;p53"/>
              <p:cNvGrpSpPr/>
              <p:nvPr/>
            </p:nvGrpSpPr>
            <p:grpSpPr>
              <a:xfrm>
                <a:off x="5341723" y="3775957"/>
                <a:ext cx="31405" cy="26898"/>
                <a:chOff x="5341723" y="3775957"/>
                <a:chExt cx="31405" cy="26898"/>
              </a:xfrm>
            </p:grpSpPr>
            <p:sp>
              <p:nvSpPr>
                <p:cNvPr id="4247" name="Google Shape;4247;p53"/>
                <p:cNvSpPr/>
                <p:nvPr/>
              </p:nvSpPr>
              <p:spPr>
                <a:xfrm>
                  <a:off x="5341723" y="377595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8" name="Google Shape;4248;p53"/>
                <p:cNvSpPr/>
                <p:nvPr/>
              </p:nvSpPr>
              <p:spPr>
                <a:xfrm>
                  <a:off x="5354567" y="378563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2" y="922"/>
                        <a:pt x="525" y="966"/>
                        <a:pt x="646" y="966"/>
                      </a:cubicBezTo>
                      <a:cubicBezTo>
                        <a:pt x="896" y="966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49" name="Google Shape;4249;p53"/>
              <p:cNvGrpSpPr/>
              <p:nvPr/>
            </p:nvGrpSpPr>
            <p:grpSpPr>
              <a:xfrm>
                <a:off x="5439053" y="3699274"/>
                <a:ext cx="31405" cy="26898"/>
                <a:chOff x="5439053" y="3699274"/>
                <a:chExt cx="31405" cy="26898"/>
              </a:xfrm>
            </p:grpSpPr>
            <p:sp>
              <p:nvSpPr>
                <p:cNvPr id="4250" name="Google Shape;4250;p53"/>
                <p:cNvSpPr/>
                <p:nvPr/>
              </p:nvSpPr>
              <p:spPr>
                <a:xfrm>
                  <a:off x="5439053" y="36992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1" name="Google Shape;4251;p53"/>
                <p:cNvSpPr/>
                <p:nvPr/>
              </p:nvSpPr>
              <p:spPr>
                <a:xfrm>
                  <a:off x="5453225" y="3708948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52" name="Google Shape;4252;p53"/>
              <p:cNvGrpSpPr/>
              <p:nvPr/>
            </p:nvGrpSpPr>
            <p:grpSpPr>
              <a:xfrm>
                <a:off x="5412414" y="3622307"/>
                <a:ext cx="31499" cy="26993"/>
                <a:chOff x="5412414" y="3622307"/>
                <a:chExt cx="31499" cy="26993"/>
              </a:xfrm>
            </p:grpSpPr>
            <p:sp>
              <p:nvSpPr>
                <p:cNvPr id="4253" name="Google Shape;4253;p53"/>
                <p:cNvSpPr/>
                <p:nvPr/>
              </p:nvSpPr>
              <p:spPr>
                <a:xfrm>
                  <a:off x="5412414" y="3622307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4" name="Google Shape;4254;p53"/>
                <p:cNvSpPr/>
                <p:nvPr/>
              </p:nvSpPr>
              <p:spPr>
                <a:xfrm>
                  <a:off x="5426681" y="3632075"/>
                  <a:ext cx="7527" cy="7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6" extrusionOk="0">
                      <a:moveTo>
                        <a:pt x="485" y="0"/>
                      </a:moveTo>
                      <a:cubicBezTo>
                        <a:pt x="206" y="0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85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55" name="Google Shape;4255;p53"/>
              <p:cNvGrpSpPr/>
              <p:nvPr/>
            </p:nvGrpSpPr>
            <p:grpSpPr>
              <a:xfrm>
                <a:off x="5476254" y="3473949"/>
                <a:ext cx="26835" cy="26930"/>
                <a:chOff x="5476254" y="3473949"/>
                <a:chExt cx="26835" cy="26930"/>
              </a:xfrm>
            </p:grpSpPr>
            <p:sp>
              <p:nvSpPr>
                <p:cNvPr id="4256" name="Google Shape;4256;p53"/>
                <p:cNvSpPr/>
                <p:nvPr/>
              </p:nvSpPr>
              <p:spPr>
                <a:xfrm>
                  <a:off x="5476254" y="3473949"/>
                  <a:ext cx="2683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24" extrusionOk="0">
                      <a:moveTo>
                        <a:pt x="1706" y="1"/>
                      </a:moveTo>
                      <a:cubicBezTo>
                        <a:pt x="762" y="1"/>
                        <a:pt x="0" y="775"/>
                        <a:pt x="0" y="1718"/>
                      </a:cubicBezTo>
                      <a:cubicBezTo>
                        <a:pt x="0" y="2662"/>
                        <a:pt x="762" y="3424"/>
                        <a:pt x="1706" y="3424"/>
                      </a:cubicBezTo>
                      <a:cubicBezTo>
                        <a:pt x="2649" y="3424"/>
                        <a:pt x="3411" y="2662"/>
                        <a:pt x="3411" y="1718"/>
                      </a:cubicBezTo>
                      <a:cubicBezTo>
                        <a:pt x="3411" y="775"/>
                        <a:pt x="2649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7" name="Google Shape;4257;p53"/>
                <p:cNvSpPr/>
                <p:nvPr/>
              </p:nvSpPr>
              <p:spPr>
                <a:xfrm>
                  <a:off x="5485857" y="3483655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58" name="Google Shape;4258;p53"/>
              <p:cNvGrpSpPr/>
              <p:nvPr/>
            </p:nvGrpSpPr>
            <p:grpSpPr>
              <a:xfrm>
                <a:off x="5564547" y="3481594"/>
                <a:ext cx="31397" cy="26898"/>
                <a:chOff x="5564547" y="3481594"/>
                <a:chExt cx="31397" cy="26898"/>
              </a:xfrm>
            </p:grpSpPr>
            <p:sp>
              <p:nvSpPr>
                <p:cNvPr id="4259" name="Google Shape;4259;p53"/>
                <p:cNvSpPr/>
                <p:nvPr/>
              </p:nvSpPr>
              <p:spPr>
                <a:xfrm>
                  <a:off x="5564547" y="3481594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0" name="Google Shape;4260;p53"/>
                <p:cNvSpPr/>
                <p:nvPr/>
              </p:nvSpPr>
              <p:spPr>
                <a:xfrm>
                  <a:off x="5578719" y="349126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61" name="Google Shape;4261;p53"/>
              <p:cNvGrpSpPr/>
              <p:nvPr/>
            </p:nvGrpSpPr>
            <p:grpSpPr>
              <a:xfrm>
                <a:off x="5534101" y="3470174"/>
                <a:ext cx="31397" cy="26906"/>
                <a:chOff x="5534101" y="3470174"/>
                <a:chExt cx="31397" cy="26906"/>
              </a:xfrm>
            </p:grpSpPr>
            <p:sp>
              <p:nvSpPr>
                <p:cNvPr id="4262" name="Google Shape;4262;p53"/>
                <p:cNvSpPr/>
                <p:nvPr/>
              </p:nvSpPr>
              <p:spPr>
                <a:xfrm>
                  <a:off x="5534101" y="3470174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3" name="Google Shape;4263;p53"/>
                <p:cNvSpPr/>
                <p:nvPr/>
              </p:nvSpPr>
              <p:spPr>
                <a:xfrm>
                  <a:off x="5546945" y="3479848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6" y="964"/>
                        <a:pt x="646" y="964"/>
                      </a:cubicBezTo>
                      <a:cubicBezTo>
                        <a:pt x="898" y="964"/>
                        <a:pt x="1137" y="771"/>
                        <a:pt x="1137" y="484"/>
                      </a:cubicBezTo>
                      <a:cubicBezTo>
                        <a:pt x="1137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64" name="Google Shape;4264;p53"/>
              <p:cNvGrpSpPr/>
              <p:nvPr/>
            </p:nvGrpSpPr>
            <p:grpSpPr>
              <a:xfrm>
                <a:off x="5610879" y="3314486"/>
                <a:ext cx="31499" cy="26938"/>
                <a:chOff x="5610879" y="3314486"/>
                <a:chExt cx="31499" cy="26938"/>
              </a:xfrm>
            </p:grpSpPr>
            <p:sp>
              <p:nvSpPr>
                <p:cNvPr id="4265" name="Google Shape;4265;p53"/>
                <p:cNvSpPr/>
                <p:nvPr/>
              </p:nvSpPr>
              <p:spPr>
                <a:xfrm>
                  <a:off x="5610879" y="3314486"/>
                  <a:ext cx="31499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5" extrusionOk="0">
                      <a:moveTo>
                        <a:pt x="2285" y="0"/>
                      </a:moveTo>
                      <a:cubicBezTo>
                        <a:pt x="1865" y="0"/>
                        <a:pt x="1437" y="157"/>
                        <a:pt x="1089" y="509"/>
                      </a:cubicBezTo>
                      <a:cubicBezTo>
                        <a:pt x="0" y="1586"/>
                        <a:pt x="774" y="3425"/>
                        <a:pt x="2299" y="3425"/>
                      </a:cubicBezTo>
                      <a:cubicBezTo>
                        <a:pt x="3242" y="3425"/>
                        <a:pt x="4004" y="2663"/>
                        <a:pt x="4004" y="1719"/>
                      </a:cubicBezTo>
                      <a:cubicBezTo>
                        <a:pt x="4004" y="688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6" name="Google Shape;4266;p53"/>
                <p:cNvSpPr/>
                <p:nvPr/>
              </p:nvSpPr>
              <p:spPr>
                <a:xfrm>
                  <a:off x="5623817" y="3324192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75" y="1"/>
                      </a:moveTo>
                      <a:cubicBezTo>
                        <a:pt x="668" y="1"/>
                        <a:pt x="661" y="1"/>
                        <a:pt x="654" y="1"/>
                      </a:cubicBezTo>
                      <a:cubicBezTo>
                        <a:pt x="218" y="1"/>
                        <a:pt x="0" y="509"/>
                        <a:pt x="303" y="824"/>
                      </a:cubicBezTo>
                      <a:cubicBezTo>
                        <a:pt x="404" y="921"/>
                        <a:pt x="525" y="965"/>
                        <a:pt x="644" y="965"/>
                      </a:cubicBezTo>
                      <a:cubicBezTo>
                        <a:pt x="893" y="965"/>
                        <a:pt x="1129" y="772"/>
                        <a:pt x="1137" y="485"/>
                      </a:cubicBezTo>
                      <a:cubicBezTo>
                        <a:pt x="1137" y="214"/>
                        <a:pt x="931" y="1"/>
                        <a:pt x="67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67" name="Google Shape;4267;p53"/>
              <p:cNvGrpSpPr/>
              <p:nvPr/>
            </p:nvGrpSpPr>
            <p:grpSpPr>
              <a:xfrm>
                <a:off x="4834525" y="3501382"/>
                <a:ext cx="31499" cy="26898"/>
                <a:chOff x="4834525" y="3501382"/>
                <a:chExt cx="31499" cy="26898"/>
              </a:xfrm>
            </p:grpSpPr>
            <p:sp>
              <p:nvSpPr>
                <p:cNvPr id="4268" name="Google Shape;4268;p53"/>
                <p:cNvSpPr/>
                <p:nvPr/>
              </p:nvSpPr>
              <p:spPr>
                <a:xfrm>
                  <a:off x="4834525" y="350138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9" name="Google Shape;4269;p53"/>
                <p:cNvSpPr/>
                <p:nvPr/>
              </p:nvSpPr>
              <p:spPr>
                <a:xfrm>
                  <a:off x="4847463" y="3511056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0" name="Google Shape;4270;p53"/>
              <p:cNvGrpSpPr/>
              <p:nvPr/>
            </p:nvGrpSpPr>
            <p:grpSpPr>
              <a:xfrm>
                <a:off x="4898460" y="3580158"/>
                <a:ext cx="31405" cy="26898"/>
                <a:chOff x="4898460" y="3580158"/>
                <a:chExt cx="31405" cy="26898"/>
              </a:xfrm>
            </p:grpSpPr>
            <p:sp>
              <p:nvSpPr>
                <p:cNvPr id="4271" name="Google Shape;4271;p53"/>
                <p:cNvSpPr/>
                <p:nvPr/>
              </p:nvSpPr>
              <p:spPr>
                <a:xfrm>
                  <a:off x="4898460" y="3580158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2" name="Google Shape;4272;p53"/>
                <p:cNvSpPr/>
                <p:nvPr/>
              </p:nvSpPr>
              <p:spPr>
                <a:xfrm>
                  <a:off x="4911303" y="358983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3" name="Google Shape;4273;p53"/>
              <p:cNvGrpSpPr/>
              <p:nvPr/>
            </p:nvGrpSpPr>
            <p:grpSpPr>
              <a:xfrm>
                <a:off x="4882667" y="3608032"/>
                <a:ext cx="31499" cy="27001"/>
                <a:chOff x="4882667" y="3608032"/>
                <a:chExt cx="31499" cy="27001"/>
              </a:xfrm>
            </p:grpSpPr>
            <p:sp>
              <p:nvSpPr>
                <p:cNvPr id="4274" name="Google Shape;4274;p53"/>
                <p:cNvSpPr/>
                <p:nvPr/>
              </p:nvSpPr>
              <p:spPr>
                <a:xfrm>
                  <a:off x="4882667" y="3608032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6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20"/>
                        <a:pt x="4004" y="2658"/>
                        <a:pt x="4004" y="1715"/>
                      </a:cubicBezTo>
                      <a:cubicBezTo>
                        <a:pt x="4004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5" name="Google Shape;4275;p53"/>
                <p:cNvSpPr/>
                <p:nvPr/>
              </p:nvSpPr>
              <p:spPr>
                <a:xfrm>
                  <a:off x="4895605" y="3617706"/>
                  <a:ext cx="8950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3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1" y="972"/>
                        <a:pt x="1130" y="778"/>
                        <a:pt x="1138" y="485"/>
                      </a:cubicBezTo>
                      <a:cubicBezTo>
                        <a:pt x="1138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6" name="Google Shape;4276;p53"/>
              <p:cNvGrpSpPr/>
              <p:nvPr/>
            </p:nvGrpSpPr>
            <p:grpSpPr>
              <a:xfrm>
                <a:off x="4843373" y="3631407"/>
                <a:ext cx="16273" cy="16186"/>
                <a:chOff x="4843373" y="3631407"/>
                <a:chExt cx="16273" cy="16186"/>
              </a:xfrm>
            </p:grpSpPr>
            <p:sp>
              <p:nvSpPr>
                <p:cNvPr id="4277" name="Google Shape;4277;p53"/>
                <p:cNvSpPr/>
                <p:nvPr/>
              </p:nvSpPr>
              <p:spPr>
                <a:xfrm>
                  <a:off x="4843373" y="3631407"/>
                  <a:ext cx="16273" cy="16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58" extrusionOk="0">
                      <a:moveTo>
                        <a:pt x="1029" y="1"/>
                      </a:moveTo>
                      <a:cubicBezTo>
                        <a:pt x="460" y="1"/>
                        <a:pt x="0" y="460"/>
                        <a:pt x="0" y="1029"/>
                      </a:cubicBezTo>
                      <a:cubicBezTo>
                        <a:pt x="0" y="1597"/>
                        <a:pt x="460" y="2057"/>
                        <a:pt x="1029" y="2057"/>
                      </a:cubicBezTo>
                      <a:cubicBezTo>
                        <a:pt x="1609" y="2057"/>
                        <a:pt x="2069" y="1597"/>
                        <a:pt x="2069" y="1029"/>
                      </a:cubicBezTo>
                      <a:cubicBezTo>
                        <a:pt x="2069" y="460"/>
                        <a:pt x="1609" y="1"/>
                        <a:pt x="10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8" name="Google Shape;4278;p53"/>
                <p:cNvSpPr/>
                <p:nvPr/>
              </p:nvSpPr>
              <p:spPr>
                <a:xfrm>
                  <a:off x="4849178" y="3637211"/>
                  <a:ext cx="4672" cy="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582" extrusionOk="0">
                      <a:moveTo>
                        <a:pt x="291" y="1"/>
                      </a:moveTo>
                      <a:cubicBezTo>
                        <a:pt x="133" y="1"/>
                        <a:pt x="0" y="134"/>
                        <a:pt x="0" y="291"/>
                      </a:cubicBezTo>
                      <a:cubicBezTo>
                        <a:pt x="0" y="460"/>
                        <a:pt x="133" y="581"/>
                        <a:pt x="291" y="581"/>
                      </a:cubicBezTo>
                      <a:cubicBezTo>
                        <a:pt x="460" y="581"/>
                        <a:pt x="593" y="460"/>
                        <a:pt x="593" y="291"/>
                      </a:cubicBezTo>
                      <a:cubicBezTo>
                        <a:pt x="593" y="134"/>
                        <a:pt x="460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9" name="Google Shape;4279;p53"/>
              <p:cNvGrpSpPr/>
              <p:nvPr/>
            </p:nvGrpSpPr>
            <p:grpSpPr>
              <a:xfrm>
                <a:off x="4727773" y="3591578"/>
                <a:ext cx="31499" cy="26898"/>
                <a:chOff x="4727773" y="3591578"/>
                <a:chExt cx="31499" cy="26898"/>
              </a:xfrm>
            </p:grpSpPr>
            <p:sp>
              <p:nvSpPr>
                <p:cNvPr id="4280" name="Google Shape;4280;p53"/>
                <p:cNvSpPr/>
                <p:nvPr/>
              </p:nvSpPr>
              <p:spPr>
                <a:xfrm>
                  <a:off x="4727773" y="3591578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1" name="Google Shape;4281;p53"/>
                <p:cNvSpPr/>
                <p:nvPr/>
              </p:nvSpPr>
              <p:spPr>
                <a:xfrm>
                  <a:off x="4740719" y="360124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2" y="824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82" name="Google Shape;4282;p53"/>
              <p:cNvSpPr/>
              <p:nvPr/>
            </p:nvSpPr>
            <p:spPr>
              <a:xfrm>
                <a:off x="4652041" y="3622590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53"/>
              <p:cNvSpPr/>
              <p:nvPr/>
            </p:nvSpPr>
            <p:spPr>
              <a:xfrm>
                <a:off x="4666222" y="3632264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84" name="Google Shape;4284;p53"/>
              <p:cNvGrpSpPr/>
              <p:nvPr/>
            </p:nvGrpSpPr>
            <p:grpSpPr>
              <a:xfrm>
                <a:off x="4609421" y="3577398"/>
                <a:ext cx="31499" cy="27001"/>
                <a:chOff x="4609421" y="3577398"/>
                <a:chExt cx="31499" cy="27001"/>
              </a:xfrm>
            </p:grpSpPr>
            <p:sp>
              <p:nvSpPr>
                <p:cNvPr id="4285" name="Google Shape;4285;p53"/>
                <p:cNvSpPr/>
                <p:nvPr/>
              </p:nvSpPr>
              <p:spPr>
                <a:xfrm>
                  <a:off x="4609421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4005" y="1714"/>
                      </a:cubicBezTo>
                      <a:cubicBezTo>
                        <a:pt x="3996" y="683"/>
                        <a:pt x="3152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6" name="Google Shape;4286;p53"/>
                <p:cNvSpPr/>
                <p:nvPr/>
              </p:nvSpPr>
              <p:spPr>
                <a:xfrm>
                  <a:off x="4623594" y="358707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87" name="Google Shape;4287;p53"/>
              <p:cNvGrpSpPr/>
              <p:nvPr/>
            </p:nvGrpSpPr>
            <p:grpSpPr>
              <a:xfrm>
                <a:off x="4649289" y="3577398"/>
                <a:ext cx="31499" cy="27001"/>
                <a:chOff x="4649289" y="3577398"/>
                <a:chExt cx="31499" cy="27001"/>
              </a:xfrm>
            </p:grpSpPr>
            <p:sp>
              <p:nvSpPr>
                <p:cNvPr id="4288" name="Google Shape;4288;p53"/>
                <p:cNvSpPr/>
                <p:nvPr/>
              </p:nvSpPr>
              <p:spPr>
                <a:xfrm>
                  <a:off x="4649289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9" name="Google Shape;4289;p53"/>
                <p:cNvSpPr/>
                <p:nvPr/>
              </p:nvSpPr>
              <p:spPr>
                <a:xfrm>
                  <a:off x="4662227" y="3587072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35"/>
                      </a:cubicBezTo>
                      <a:cubicBezTo>
                        <a:pt x="400" y="932"/>
                        <a:pt x="519" y="976"/>
                        <a:pt x="636" y="976"/>
                      </a:cubicBezTo>
                      <a:cubicBezTo>
                        <a:pt x="885" y="976"/>
                        <a:pt x="1125" y="780"/>
                        <a:pt x="1125" y="484"/>
                      </a:cubicBezTo>
                      <a:cubicBezTo>
                        <a:pt x="1125" y="218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0" name="Google Shape;4290;p53"/>
              <p:cNvGrpSpPr/>
              <p:nvPr/>
            </p:nvGrpSpPr>
            <p:grpSpPr>
              <a:xfrm>
                <a:off x="4605614" y="3639523"/>
                <a:ext cx="31499" cy="26906"/>
                <a:chOff x="4605614" y="3639523"/>
                <a:chExt cx="31499" cy="26906"/>
              </a:xfrm>
            </p:grpSpPr>
            <p:sp>
              <p:nvSpPr>
                <p:cNvPr id="4291" name="Google Shape;4291;p53"/>
                <p:cNvSpPr/>
                <p:nvPr/>
              </p:nvSpPr>
              <p:spPr>
                <a:xfrm>
                  <a:off x="4605614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6" y="1"/>
                      </a:moveTo>
                      <a:cubicBezTo>
                        <a:pt x="1855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4005" y="1715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2" name="Google Shape;4292;p53"/>
                <p:cNvSpPr/>
                <p:nvPr/>
              </p:nvSpPr>
              <p:spPr>
                <a:xfrm>
                  <a:off x="4619795" y="3649197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3" name="Google Shape;4293;p53"/>
              <p:cNvGrpSpPr/>
              <p:nvPr/>
            </p:nvGrpSpPr>
            <p:grpSpPr>
              <a:xfrm>
                <a:off x="4785149" y="3618846"/>
                <a:ext cx="26930" cy="26843"/>
                <a:chOff x="4785149" y="3618846"/>
                <a:chExt cx="26930" cy="26843"/>
              </a:xfrm>
            </p:grpSpPr>
            <p:sp>
              <p:nvSpPr>
                <p:cNvPr id="4294" name="Google Shape;4294;p53"/>
                <p:cNvSpPr/>
                <p:nvPr/>
              </p:nvSpPr>
              <p:spPr>
                <a:xfrm>
                  <a:off x="4785149" y="3618846"/>
                  <a:ext cx="26930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13" extrusionOk="0">
                      <a:moveTo>
                        <a:pt x="1718" y="1"/>
                      </a:moveTo>
                      <a:cubicBezTo>
                        <a:pt x="774" y="1"/>
                        <a:pt x="0" y="763"/>
                        <a:pt x="0" y="1707"/>
                      </a:cubicBezTo>
                      <a:cubicBezTo>
                        <a:pt x="0" y="2650"/>
                        <a:pt x="774" y="3412"/>
                        <a:pt x="1718" y="3412"/>
                      </a:cubicBezTo>
                      <a:cubicBezTo>
                        <a:pt x="2662" y="3412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5" name="Google Shape;4295;p53"/>
                <p:cNvSpPr/>
                <p:nvPr/>
              </p:nvSpPr>
              <p:spPr>
                <a:xfrm>
                  <a:off x="4793611" y="3628457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2" y="1"/>
                      </a:moveTo>
                      <a:cubicBezTo>
                        <a:pt x="206" y="1"/>
                        <a:pt x="1" y="521"/>
                        <a:pt x="303" y="823"/>
                      </a:cubicBezTo>
                      <a:cubicBezTo>
                        <a:pt x="401" y="921"/>
                        <a:pt x="521" y="964"/>
                        <a:pt x="639" y="964"/>
                      </a:cubicBezTo>
                      <a:cubicBezTo>
                        <a:pt x="887" y="964"/>
                        <a:pt x="1126" y="772"/>
                        <a:pt x="1126" y="485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6" name="Google Shape;4296;p53"/>
              <p:cNvGrpSpPr/>
              <p:nvPr/>
            </p:nvGrpSpPr>
            <p:grpSpPr>
              <a:xfrm>
                <a:off x="4810167" y="3601567"/>
                <a:ext cx="31405" cy="26898"/>
                <a:chOff x="4810167" y="3601567"/>
                <a:chExt cx="31405" cy="26898"/>
              </a:xfrm>
            </p:grpSpPr>
            <p:sp>
              <p:nvSpPr>
                <p:cNvPr id="4297" name="Google Shape;4297;p53"/>
                <p:cNvSpPr/>
                <p:nvPr/>
              </p:nvSpPr>
              <p:spPr>
                <a:xfrm>
                  <a:off x="4810167" y="360156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8" name="Google Shape;4298;p53"/>
                <p:cNvSpPr/>
                <p:nvPr/>
              </p:nvSpPr>
              <p:spPr>
                <a:xfrm>
                  <a:off x="4824348" y="3611241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9" name="Google Shape;4299;p53"/>
              <p:cNvGrpSpPr/>
              <p:nvPr/>
            </p:nvGrpSpPr>
            <p:grpSpPr>
              <a:xfrm>
                <a:off x="4831002" y="3373230"/>
                <a:ext cx="31405" cy="26898"/>
                <a:chOff x="4831002" y="3373230"/>
                <a:chExt cx="31405" cy="26898"/>
              </a:xfrm>
            </p:grpSpPr>
            <p:sp>
              <p:nvSpPr>
                <p:cNvPr id="4300" name="Google Shape;4300;p53"/>
                <p:cNvSpPr/>
                <p:nvPr/>
              </p:nvSpPr>
              <p:spPr>
                <a:xfrm>
                  <a:off x="4831002" y="3373230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1" name="Google Shape;4301;p53"/>
                <p:cNvSpPr/>
                <p:nvPr/>
              </p:nvSpPr>
              <p:spPr>
                <a:xfrm>
                  <a:off x="4845182" y="3382896"/>
                  <a:ext cx="7519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969" extrusionOk="0">
                      <a:moveTo>
                        <a:pt x="472" y="1"/>
                      </a:moveTo>
                      <a:cubicBezTo>
                        <a:pt x="206" y="1"/>
                        <a:pt x="0" y="219"/>
                        <a:pt x="0" y="485"/>
                      </a:cubicBezTo>
                      <a:cubicBezTo>
                        <a:pt x="0" y="751"/>
                        <a:pt x="206" y="969"/>
                        <a:pt x="472" y="969"/>
                      </a:cubicBezTo>
                      <a:cubicBezTo>
                        <a:pt x="750" y="969"/>
                        <a:pt x="956" y="751"/>
                        <a:pt x="956" y="485"/>
                      </a:cubicBezTo>
                      <a:cubicBezTo>
                        <a:pt x="956" y="219"/>
                        <a:pt x="750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02" name="Google Shape;4302;p53"/>
              <p:cNvGrpSpPr/>
              <p:nvPr/>
            </p:nvGrpSpPr>
            <p:grpSpPr>
              <a:xfrm>
                <a:off x="4719311" y="3355054"/>
                <a:ext cx="31499" cy="27001"/>
                <a:chOff x="4719311" y="3355054"/>
                <a:chExt cx="31499" cy="27001"/>
              </a:xfrm>
            </p:grpSpPr>
            <p:sp>
              <p:nvSpPr>
                <p:cNvPr id="4303" name="Google Shape;4303;p53"/>
                <p:cNvSpPr/>
                <p:nvPr/>
              </p:nvSpPr>
              <p:spPr>
                <a:xfrm>
                  <a:off x="4719311" y="335505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7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4" name="Google Shape;4304;p53"/>
                <p:cNvSpPr/>
                <p:nvPr/>
              </p:nvSpPr>
              <p:spPr>
                <a:xfrm>
                  <a:off x="4733578" y="3364822"/>
                  <a:ext cx="7527" cy="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7" extrusionOk="0">
                      <a:moveTo>
                        <a:pt x="473" y="1"/>
                      </a:moveTo>
                      <a:cubicBezTo>
                        <a:pt x="206" y="1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73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1"/>
                        <a:pt x="47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05" name="Google Shape;4305;p53"/>
              <p:cNvGrpSpPr/>
              <p:nvPr/>
            </p:nvGrpSpPr>
            <p:grpSpPr>
              <a:xfrm>
                <a:off x="4798755" y="3450260"/>
                <a:ext cx="26930" cy="26930"/>
                <a:chOff x="4798755" y="3450260"/>
                <a:chExt cx="26930" cy="26930"/>
              </a:xfrm>
            </p:grpSpPr>
            <p:sp>
              <p:nvSpPr>
                <p:cNvPr id="4306" name="Google Shape;4306;p53"/>
                <p:cNvSpPr/>
                <p:nvPr/>
              </p:nvSpPr>
              <p:spPr>
                <a:xfrm>
                  <a:off x="4798755" y="3450260"/>
                  <a:ext cx="26930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24" extrusionOk="0">
                      <a:moveTo>
                        <a:pt x="1718" y="0"/>
                      </a:moveTo>
                      <a:cubicBezTo>
                        <a:pt x="774" y="0"/>
                        <a:pt x="0" y="763"/>
                        <a:pt x="0" y="1706"/>
                      </a:cubicBezTo>
                      <a:cubicBezTo>
                        <a:pt x="0" y="2650"/>
                        <a:pt x="774" y="3424"/>
                        <a:pt x="1718" y="3424"/>
                      </a:cubicBezTo>
                      <a:cubicBezTo>
                        <a:pt x="2661" y="3424"/>
                        <a:pt x="3423" y="2650"/>
                        <a:pt x="3423" y="1706"/>
                      </a:cubicBezTo>
                      <a:cubicBezTo>
                        <a:pt x="3423" y="763"/>
                        <a:pt x="2661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7" name="Google Shape;4307;p53"/>
                <p:cNvSpPr/>
                <p:nvPr/>
              </p:nvSpPr>
              <p:spPr>
                <a:xfrm>
                  <a:off x="4807218" y="345987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08" name="Google Shape;4308;p53"/>
              <p:cNvGrpSpPr/>
              <p:nvPr/>
            </p:nvGrpSpPr>
            <p:grpSpPr>
              <a:xfrm>
                <a:off x="4645576" y="3467555"/>
                <a:ext cx="31405" cy="26953"/>
                <a:chOff x="4645576" y="3467555"/>
                <a:chExt cx="31405" cy="26953"/>
              </a:xfrm>
            </p:grpSpPr>
            <p:sp>
              <p:nvSpPr>
                <p:cNvPr id="4309" name="Google Shape;4309;p53"/>
                <p:cNvSpPr/>
                <p:nvPr/>
              </p:nvSpPr>
              <p:spPr>
                <a:xfrm>
                  <a:off x="4645576" y="3467555"/>
                  <a:ext cx="31405" cy="2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7" extrusionOk="0">
                      <a:moveTo>
                        <a:pt x="2272" y="0"/>
                      </a:moveTo>
                      <a:cubicBezTo>
                        <a:pt x="1853" y="0"/>
                        <a:pt x="1425" y="155"/>
                        <a:pt x="1077" y="499"/>
                      </a:cubicBezTo>
                      <a:cubicBezTo>
                        <a:pt x="0" y="1576"/>
                        <a:pt x="750" y="3414"/>
                        <a:pt x="2274" y="3426"/>
                      </a:cubicBezTo>
                      <a:cubicBezTo>
                        <a:pt x="3218" y="3426"/>
                        <a:pt x="3992" y="2652"/>
                        <a:pt x="3992" y="1709"/>
                      </a:cubicBezTo>
                      <a:cubicBezTo>
                        <a:pt x="3992" y="677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0" name="Google Shape;4310;p53"/>
                <p:cNvSpPr/>
                <p:nvPr/>
              </p:nvSpPr>
              <p:spPr>
                <a:xfrm>
                  <a:off x="4659749" y="3477182"/>
                  <a:ext cx="7527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69" extrusionOk="0">
                      <a:moveTo>
                        <a:pt x="472" y="1"/>
                      </a:moveTo>
                      <a:cubicBezTo>
                        <a:pt x="206" y="1"/>
                        <a:pt x="1" y="219"/>
                        <a:pt x="1" y="485"/>
                      </a:cubicBezTo>
                      <a:cubicBezTo>
                        <a:pt x="1" y="751"/>
                        <a:pt x="206" y="969"/>
                        <a:pt x="472" y="969"/>
                      </a:cubicBezTo>
                      <a:cubicBezTo>
                        <a:pt x="751" y="969"/>
                        <a:pt x="956" y="751"/>
                        <a:pt x="956" y="485"/>
                      </a:cubicBezTo>
                      <a:cubicBezTo>
                        <a:pt x="956" y="219"/>
                        <a:pt x="751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1" name="Google Shape;4311;p53"/>
              <p:cNvGrpSpPr/>
              <p:nvPr/>
            </p:nvGrpSpPr>
            <p:grpSpPr>
              <a:xfrm>
                <a:off x="4687631" y="3583965"/>
                <a:ext cx="31499" cy="26898"/>
                <a:chOff x="4687631" y="3583965"/>
                <a:chExt cx="31499" cy="26898"/>
              </a:xfrm>
            </p:grpSpPr>
            <p:sp>
              <p:nvSpPr>
                <p:cNvPr id="4312" name="Google Shape;4312;p53"/>
                <p:cNvSpPr/>
                <p:nvPr/>
              </p:nvSpPr>
              <p:spPr>
                <a:xfrm>
                  <a:off x="4687631" y="358396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3" name="Google Shape;4313;p53"/>
                <p:cNvSpPr/>
                <p:nvPr/>
              </p:nvSpPr>
              <p:spPr>
                <a:xfrm>
                  <a:off x="4700568" y="3593639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4" y="920"/>
                        <a:pt x="525" y="964"/>
                        <a:pt x="644" y="964"/>
                      </a:cubicBezTo>
                      <a:cubicBezTo>
                        <a:pt x="893" y="964"/>
                        <a:pt x="1129" y="771"/>
                        <a:pt x="1137" y="484"/>
                      </a:cubicBezTo>
                      <a:cubicBezTo>
                        <a:pt x="1137" y="218"/>
                        <a:pt x="920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4" name="Google Shape;4314;p53"/>
              <p:cNvGrpSpPr/>
              <p:nvPr/>
            </p:nvGrpSpPr>
            <p:grpSpPr>
              <a:xfrm>
                <a:off x="4719311" y="3471314"/>
                <a:ext cx="31499" cy="27001"/>
                <a:chOff x="4719311" y="3471314"/>
                <a:chExt cx="31499" cy="27001"/>
              </a:xfrm>
            </p:grpSpPr>
            <p:sp>
              <p:nvSpPr>
                <p:cNvPr id="4315" name="Google Shape;4315;p53"/>
                <p:cNvSpPr/>
                <p:nvPr/>
              </p:nvSpPr>
              <p:spPr>
                <a:xfrm>
                  <a:off x="4719311" y="347131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5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6" name="Google Shape;4316;p53"/>
                <p:cNvSpPr/>
                <p:nvPr/>
              </p:nvSpPr>
              <p:spPr>
                <a:xfrm>
                  <a:off x="4732249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7" name="Google Shape;4317;p53"/>
              <p:cNvGrpSpPr/>
              <p:nvPr/>
            </p:nvGrpSpPr>
            <p:grpSpPr>
              <a:xfrm>
                <a:off x="4719311" y="3434404"/>
                <a:ext cx="31499" cy="26898"/>
                <a:chOff x="4719311" y="3434404"/>
                <a:chExt cx="31499" cy="26898"/>
              </a:xfrm>
            </p:grpSpPr>
            <p:sp>
              <p:nvSpPr>
                <p:cNvPr id="4318" name="Google Shape;4318;p53"/>
                <p:cNvSpPr/>
                <p:nvPr/>
              </p:nvSpPr>
              <p:spPr>
                <a:xfrm>
                  <a:off x="4719311" y="343440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9" name="Google Shape;4319;p53"/>
                <p:cNvSpPr/>
                <p:nvPr/>
              </p:nvSpPr>
              <p:spPr>
                <a:xfrm>
                  <a:off x="4732249" y="3444078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6" y="964"/>
                        <a:pt x="1125" y="771"/>
                        <a:pt x="1125" y="484"/>
                      </a:cubicBezTo>
                      <a:cubicBezTo>
                        <a:pt x="1125" y="218"/>
                        <a:pt x="920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0" name="Google Shape;4320;p53"/>
              <p:cNvGrpSpPr/>
              <p:nvPr/>
            </p:nvGrpSpPr>
            <p:grpSpPr>
              <a:xfrm>
                <a:off x="4768876" y="3401772"/>
                <a:ext cx="31499" cy="26898"/>
                <a:chOff x="4768876" y="3401772"/>
                <a:chExt cx="31499" cy="26898"/>
              </a:xfrm>
            </p:grpSpPr>
            <p:sp>
              <p:nvSpPr>
                <p:cNvPr id="4321" name="Google Shape;4321;p53"/>
                <p:cNvSpPr/>
                <p:nvPr/>
              </p:nvSpPr>
              <p:spPr>
                <a:xfrm>
                  <a:off x="4768876" y="340177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5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3"/>
                        <a:pt x="3157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2" name="Google Shape;4322;p53"/>
                <p:cNvSpPr/>
                <p:nvPr/>
              </p:nvSpPr>
              <p:spPr>
                <a:xfrm>
                  <a:off x="4783057" y="341143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3" name="Google Shape;4323;p53"/>
              <p:cNvGrpSpPr/>
              <p:nvPr/>
            </p:nvGrpSpPr>
            <p:grpSpPr>
              <a:xfrm>
                <a:off x="4762214" y="3471377"/>
                <a:ext cx="26938" cy="26938"/>
                <a:chOff x="4762214" y="3471377"/>
                <a:chExt cx="26938" cy="26938"/>
              </a:xfrm>
            </p:grpSpPr>
            <p:sp>
              <p:nvSpPr>
                <p:cNvPr id="4324" name="Google Shape;4324;p53"/>
                <p:cNvSpPr/>
                <p:nvPr/>
              </p:nvSpPr>
              <p:spPr>
                <a:xfrm>
                  <a:off x="4762214" y="3471377"/>
                  <a:ext cx="26938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425" extrusionOk="0">
                      <a:moveTo>
                        <a:pt x="1707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24"/>
                        <a:pt x="1707" y="3424"/>
                      </a:cubicBezTo>
                      <a:cubicBezTo>
                        <a:pt x="2662" y="3424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5" name="Google Shape;4325;p53"/>
                <p:cNvSpPr/>
                <p:nvPr/>
              </p:nvSpPr>
              <p:spPr>
                <a:xfrm>
                  <a:off x="4770591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6" name="Google Shape;4326;p53"/>
              <p:cNvGrpSpPr/>
              <p:nvPr/>
            </p:nvGrpSpPr>
            <p:grpSpPr>
              <a:xfrm>
                <a:off x="4790473" y="3344782"/>
                <a:ext cx="31405" cy="26898"/>
                <a:chOff x="4790473" y="3344782"/>
                <a:chExt cx="31405" cy="26898"/>
              </a:xfrm>
            </p:grpSpPr>
            <p:sp>
              <p:nvSpPr>
                <p:cNvPr id="4327" name="Google Shape;4327;p53"/>
                <p:cNvSpPr/>
                <p:nvPr/>
              </p:nvSpPr>
              <p:spPr>
                <a:xfrm>
                  <a:off x="4790473" y="334478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8" name="Google Shape;4328;p53"/>
                <p:cNvSpPr/>
                <p:nvPr/>
              </p:nvSpPr>
              <p:spPr>
                <a:xfrm>
                  <a:off x="4804654" y="3354456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9" name="Google Shape;4329;p53"/>
              <p:cNvGrpSpPr/>
              <p:nvPr/>
            </p:nvGrpSpPr>
            <p:grpSpPr>
              <a:xfrm>
                <a:off x="4823774" y="3950733"/>
                <a:ext cx="37398" cy="32034"/>
                <a:chOff x="4823774" y="3950733"/>
                <a:chExt cx="37398" cy="32034"/>
              </a:xfrm>
            </p:grpSpPr>
            <p:sp>
              <p:nvSpPr>
                <p:cNvPr id="4330" name="Google Shape;4330;p53"/>
                <p:cNvSpPr/>
                <p:nvPr/>
              </p:nvSpPr>
              <p:spPr>
                <a:xfrm>
                  <a:off x="4823774" y="3950733"/>
                  <a:ext cx="37398" cy="32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5" h="4073" extrusionOk="0">
                      <a:moveTo>
                        <a:pt x="2707" y="1"/>
                      </a:moveTo>
                      <a:cubicBezTo>
                        <a:pt x="2207" y="1"/>
                        <a:pt x="1698" y="186"/>
                        <a:pt x="1283" y="601"/>
                      </a:cubicBezTo>
                      <a:cubicBezTo>
                        <a:pt x="1" y="1883"/>
                        <a:pt x="908" y="4073"/>
                        <a:pt x="2722" y="4073"/>
                      </a:cubicBezTo>
                      <a:cubicBezTo>
                        <a:pt x="3835" y="4073"/>
                        <a:pt x="4755" y="3166"/>
                        <a:pt x="4755" y="2041"/>
                      </a:cubicBezTo>
                      <a:cubicBezTo>
                        <a:pt x="4755" y="813"/>
                        <a:pt x="3752" y="1"/>
                        <a:pt x="2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1" name="Google Shape;4331;p53"/>
                <p:cNvSpPr/>
                <p:nvPr/>
              </p:nvSpPr>
              <p:spPr>
                <a:xfrm>
                  <a:off x="4836617" y="3960407"/>
                  <a:ext cx="14849" cy="12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617" extrusionOk="0">
                      <a:moveTo>
                        <a:pt x="1089" y="0"/>
                      </a:moveTo>
                      <a:cubicBezTo>
                        <a:pt x="363" y="0"/>
                        <a:pt x="1" y="871"/>
                        <a:pt x="509" y="1379"/>
                      </a:cubicBezTo>
                      <a:cubicBezTo>
                        <a:pt x="673" y="1543"/>
                        <a:pt x="874" y="1616"/>
                        <a:pt x="1073" y="1616"/>
                      </a:cubicBezTo>
                      <a:cubicBezTo>
                        <a:pt x="1488" y="1616"/>
                        <a:pt x="1888" y="1294"/>
                        <a:pt x="1888" y="811"/>
                      </a:cubicBezTo>
                      <a:cubicBezTo>
                        <a:pt x="1888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2" name="Google Shape;4332;p53"/>
              <p:cNvGrpSpPr/>
              <p:nvPr/>
            </p:nvGrpSpPr>
            <p:grpSpPr>
              <a:xfrm>
                <a:off x="4823396" y="4110566"/>
                <a:ext cx="31405" cy="26906"/>
                <a:chOff x="4823396" y="4110566"/>
                <a:chExt cx="31405" cy="26906"/>
              </a:xfrm>
            </p:grpSpPr>
            <p:sp>
              <p:nvSpPr>
                <p:cNvPr id="4333" name="Google Shape;4333;p53"/>
                <p:cNvSpPr/>
                <p:nvPr/>
              </p:nvSpPr>
              <p:spPr>
                <a:xfrm>
                  <a:off x="4823396" y="4110566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4" name="Google Shape;4334;p53"/>
                <p:cNvSpPr/>
                <p:nvPr/>
              </p:nvSpPr>
              <p:spPr>
                <a:xfrm>
                  <a:off x="4836240" y="412014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3" y="1"/>
                      </a:moveTo>
                      <a:cubicBezTo>
                        <a:pt x="218" y="1"/>
                        <a:pt x="0" y="533"/>
                        <a:pt x="303" y="835"/>
                      </a:cubicBezTo>
                      <a:cubicBezTo>
                        <a:pt x="404" y="933"/>
                        <a:pt x="527" y="976"/>
                        <a:pt x="646" y="976"/>
                      </a:cubicBezTo>
                      <a:cubicBezTo>
                        <a:pt x="898" y="976"/>
                        <a:pt x="1137" y="784"/>
                        <a:pt x="1137" y="497"/>
                      </a:cubicBezTo>
                      <a:cubicBezTo>
                        <a:pt x="1137" y="218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5" name="Google Shape;4335;p53"/>
              <p:cNvGrpSpPr/>
              <p:nvPr/>
            </p:nvGrpSpPr>
            <p:grpSpPr>
              <a:xfrm>
                <a:off x="4838332" y="3821150"/>
                <a:ext cx="31499" cy="26898"/>
                <a:chOff x="4838332" y="3821150"/>
                <a:chExt cx="31499" cy="26898"/>
              </a:xfrm>
            </p:grpSpPr>
            <p:sp>
              <p:nvSpPr>
                <p:cNvPr id="4336" name="Google Shape;4336;p53"/>
                <p:cNvSpPr/>
                <p:nvPr/>
              </p:nvSpPr>
              <p:spPr>
                <a:xfrm>
                  <a:off x="4838332" y="3821150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1"/>
                      </a:moveTo>
                      <a:cubicBezTo>
                        <a:pt x="1865" y="1"/>
                        <a:pt x="1437" y="156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7" name="Google Shape;4337;p53"/>
                <p:cNvSpPr/>
                <p:nvPr/>
              </p:nvSpPr>
              <p:spPr>
                <a:xfrm>
                  <a:off x="4851270" y="3830824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4" y="920"/>
                        <a:pt x="526" y="964"/>
                        <a:pt x="644" y="964"/>
                      </a:cubicBezTo>
                      <a:cubicBezTo>
                        <a:pt x="893" y="964"/>
                        <a:pt x="1129" y="771"/>
                        <a:pt x="1138" y="484"/>
                      </a:cubicBezTo>
                      <a:cubicBezTo>
                        <a:pt x="1125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8" name="Google Shape;4338;p53"/>
              <p:cNvGrpSpPr/>
              <p:nvPr/>
            </p:nvGrpSpPr>
            <p:grpSpPr>
              <a:xfrm>
                <a:off x="4661275" y="3815007"/>
                <a:ext cx="36824" cy="31523"/>
                <a:chOff x="4661275" y="3815007"/>
                <a:chExt cx="36824" cy="31523"/>
              </a:xfrm>
            </p:grpSpPr>
            <p:sp>
              <p:nvSpPr>
                <p:cNvPr id="4339" name="Google Shape;4339;p53"/>
                <p:cNvSpPr/>
                <p:nvPr/>
              </p:nvSpPr>
              <p:spPr>
                <a:xfrm>
                  <a:off x="4661275" y="3815007"/>
                  <a:ext cx="36824" cy="3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2" h="4008" extrusionOk="0">
                      <a:moveTo>
                        <a:pt x="2663" y="0"/>
                      </a:moveTo>
                      <a:cubicBezTo>
                        <a:pt x="2169" y="0"/>
                        <a:pt x="1666" y="184"/>
                        <a:pt x="1258" y="596"/>
                      </a:cubicBezTo>
                      <a:cubicBezTo>
                        <a:pt x="0" y="1854"/>
                        <a:pt x="895" y="4007"/>
                        <a:pt x="2674" y="4007"/>
                      </a:cubicBezTo>
                      <a:cubicBezTo>
                        <a:pt x="3774" y="4007"/>
                        <a:pt x="4682" y="3112"/>
                        <a:pt x="4682" y="2011"/>
                      </a:cubicBezTo>
                      <a:cubicBezTo>
                        <a:pt x="4682" y="801"/>
                        <a:pt x="3692" y="0"/>
                        <a:pt x="266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0" name="Google Shape;4340;p53"/>
                <p:cNvSpPr/>
                <p:nvPr/>
              </p:nvSpPr>
              <p:spPr>
                <a:xfrm>
                  <a:off x="4676211" y="3824736"/>
                  <a:ext cx="12183" cy="12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549" extrusionOk="0">
                      <a:moveTo>
                        <a:pt x="775" y="0"/>
                      </a:moveTo>
                      <a:cubicBezTo>
                        <a:pt x="351" y="0"/>
                        <a:pt x="0" y="339"/>
                        <a:pt x="0" y="774"/>
                      </a:cubicBezTo>
                      <a:cubicBezTo>
                        <a:pt x="0" y="1198"/>
                        <a:pt x="351" y="1549"/>
                        <a:pt x="775" y="1549"/>
                      </a:cubicBezTo>
                      <a:cubicBezTo>
                        <a:pt x="1210" y="1549"/>
                        <a:pt x="1549" y="1198"/>
                        <a:pt x="1549" y="774"/>
                      </a:cubicBezTo>
                      <a:cubicBezTo>
                        <a:pt x="1549" y="339"/>
                        <a:pt x="1210" y="0"/>
                        <a:pt x="77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41" name="Google Shape;4341;p53"/>
              <p:cNvGrpSpPr/>
              <p:nvPr/>
            </p:nvGrpSpPr>
            <p:grpSpPr>
              <a:xfrm>
                <a:off x="4558998" y="3851037"/>
                <a:ext cx="33591" cy="28699"/>
                <a:chOff x="4558998" y="3851037"/>
                <a:chExt cx="33591" cy="28699"/>
              </a:xfrm>
            </p:grpSpPr>
            <p:sp>
              <p:nvSpPr>
                <p:cNvPr id="4342" name="Google Shape;4342;p53"/>
                <p:cNvSpPr/>
                <p:nvPr/>
              </p:nvSpPr>
              <p:spPr>
                <a:xfrm>
                  <a:off x="4558998" y="3851037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30" y="0"/>
                      </a:moveTo>
                      <a:cubicBezTo>
                        <a:pt x="1980" y="0"/>
                        <a:pt x="1522" y="167"/>
                        <a:pt x="1149" y="539"/>
                      </a:cubicBezTo>
                      <a:cubicBezTo>
                        <a:pt x="0" y="1688"/>
                        <a:pt x="823" y="3648"/>
                        <a:pt x="2444" y="3648"/>
                      </a:cubicBezTo>
                      <a:cubicBezTo>
                        <a:pt x="3448" y="3648"/>
                        <a:pt x="4270" y="2838"/>
                        <a:pt x="4270" y="1822"/>
                      </a:cubicBezTo>
                      <a:cubicBezTo>
                        <a:pt x="4270" y="726"/>
                        <a:pt x="3369" y="0"/>
                        <a:pt x="24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3" name="Google Shape;4343;p53"/>
                <p:cNvSpPr/>
                <p:nvPr/>
              </p:nvSpPr>
              <p:spPr>
                <a:xfrm>
                  <a:off x="4573557" y="386069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5" y="932"/>
                        <a:pt x="1185" y="594"/>
                      </a:cubicBezTo>
                      <a:cubicBezTo>
                        <a:pt x="1185" y="267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44" name="Google Shape;4344;p53"/>
              <p:cNvGrpSpPr/>
              <p:nvPr/>
            </p:nvGrpSpPr>
            <p:grpSpPr>
              <a:xfrm>
                <a:off x="4696762" y="3638587"/>
                <a:ext cx="33591" cy="28794"/>
                <a:chOff x="4696762" y="3638587"/>
                <a:chExt cx="33591" cy="28794"/>
              </a:xfrm>
            </p:grpSpPr>
            <p:sp>
              <p:nvSpPr>
                <p:cNvPr id="4345" name="Google Shape;4345;p53"/>
                <p:cNvSpPr/>
                <p:nvPr/>
              </p:nvSpPr>
              <p:spPr>
                <a:xfrm>
                  <a:off x="4696762" y="3638587"/>
                  <a:ext cx="33591" cy="28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61" extrusionOk="0">
                      <a:moveTo>
                        <a:pt x="2426" y="1"/>
                      </a:moveTo>
                      <a:cubicBezTo>
                        <a:pt x="1978" y="1"/>
                        <a:pt x="1521" y="167"/>
                        <a:pt x="1150" y="539"/>
                      </a:cubicBezTo>
                      <a:cubicBezTo>
                        <a:pt x="0" y="1688"/>
                        <a:pt x="823" y="3660"/>
                        <a:pt x="2444" y="3660"/>
                      </a:cubicBezTo>
                      <a:cubicBezTo>
                        <a:pt x="3448" y="3648"/>
                        <a:pt x="4258" y="2838"/>
                        <a:pt x="4270" y="1834"/>
                      </a:cubicBezTo>
                      <a:cubicBezTo>
                        <a:pt x="4262" y="729"/>
                        <a:pt x="3363" y="1"/>
                        <a:pt x="24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6" name="Google Shape;4346;p53"/>
                <p:cNvSpPr/>
                <p:nvPr/>
              </p:nvSpPr>
              <p:spPr>
                <a:xfrm>
                  <a:off x="4711320" y="364824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79"/>
                        <a:pt x="0" y="606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6" y="932"/>
                        <a:pt x="1186" y="606"/>
                      </a:cubicBezTo>
                      <a:cubicBezTo>
                        <a:pt x="1186" y="279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47" name="Google Shape;4347;p53"/>
              <p:cNvGrpSpPr/>
              <p:nvPr/>
            </p:nvGrpSpPr>
            <p:grpSpPr>
              <a:xfrm>
                <a:off x="4929479" y="3939140"/>
                <a:ext cx="33497" cy="28692"/>
                <a:chOff x="4929479" y="3939140"/>
                <a:chExt cx="33497" cy="28692"/>
              </a:xfrm>
            </p:grpSpPr>
            <p:sp>
              <p:nvSpPr>
                <p:cNvPr id="4348" name="Google Shape;4348;p53"/>
                <p:cNvSpPr/>
                <p:nvPr/>
              </p:nvSpPr>
              <p:spPr>
                <a:xfrm>
                  <a:off x="4929479" y="3939140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8" y="0"/>
                        <a:pt x="1521" y="167"/>
                        <a:pt x="1149" y="539"/>
                      </a:cubicBezTo>
                      <a:cubicBezTo>
                        <a:pt x="0" y="1688"/>
                        <a:pt x="811" y="3648"/>
                        <a:pt x="2431" y="3648"/>
                      </a:cubicBezTo>
                      <a:cubicBezTo>
                        <a:pt x="3448" y="3648"/>
                        <a:pt x="4258" y="2837"/>
                        <a:pt x="4258" y="1833"/>
                      </a:cubicBezTo>
                      <a:cubicBezTo>
                        <a:pt x="4258" y="729"/>
                        <a:pt x="3361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9" name="Google Shape;4349;p53"/>
                <p:cNvSpPr/>
                <p:nvPr/>
              </p:nvSpPr>
              <p:spPr>
                <a:xfrm>
                  <a:off x="4943935" y="3948893"/>
                  <a:ext cx="9430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186" extrusionOk="0">
                      <a:moveTo>
                        <a:pt x="593" y="0"/>
                      </a:moveTo>
                      <a:cubicBezTo>
                        <a:pt x="267" y="0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0"/>
                        <a:pt x="59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50" name="Google Shape;4350;p53"/>
              <p:cNvGrpSpPr/>
              <p:nvPr/>
            </p:nvGrpSpPr>
            <p:grpSpPr>
              <a:xfrm>
                <a:off x="4907119" y="3986039"/>
                <a:ext cx="33497" cy="28699"/>
                <a:chOff x="4907119" y="3986039"/>
                <a:chExt cx="33497" cy="28699"/>
              </a:xfrm>
            </p:grpSpPr>
            <p:sp>
              <p:nvSpPr>
                <p:cNvPr id="4351" name="Google Shape;4351;p53"/>
                <p:cNvSpPr/>
                <p:nvPr/>
              </p:nvSpPr>
              <p:spPr>
                <a:xfrm>
                  <a:off x="4907119" y="3986039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7"/>
                        <a:pt x="1149" y="540"/>
                      </a:cubicBezTo>
                      <a:cubicBezTo>
                        <a:pt x="0" y="1689"/>
                        <a:pt x="811" y="3648"/>
                        <a:pt x="2444" y="3648"/>
                      </a:cubicBezTo>
                      <a:cubicBezTo>
                        <a:pt x="3448" y="3648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2" name="Google Shape;4352;p53"/>
                <p:cNvSpPr/>
                <p:nvPr/>
              </p:nvSpPr>
              <p:spPr>
                <a:xfrm>
                  <a:off x="4921583" y="3995705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605" y="0"/>
                      </a:moveTo>
                      <a:cubicBezTo>
                        <a:pt x="266" y="0"/>
                        <a:pt x="0" y="266"/>
                        <a:pt x="0" y="593"/>
                      </a:cubicBezTo>
                      <a:cubicBezTo>
                        <a:pt x="0" y="919"/>
                        <a:pt x="266" y="1186"/>
                        <a:pt x="605" y="1186"/>
                      </a:cubicBezTo>
                      <a:cubicBezTo>
                        <a:pt x="931" y="1186"/>
                        <a:pt x="1198" y="919"/>
                        <a:pt x="1198" y="593"/>
                      </a:cubicBezTo>
                      <a:cubicBezTo>
                        <a:pt x="1198" y="266"/>
                        <a:pt x="931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53" name="Google Shape;4353;p53"/>
              <p:cNvGrpSpPr/>
              <p:nvPr/>
            </p:nvGrpSpPr>
            <p:grpSpPr>
              <a:xfrm>
                <a:off x="4911783" y="4048102"/>
                <a:ext cx="33591" cy="28762"/>
                <a:chOff x="4911783" y="4048102"/>
                <a:chExt cx="33591" cy="28762"/>
              </a:xfrm>
            </p:grpSpPr>
            <p:sp>
              <p:nvSpPr>
                <p:cNvPr id="4354" name="Google Shape;4354;p53"/>
                <p:cNvSpPr/>
                <p:nvPr/>
              </p:nvSpPr>
              <p:spPr>
                <a:xfrm>
                  <a:off x="4911783" y="4048102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2" y="0"/>
                      </a:moveTo>
                      <a:cubicBezTo>
                        <a:pt x="1974" y="0"/>
                        <a:pt x="1519" y="166"/>
                        <a:pt x="1149" y="536"/>
                      </a:cubicBezTo>
                      <a:cubicBezTo>
                        <a:pt x="0" y="1685"/>
                        <a:pt x="823" y="3657"/>
                        <a:pt x="2456" y="3657"/>
                      </a:cubicBezTo>
                      <a:cubicBezTo>
                        <a:pt x="3448" y="3645"/>
                        <a:pt x="4258" y="2834"/>
                        <a:pt x="4270" y="1842"/>
                      </a:cubicBezTo>
                      <a:cubicBezTo>
                        <a:pt x="4270" y="735"/>
                        <a:pt x="3364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5" name="Google Shape;4355;p53"/>
                <p:cNvSpPr/>
                <p:nvPr/>
              </p:nvSpPr>
              <p:spPr>
                <a:xfrm>
                  <a:off x="4926333" y="4057831"/>
                  <a:ext cx="9336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6" extrusionOk="0">
                      <a:moveTo>
                        <a:pt x="594" y="0"/>
                      </a:moveTo>
                      <a:cubicBezTo>
                        <a:pt x="267" y="0"/>
                        <a:pt x="1" y="266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6"/>
                        <a:pt x="920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56" name="Google Shape;4356;p53"/>
              <p:cNvSpPr/>
              <p:nvPr/>
            </p:nvSpPr>
            <p:spPr>
              <a:xfrm>
                <a:off x="4713506" y="3934476"/>
                <a:ext cx="33497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 extrusionOk="0">
                    <a:moveTo>
                      <a:pt x="2422" y="0"/>
                    </a:moveTo>
                    <a:cubicBezTo>
                      <a:pt x="1974" y="0"/>
                      <a:pt x="1518" y="167"/>
                      <a:pt x="1150" y="539"/>
                    </a:cubicBezTo>
                    <a:cubicBezTo>
                      <a:pt x="0" y="1688"/>
                      <a:pt x="811" y="3648"/>
                      <a:pt x="2432" y="3648"/>
                    </a:cubicBezTo>
                    <a:cubicBezTo>
                      <a:pt x="3436" y="3648"/>
                      <a:pt x="4258" y="2838"/>
                      <a:pt x="4258" y="1821"/>
                    </a:cubicBezTo>
                    <a:cubicBezTo>
                      <a:pt x="4258" y="726"/>
                      <a:pt x="3357" y="0"/>
                      <a:pt x="242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53"/>
              <p:cNvSpPr/>
              <p:nvPr/>
            </p:nvSpPr>
            <p:spPr>
              <a:xfrm>
                <a:off x="4727970" y="3944135"/>
                <a:ext cx="9328" cy="943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99" extrusionOk="0">
                    <a:moveTo>
                      <a:pt x="593" y="1"/>
                    </a:moveTo>
                    <a:cubicBezTo>
                      <a:pt x="266" y="1"/>
                      <a:pt x="0" y="267"/>
                      <a:pt x="0" y="593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6" y="932"/>
                      <a:pt x="1186" y="593"/>
                    </a:cubicBezTo>
                    <a:cubicBezTo>
                      <a:pt x="1186" y="267"/>
                      <a:pt x="919" y="1"/>
                      <a:pt x="59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58" name="Google Shape;4358;p53"/>
              <p:cNvGrpSpPr/>
              <p:nvPr/>
            </p:nvGrpSpPr>
            <p:grpSpPr>
              <a:xfrm>
                <a:off x="4762623" y="3837847"/>
                <a:ext cx="42416" cy="36273"/>
                <a:chOff x="4762623" y="3837847"/>
                <a:chExt cx="42416" cy="36273"/>
              </a:xfrm>
            </p:grpSpPr>
            <p:sp>
              <p:nvSpPr>
                <p:cNvPr id="4359" name="Google Shape;4359;p53"/>
                <p:cNvSpPr/>
                <p:nvPr/>
              </p:nvSpPr>
              <p:spPr>
                <a:xfrm>
                  <a:off x="4762623" y="3837847"/>
                  <a:ext cx="42416" cy="3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" h="4612" extrusionOk="0">
                      <a:moveTo>
                        <a:pt x="3064" y="1"/>
                      </a:moveTo>
                      <a:cubicBezTo>
                        <a:pt x="2496" y="1"/>
                        <a:pt x="1918" y="211"/>
                        <a:pt x="1449" y="680"/>
                      </a:cubicBezTo>
                      <a:cubicBezTo>
                        <a:pt x="1" y="2128"/>
                        <a:pt x="1033" y="4611"/>
                        <a:pt x="3067" y="4611"/>
                      </a:cubicBezTo>
                      <a:cubicBezTo>
                        <a:pt x="3072" y="4611"/>
                        <a:pt x="3077" y="4611"/>
                        <a:pt x="3082" y="4611"/>
                      </a:cubicBezTo>
                      <a:cubicBezTo>
                        <a:pt x="4352" y="4611"/>
                        <a:pt x="5380" y="3583"/>
                        <a:pt x="5392" y="2313"/>
                      </a:cubicBezTo>
                      <a:cubicBezTo>
                        <a:pt x="5392" y="921"/>
                        <a:pt x="4251" y="1"/>
                        <a:pt x="306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53"/>
                <p:cNvSpPr/>
                <p:nvPr/>
              </p:nvSpPr>
              <p:spPr>
                <a:xfrm>
                  <a:off x="4775538" y="3847568"/>
                  <a:ext cx="19796" cy="1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156" extrusionOk="0">
                      <a:moveTo>
                        <a:pt x="1440" y="0"/>
                      </a:moveTo>
                      <a:cubicBezTo>
                        <a:pt x="484" y="0"/>
                        <a:pt x="0" y="1162"/>
                        <a:pt x="678" y="1839"/>
                      </a:cubicBezTo>
                      <a:cubicBezTo>
                        <a:pt x="896" y="2058"/>
                        <a:pt x="1165" y="2155"/>
                        <a:pt x="1429" y="2155"/>
                      </a:cubicBezTo>
                      <a:cubicBezTo>
                        <a:pt x="1984" y="2155"/>
                        <a:pt x="2517" y="1724"/>
                        <a:pt x="2517" y="1077"/>
                      </a:cubicBezTo>
                      <a:cubicBezTo>
                        <a:pt x="2517" y="484"/>
                        <a:pt x="2045" y="0"/>
                        <a:pt x="144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61" name="Google Shape;4361;p53"/>
              <p:cNvGrpSpPr/>
              <p:nvPr/>
            </p:nvGrpSpPr>
            <p:grpSpPr>
              <a:xfrm>
                <a:off x="4746044" y="4104966"/>
                <a:ext cx="33497" cy="28699"/>
                <a:chOff x="4746044" y="4104966"/>
                <a:chExt cx="33497" cy="28699"/>
              </a:xfrm>
            </p:grpSpPr>
            <p:sp>
              <p:nvSpPr>
                <p:cNvPr id="4362" name="Google Shape;4362;p53"/>
                <p:cNvSpPr/>
                <p:nvPr/>
              </p:nvSpPr>
              <p:spPr>
                <a:xfrm>
                  <a:off x="4746044" y="4104966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8" y="1"/>
                      </a:moveTo>
                      <a:cubicBezTo>
                        <a:pt x="1979" y="1"/>
                        <a:pt x="1522" y="167"/>
                        <a:pt x="1150" y="540"/>
                      </a:cubicBezTo>
                      <a:cubicBezTo>
                        <a:pt x="0" y="1677"/>
                        <a:pt x="811" y="3648"/>
                        <a:pt x="2432" y="3648"/>
                      </a:cubicBezTo>
                      <a:cubicBezTo>
                        <a:pt x="3436" y="3648"/>
                        <a:pt x="4259" y="2826"/>
                        <a:pt x="4259" y="1822"/>
                      </a:cubicBezTo>
                      <a:cubicBezTo>
                        <a:pt x="4259" y="726"/>
                        <a:pt x="3363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53"/>
                <p:cNvSpPr/>
                <p:nvPr/>
              </p:nvSpPr>
              <p:spPr>
                <a:xfrm>
                  <a:off x="4758887" y="4114632"/>
                  <a:ext cx="11042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2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5" y="1191"/>
                        <a:pt x="792" y="1191"/>
                      </a:cubicBezTo>
                      <a:cubicBezTo>
                        <a:pt x="1099" y="1191"/>
                        <a:pt x="1396" y="953"/>
                        <a:pt x="1404" y="593"/>
                      </a:cubicBezTo>
                      <a:cubicBezTo>
                        <a:pt x="1404" y="266"/>
                        <a:pt x="1126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64" name="Google Shape;4364;p53"/>
              <p:cNvGrpSpPr/>
              <p:nvPr/>
            </p:nvGrpSpPr>
            <p:grpSpPr>
              <a:xfrm>
                <a:off x="4859646" y="4162554"/>
                <a:ext cx="33591" cy="28762"/>
                <a:chOff x="4859646" y="4162554"/>
                <a:chExt cx="33591" cy="28762"/>
              </a:xfrm>
            </p:grpSpPr>
            <p:sp>
              <p:nvSpPr>
                <p:cNvPr id="4365" name="Google Shape;4365;p53"/>
                <p:cNvSpPr/>
                <p:nvPr/>
              </p:nvSpPr>
              <p:spPr>
                <a:xfrm>
                  <a:off x="4859646" y="4162554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3" y="0"/>
                      </a:moveTo>
                      <a:cubicBezTo>
                        <a:pt x="1975" y="0"/>
                        <a:pt x="1520" y="166"/>
                        <a:pt x="1149" y="536"/>
                      </a:cubicBezTo>
                      <a:cubicBezTo>
                        <a:pt x="0" y="1685"/>
                        <a:pt x="823" y="3657"/>
                        <a:pt x="2444" y="3657"/>
                      </a:cubicBezTo>
                      <a:cubicBezTo>
                        <a:pt x="3448" y="3657"/>
                        <a:pt x="4258" y="2834"/>
                        <a:pt x="4270" y="1830"/>
                      </a:cubicBezTo>
                      <a:cubicBezTo>
                        <a:pt x="4270" y="732"/>
                        <a:pt x="3365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53"/>
                <p:cNvSpPr/>
                <p:nvPr/>
              </p:nvSpPr>
              <p:spPr>
                <a:xfrm>
                  <a:off x="4874196" y="4172283"/>
                  <a:ext cx="9336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7" extrusionOk="0">
                      <a:moveTo>
                        <a:pt x="594" y="1"/>
                      </a:moveTo>
                      <a:cubicBezTo>
                        <a:pt x="267" y="1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7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367" name="Google Shape;4367;p53"/>
            <p:cNvGrpSpPr/>
            <p:nvPr/>
          </p:nvGrpSpPr>
          <p:grpSpPr>
            <a:xfrm>
              <a:off x="3597785" y="3274438"/>
              <a:ext cx="855610" cy="1122100"/>
              <a:chOff x="3597785" y="3274438"/>
              <a:chExt cx="855610" cy="1122100"/>
            </a:xfrm>
          </p:grpSpPr>
          <p:grpSp>
            <p:nvGrpSpPr>
              <p:cNvPr id="4368" name="Google Shape;4368;p53"/>
              <p:cNvGrpSpPr/>
              <p:nvPr/>
            </p:nvGrpSpPr>
            <p:grpSpPr>
              <a:xfrm>
                <a:off x="3617857" y="3284717"/>
                <a:ext cx="826785" cy="1099165"/>
                <a:chOff x="3617857" y="3284717"/>
                <a:chExt cx="826785" cy="1099165"/>
              </a:xfrm>
            </p:grpSpPr>
            <p:sp>
              <p:nvSpPr>
                <p:cNvPr id="4369" name="Google Shape;4369;p53"/>
                <p:cNvSpPr/>
                <p:nvPr/>
              </p:nvSpPr>
              <p:spPr>
                <a:xfrm>
                  <a:off x="4155028" y="3869354"/>
                  <a:ext cx="289613" cy="51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3" h="65420" fill="none" extrusionOk="0">
                      <a:moveTo>
                        <a:pt x="5928" y="64827"/>
                      </a:moveTo>
                      <a:lnTo>
                        <a:pt x="6158" y="49755"/>
                      </a:lnTo>
                      <a:lnTo>
                        <a:pt x="8202" y="42327"/>
                      </a:lnTo>
                      <a:lnTo>
                        <a:pt x="8795" y="36351"/>
                      </a:lnTo>
                      <a:lnTo>
                        <a:pt x="8795" y="28912"/>
                      </a:lnTo>
                      <a:lnTo>
                        <a:pt x="3049" y="23347"/>
                      </a:lnTo>
                      <a:lnTo>
                        <a:pt x="0" y="12291"/>
                      </a:lnTo>
                      <a:lnTo>
                        <a:pt x="11601" y="1"/>
                      </a:lnTo>
                      <a:lnTo>
                        <a:pt x="19319" y="4259"/>
                      </a:lnTo>
                      <a:lnTo>
                        <a:pt x="27266" y="11747"/>
                      </a:lnTo>
                      <a:lnTo>
                        <a:pt x="36823" y="15472"/>
                      </a:lnTo>
                      <a:lnTo>
                        <a:pt x="34827" y="25803"/>
                      </a:lnTo>
                      <a:lnTo>
                        <a:pt x="26722" y="36944"/>
                      </a:lnTo>
                      <a:lnTo>
                        <a:pt x="19924" y="49198"/>
                      </a:lnTo>
                      <a:lnTo>
                        <a:pt x="11008" y="60690"/>
                      </a:lnTo>
                      <a:lnTo>
                        <a:pt x="5335" y="6542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0" name="Google Shape;4370;p53"/>
                <p:cNvSpPr/>
                <p:nvPr/>
              </p:nvSpPr>
              <p:spPr>
                <a:xfrm>
                  <a:off x="3617857" y="3284717"/>
                  <a:ext cx="662957" cy="68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2" h="87218" fill="none" extrusionOk="0">
                      <a:moveTo>
                        <a:pt x="79900" y="75157"/>
                      </a:moveTo>
                      <a:lnTo>
                        <a:pt x="77916" y="83262"/>
                      </a:lnTo>
                      <a:lnTo>
                        <a:pt x="68299" y="87218"/>
                      </a:lnTo>
                      <a:lnTo>
                        <a:pt x="61610" y="72314"/>
                      </a:lnTo>
                      <a:lnTo>
                        <a:pt x="48376" y="64524"/>
                      </a:lnTo>
                      <a:lnTo>
                        <a:pt x="37489" y="50685"/>
                      </a:lnTo>
                      <a:lnTo>
                        <a:pt x="32771" y="39181"/>
                      </a:lnTo>
                      <a:lnTo>
                        <a:pt x="28525" y="27000"/>
                      </a:lnTo>
                      <a:lnTo>
                        <a:pt x="19779" y="19379"/>
                      </a:lnTo>
                      <a:lnTo>
                        <a:pt x="1" y="14057"/>
                      </a:lnTo>
                      <a:lnTo>
                        <a:pt x="5227" y="0"/>
                      </a:lnTo>
                      <a:lnTo>
                        <a:pt x="40380" y="3605"/>
                      </a:lnTo>
                      <a:lnTo>
                        <a:pt x="53662" y="9254"/>
                      </a:lnTo>
                      <a:lnTo>
                        <a:pt x="56711" y="17734"/>
                      </a:lnTo>
                      <a:lnTo>
                        <a:pt x="69727" y="26177"/>
                      </a:lnTo>
                      <a:lnTo>
                        <a:pt x="84291" y="20649"/>
                      </a:lnTo>
                      <a:lnTo>
                        <a:pt x="79465" y="38165"/>
                      </a:lnTo>
                      <a:lnTo>
                        <a:pt x="72207" y="46960"/>
                      </a:lnTo>
                      <a:lnTo>
                        <a:pt x="64791" y="54677"/>
                      </a:lnTo>
                      <a:lnTo>
                        <a:pt x="54497" y="63206"/>
                      </a:lnTo>
                      <a:lnTo>
                        <a:pt x="62094" y="63556"/>
                      </a:lnTo>
                      <a:lnTo>
                        <a:pt x="66098" y="74335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1" name="Google Shape;4371;p53"/>
                <p:cNvSpPr/>
                <p:nvPr/>
              </p:nvSpPr>
              <p:spPr>
                <a:xfrm>
                  <a:off x="4230666" y="3943372"/>
                  <a:ext cx="15612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9909" fill="none" extrusionOk="0">
                      <a:moveTo>
                        <a:pt x="1984" y="990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53"/>
                <p:cNvSpPr/>
                <p:nvPr/>
              </p:nvSpPr>
              <p:spPr>
                <a:xfrm>
                  <a:off x="4230666" y="3902843"/>
                  <a:ext cx="138817" cy="11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0" h="14868" fill="none" extrusionOk="0">
                      <a:moveTo>
                        <a:pt x="11952" y="14868"/>
                      </a:moveTo>
                      <a:lnTo>
                        <a:pt x="0" y="4670"/>
                      </a:lnTo>
                      <a:lnTo>
                        <a:pt x="9702" y="1"/>
                      </a:lnTo>
                      <a:lnTo>
                        <a:pt x="17649" y="7489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3" name="Google Shape;4373;p53"/>
                <p:cNvSpPr/>
                <p:nvPr/>
              </p:nvSpPr>
              <p:spPr>
                <a:xfrm>
                  <a:off x="4234473" y="3939573"/>
                  <a:ext cx="143953" cy="2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3" h="2819" fill="none" extrusionOk="0">
                      <a:moveTo>
                        <a:pt x="0" y="0"/>
                      </a:moveTo>
                      <a:lnTo>
                        <a:pt x="18303" y="2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4" name="Google Shape;4374;p53"/>
                <p:cNvSpPr/>
                <p:nvPr/>
              </p:nvSpPr>
              <p:spPr>
                <a:xfrm>
                  <a:off x="4300405" y="4023579"/>
                  <a:ext cx="24264" cy="1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14323" fill="none" extrusionOk="0">
                      <a:moveTo>
                        <a:pt x="0" y="14323"/>
                      </a:moveTo>
                      <a:lnTo>
                        <a:pt x="308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5" name="Google Shape;4375;p53"/>
                <p:cNvSpPr/>
                <p:nvPr/>
              </p:nvSpPr>
              <p:spPr>
                <a:xfrm>
                  <a:off x="4324661" y="4019772"/>
                  <a:ext cx="40544" cy="14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5" h="17820" fill="none" extrusionOk="0">
                      <a:moveTo>
                        <a:pt x="1" y="1"/>
                      </a:moveTo>
                      <a:lnTo>
                        <a:pt x="5154" y="17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6" name="Google Shape;4376;p53"/>
                <p:cNvSpPr/>
                <p:nvPr/>
              </p:nvSpPr>
              <p:spPr>
                <a:xfrm>
                  <a:off x="4324661" y="4019772"/>
                  <a:ext cx="104282" cy="52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9" h="6678" fill="none" extrusionOk="0">
                      <a:moveTo>
                        <a:pt x="1" y="1"/>
                      </a:moveTo>
                      <a:lnTo>
                        <a:pt x="13259" y="667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7" name="Google Shape;4377;p53"/>
                <p:cNvSpPr/>
                <p:nvPr/>
              </p:nvSpPr>
              <p:spPr>
                <a:xfrm>
                  <a:off x="4328467" y="3989901"/>
                  <a:ext cx="113421" cy="2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3799" fill="none" extrusionOk="0">
                      <a:moveTo>
                        <a:pt x="14420" y="0"/>
                      </a:moveTo>
                      <a:lnTo>
                        <a:pt x="1" y="379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8" name="Google Shape;4378;p53"/>
                <p:cNvSpPr/>
                <p:nvPr/>
              </p:nvSpPr>
              <p:spPr>
                <a:xfrm>
                  <a:off x="4224193" y="4019772"/>
                  <a:ext cx="23886" cy="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9787" fill="none" extrusionOk="0">
                      <a:moveTo>
                        <a:pt x="1" y="9787"/>
                      </a:moveTo>
                      <a:lnTo>
                        <a:pt x="303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9" name="Google Shape;4379;p53"/>
                <p:cNvSpPr/>
                <p:nvPr/>
              </p:nvSpPr>
              <p:spPr>
                <a:xfrm>
                  <a:off x="4248071" y="4019772"/>
                  <a:ext cx="52342" cy="11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" h="14807" fill="none" extrusionOk="0">
                      <a:moveTo>
                        <a:pt x="1" y="1"/>
                      </a:moveTo>
                      <a:lnTo>
                        <a:pt x="6654" y="1480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0" name="Google Shape;4380;p53"/>
                <p:cNvSpPr/>
                <p:nvPr/>
              </p:nvSpPr>
              <p:spPr>
                <a:xfrm>
                  <a:off x="4300405" y="4138982"/>
                  <a:ext cx="6567" cy="119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5134" fill="none" extrusionOk="0">
                      <a:moveTo>
                        <a:pt x="0" y="1"/>
                      </a:moveTo>
                      <a:lnTo>
                        <a:pt x="835" y="151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1" name="Google Shape;4381;p53"/>
                <p:cNvSpPr/>
                <p:nvPr/>
              </p:nvSpPr>
              <p:spPr>
                <a:xfrm>
                  <a:off x="4219726" y="4200164"/>
                  <a:ext cx="85343" cy="6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1" h="7694" fill="none" extrusionOk="0">
                      <a:moveTo>
                        <a:pt x="0" y="0"/>
                      </a:moveTo>
                      <a:lnTo>
                        <a:pt x="10851" y="76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2" name="Google Shape;4382;p53"/>
                <p:cNvSpPr/>
                <p:nvPr/>
              </p:nvSpPr>
              <p:spPr>
                <a:xfrm>
                  <a:off x="4223430" y="4137275"/>
                  <a:ext cx="81930" cy="1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1924" fill="none" extrusionOk="0">
                      <a:moveTo>
                        <a:pt x="1" y="1923"/>
                      </a:moveTo>
                      <a:lnTo>
                        <a:pt x="10416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3" name="Google Shape;4383;p53"/>
                <p:cNvSpPr/>
                <p:nvPr/>
              </p:nvSpPr>
              <p:spPr>
                <a:xfrm>
                  <a:off x="4303638" y="4138982"/>
                  <a:ext cx="59947" cy="2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" h="3038" fill="none" extrusionOk="0">
                      <a:moveTo>
                        <a:pt x="7621" y="303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4" name="Google Shape;4384;p53"/>
                <p:cNvSpPr/>
                <p:nvPr/>
              </p:nvSpPr>
              <p:spPr>
                <a:xfrm>
                  <a:off x="4201644" y="4267237"/>
                  <a:ext cx="39970" cy="7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9811" fill="none" extrusionOk="0">
                      <a:moveTo>
                        <a:pt x="1" y="0"/>
                      </a:moveTo>
                      <a:lnTo>
                        <a:pt x="5081" y="981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5" name="Google Shape;4385;p53"/>
                <p:cNvSpPr/>
                <p:nvPr/>
              </p:nvSpPr>
              <p:spPr>
                <a:xfrm>
                  <a:off x="4203831" y="4258003"/>
                  <a:ext cx="103142" cy="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4" h="1175" fill="none" extrusionOk="0">
                      <a:moveTo>
                        <a:pt x="1" y="1174"/>
                      </a:moveTo>
                      <a:lnTo>
                        <a:pt x="1311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6" name="Google Shape;4386;p53"/>
                <p:cNvSpPr/>
                <p:nvPr/>
              </p:nvSpPr>
              <p:spPr>
                <a:xfrm>
                  <a:off x="4179001" y="3943372"/>
                  <a:ext cx="51673" cy="10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13344" fill="none" extrusionOk="0">
                      <a:moveTo>
                        <a:pt x="1" y="13344"/>
                      </a:moveTo>
                      <a:lnTo>
                        <a:pt x="656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7" name="Google Shape;4387;p53"/>
                <p:cNvSpPr/>
                <p:nvPr/>
              </p:nvSpPr>
              <p:spPr>
                <a:xfrm>
                  <a:off x="4248071" y="4019772"/>
                  <a:ext cx="76597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9" h="1" fill="none" extrusionOk="0">
                      <a:moveTo>
                        <a:pt x="1" y="1"/>
                      </a:moveTo>
                      <a:lnTo>
                        <a:pt x="973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8" name="Google Shape;4388;p53"/>
                <p:cNvSpPr/>
                <p:nvPr/>
              </p:nvSpPr>
              <p:spPr>
                <a:xfrm>
                  <a:off x="4219529" y="4138982"/>
                  <a:ext cx="84116" cy="63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8046" fill="none" extrusionOk="0">
                      <a:moveTo>
                        <a:pt x="1" y="8045"/>
                      </a:moveTo>
                      <a:lnTo>
                        <a:pt x="1069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9" name="Google Shape;4389;p53"/>
                <p:cNvSpPr/>
                <p:nvPr/>
              </p:nvSpPr>
              <p:spPr>
                <a:xfrm>
                  <a:off x="3654964" y="3289853"/>
                  <a:ext cx="46820" cy="63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3" h="8118" fill="none" extrusionOk="0">
                      <a:moveTo>
                        <a:pt x="1" y="0"/>
                      </a:moveTo>
                      <a:lnTo>
                        <a:pt x="5952" y="811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0" name="Google Shape;4390;p53"/>
                <p:cNvSpPr/>
                <p:nvPr/>
              </p:nvSpPr>
              <p:spPr>
                <a:xfrm>
                  <a:off x="3619760" y="3353693"/>
                  <a:ext cx="85736" cy="36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1" h="4670" fill="none" extrusionOk="0">
                      <a:moveTo>
                        <a:pt x="1" y="4670"/>
                      </a:moveTo>
                      <a:lnTo>
                        <a:pt x="1090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1" name="Google Shape;4391;p53"/>
                <p:cNvSpPr/>
                <p:nvPr/>
              </p:nvSpPr>
              <p:spPr>
                <a:xfrm>
                  <a:off x="3703011" y="3354739"/>
                  <a:ext cx="70415" cy="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3" h="10089" fill="none" extrusionOk="0">
                      <a:moveTo>
                        <a:pt x="1" y="0"/>
                      </a:moveTo>
                      <a:lnTo>
                        <a:pt x="8952" y="1008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2" name="Google Shape;4392;p53"/>
                <p:cNvSpPr/>
                <p:nvPr/>
              </p:nvSpPr>
              <p:spPr>
                <a:xfrm>
                  <a:off x="3779884" y="3366443"/>
                  <a:ext cx="34449" cy="67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8601" fill="none" extrusionOk="0">
                      <a:moveTo>
                        <a:pt x="1" y="8601"/>
                      </a:moveTo>
                      <a:lnTo>
                        <a:pt x="438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3" name="Google Shape;4393;p53"/>
                <p:cNvSpPr/>
                <p:nvPr/>
              </p:nvSpPr>
              <p:spPr>
                <a:xfrm>
                  <a:off x="3701776" y="3353693"/>
                  <a:ext cx="116363" cy="12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5" h="1622" fill="none" extrusionOk="0">
                      <a:moveTo>
                        <a:pt x="14795" y="16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4" name="Google Shape;4394;p53"/>
                <p:cNvSpPr/>
                <p:nvPr/>
              </p:nvSpPr>
              <p:spPr>
                <a:xfrm>
                  <a:off x="3701776" y="3313063"/>
                  <a:ext cx="227204" cy="4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8" h="5167" fill="none" extrusionOk="0">
                      <a:moveTo>
                        <a:pt x="28887" y="1"/>
                      </a:moveTo>
                      <a:lnTo>
                        <a:pt x="0" y="51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5" name="Google Shape;4395;p53"/>
                <p:cNvSpPr/>
                <p:nvPr/>
              </p:nvSpPr>
              <p:spPr>
                <a:xfrm>
                  <a:off x="3888633" y="3313063"/>
                  <a:ext cx="40347" cy="1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0" h="14554" fill="none" extrusionOk="0">
                      <a:moveTo>
                        <a:pt x="5129" y="1"/>
                      </a:moveTo>
                      <a:lnTo>
                        <a:pt x="0" y="14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6" name="Google Shape;4396;p53"/>
                <p:cNvSpPr/>
                <p:nvPr/>
              </p:nvSpPr>
              <p:spPr>
                <a:xfrm>
                  <a:off x="3814325" y="3366443"/>
                  <a:ext cx="74316" cy="6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9" h="7767" fill="none" extrusionOk="0">
                      <a:moveTo>
                        <a:pt x="1" y="0"/>
                      </a:moveTo>
                      <a:lnTo>
                        <a:pt x="9448" y="77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7" name="Google Shape;4397;p53"/>
                <p:cNvSpPr/>
                <p:nvPr/>
              </p:nvSpPr>
              <p:spPr>
                <a:xfrm>
                  <a:off x="3838399" y="3427522"/>
                  <a:ext cx="50242" cy="6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8" h="8614" fill="none" extrusionOk="0">
                      <a:moveTo>
                        <a:pt x="0" y="8613"/>
                      </a:moveTo>
                      <a:lnTo>
                        <a:pt x="638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8" name="Google Shape;4398;p53"/>
                <p:cNvSpPr/>
                <p:nvPr/>
              </p:nvSpPr>
              <p:spPr>
                <a:xfrm>
                  <a:off x="3814325" y="3313063"/>
                  <a:ext cx="114656" cy="5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8" h="6788" fill="none" extrusionOk="0">
                      <a:moveTo>
                        <a:pt x="1" y="6787"/>
                      </a:moveTo>
                      <a:lnTo>
                        <a:pt x="1457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9" name="Google Shape;4399;p53"/>
                <p:cNvSpPr/>
                <p:nvPr/>
              </p:nvSpPr>
              <p:spPr>
                <a:xfrm>
                  <a:off x="3888633" y="3427522"/>
                  <a:ext cx="55377" cy="7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1" h="9690" fill="none" extrusionOk="0">
                      <a:moveTo>
                        <a:pt x="0" y="0"/>
                      </a:moveTo>
                      <a:lnTo>
                        <a:pt x="7041" y="9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0" name="Google Shape;4400;p53"/>
                <p:cNvSpPr/>
                <p:nvPr/>
              </p:nvSpPr>
              <p:spPr>
                <a:xfrm>
                  <a:off x="3944003" y="3406208"/>
                  <a:ext cx="40631" cy="9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12400" fill="none" extrusionOk="0">
                      <a:moveTo>
                        <a:pt x="1" y="12400"/>
                      </a:moveTo>
                      <a:lnTo>
                        <a:pt x="516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1" name="Google Shape;4401;p53"/>
                <p:cNvSpPr/>
                <p:nvPr/>
              </p:nvSpPr>
              <p:spPr>
                <a:xfrm>
                  <a:off x="3984625" y="3357500"/>
                  <a:ext cx="55291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0" h="6194" fill="none" extrusionOk="0">
                      <a:moveTo>
                        <a:pt x="1" y="6194"/>
                      </a:moveTo>
                      <a:lnTo>
                        <a:pt x="7029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2" name="Google Shape;4402;p53"/>
                <p:cNvSpPr/>
                <p:nvPr/>
              </p:nvSpPr>
              <p:spPr>
                <a:xfrm>
                  <a:off x="3888633" y="3406208"/>
                  <a:ext cx="96000" cy="2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6" h="2711" fill="none" extrusionOk="0">
                      <a:moveTo>
                        <a:pt x="0" y="2710"/>
                      </a:moveTo>
                      <a:lnTo>
                        <a:pt x="1220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3" name="Google Shape;4403;p53"/>
                <p:cNvSpPr/>
                <p:nvPr/>
              </p:nvSpPr>
              <p:spPr>
                <a:xfrm>
                  <a:off x="3984625" y="3406208"/>
                  <a:ext cx="42251" cy="136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7336" fill="none" extrusionOk="0">
                      <a:moveTo>
                        <a:pt x="1" y="1"/>
                      </a:moveTo>
                      <a:lnTo>
                        <a:pt x="5372" y="17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4" name="Google Shape;4404;p53"/>
                <p:cNvSpPr/>
                <p:nvPr/>
              </p:nvSpPr>
              <p:spPr>
                <a:xfrm>
                  <a:off x="4026868" y="3427522"/>
                  <a:ext cx="35597" cy="115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14626" fill="none" extrusionOk="0">
                      <a:moveTo>
                        <a:pt x="1" y="14625"/>
                      </a:moveTo>
                      <a:lnTo>
                        <a:pt x="452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5" name="Google Shape;4405;p53"/>
                <p:cNvSpPr/>
                <p:nvPr/>
              </p:nvSpPr>
              <p:spPr>
                <a:xfrm>
                  <a:off x="3876261" y="3542548"/>
                  <a:ext cx="150615" cy="5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0" h="6618" fill="none" extrusionOk="0">
                      <a:moveTo>
                        <a:pt x="1" y="6617"/>
                      </a:moveTo>
                      <a:lnTo>
                        <a:pt x="1915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6" name="Google Shape;4406;p53"/>
                <p:cNvSpPr/>
                <p:nvPr/>
              </p:nvSpPr>
              <p:spPr>
                <a:xfrm>
                  <a:off x="4006702" y="3542548"/>
                  <a:ext cx="20174" cy="9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" h="12593" fill="none" extrusionOk="0">
                      <a:moveTo>
                        <a:pt x="2565" y="0"/>
                      </a:moveTo>
                      <a:lnTo>
                        <a:pt x="0" y="1259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7" name="Google Shape;4407;p53"/>
                <p:cNvSpPr/>
                <p:nvPr/>
              </p:nvSpPr>
              <p:spPr>
                <a:xfrm>
                  <a:off x="3912700" y="3641584"/>
                  <a:ext cx="97817" cy="4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7" h="5312" fill="none" extrusionOk="0">
                      <a:moveTo>
                        <a:pt x="1" y="5311"/>
                      </a:moveTo>
                      <a:lnTo>
                        <a:pt x="1243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8" name="Google Shape;4408;p53"/>
                <p:cNvSpPr/>
                <p:nvPr/>
              </p:nvSpPr>
              <p:spPr>
                <a:xfrm>
                  <a:off x="3875601" y="3503726"/>
                  <a:ext cx="68410" cy="8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11336" fill="none" extrusionOk="0">
                      <a:moveTo>
                        <a:pt x="8698" y="1"/>
                      </a:moveTo>
                      <a:lnTo>
                        <a:pt x="0" y="11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9" name="Google Shape;4409;p53"/>
                <p:cNvSpPr/>
                <p:nvPr/>
              </p:nvSpPr>
              <p:spPr>
                <a:xfrm>
                  <a:off x="3944003" y="3503726"/>
                  <a:ext cx="89441" cy="3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" h="4598" fill="none" extrusionOk="0">
                      <a:moveTo>
                        <a:pt x="1" y="1"/>
                      </a:moveTo>
                      <a:lnTo>
                        <a:pt x="11372" y="459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0" name="Google Shape;4410;p53"/>
                <p:cNvSpPr/>
                <p:nvPr/>
              </p:nvSpPr>
              <p:spPr>
                <a:xfrm>
                  <a:off x="4033436" y="3490599"/>
                  <a:ext cx="132824" cy="4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8" h="6267" fill="none" extrusionOk="0">
                      <a:moveTo>
                        <a:pt x="1" y="6267"/>
                      </a:moveTo>
                      <a:lnTo>
                        <a:pt x="16888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1" name="Google Shape;4411;p53"/>
                <p:cNvSpPr/>
                <p:nvPr/>
              </p:nvSpPr>
              <p:spPr>
                <a:xfrm>
                  <a:off x="4166252" y="3490599"/>
                  <a:ext cx="73459" cy="9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12146" fill="none" extrusionOk="0">
                      <a:moveTo>
                        <a:pt x="1" y="0"/>
                      </a:moveTo>
                      <a:lnTo>
                        <a:pt x="9339" y="1214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2" name="Google Shape;4412;p53"/>
                <p:cNvSpPr/>
                <p:nvPr/>
              </p:nvSpPr>
              <p:spPr>
                <a:xfrm>
                  <a:off x="4027726" y="3539882"/>
                  <a:ext cx="211985" cy="39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3" h="5082" fill="none" extrusionOk="0">
                      <a:moveTo>
                        <a:pt x="26952" y="508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3" name="Google Shape;4413;p53"/>
                <p:cNvSpPr/>
                <p:nvPr/>
              </p:nvSpPr>
              <p:spPr>
                <a:xfrm>
                  <a:off x="4027726" y="3539882"/>
                  <a:ext cx="99720" cy="17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9" h="22235" fill="none" extrusionOk="0">
                      <a:moveTo>
                        <a:pt x="1" y="1"/>
                      </a:moveTo>
                      <a:lnTo>
                        <a:pt x="12678" y="222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4" name="Google Shape;4414;p53"/>
                <p:cNvSpPr/>
                <p:nvPr/>
              </p:nvSpPr>
              <p:spPr>
                <a:xfrm>
                  <a:off x="4027726" y="3539882"/>
                  <a:ext cx="159754" cy="11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2" h="14203" fill="none" extrusionOk="0">
                      <a:moveTo>
                        <a:pt x="1" y="1"/>
                      </a:moveTo>
                      <a:lnTo>
                        <a:pt x="20311" y="142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5" name="Google Shape;4415;p53"/>
                <p:cNvSpPr/>
                <p:nvPr/>
              </p:nvSpPr>
              <p:spPr>
                <a:xfrm>
                  <a:off x="4006702" y="3641584"/>
                  <a:ext cx="120743" cy="7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2" h="9304" fill="none" extrusionOk="0">
                      <a:moveTo>
                        <a:pt x="0" y="1"/>
                      </a:moveTo>
                      <a:lnTo>
                        <a:pt x="15351" y="930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6" name="Google Shape;4416;p53"/>
                <p:cNvSpPr/>
                <p:nvPr/>
              </p:nvSpPr>
              <p:spPr>
                <a:xfrm>
                  <a:off x="4006702" y="3641584"/>
                  <a:ext cx="39773" cy="14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" h="17832" fill="none" extrusionOk="0">
                      <a:moveTo>
                        <a:pt x="5057" y="1783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7" name="Google Shape;4417;p53"/>
                <p:cNvSpPr/>
                <p:nvPr/>
              </p:nvSpPr>
              <p:spPr>
                <a:xfrm>
                  <a:off x="3996423" y="3784585"/>
                  <a:ext cx="51862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1307" fill="none" extrusionOk="0">
                      <a:moveTo>
                        <a:pt x="1" y="1307"/>
                      </a:moveTo>
                      <a:lnTo>
                        <a:pt x="659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8" name="Google Shape;4418;p53"/>
                <p:cNvSpPr/>
                <p:nvPr/>
              </p:nvSpPr>
              <p:spPr>
                <a:xfrm>
                  <a:off x="4048277" y="3784585"/>
                  <a:ext cx="47583" cy="6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8759" fill="none" extrusionOk="0">
                      <a:moveTo>
                        <a:pt x="1" y="0"/>
                      </a:moveTo>
                      <a:lnTo>
                        <a:pt x="6049" y="875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9" name="Google Shape;4419;p53"/>
                <p:cNvSpPr/>
                <p:nvPr/>
              </p:nvSpPr>
              <p:spPr>
                <a:xfrm>
                  <a:off x="4095947" y="3788392"/>
                  <a:ext cx="10280" cy="6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8251" fill="none" extrusionOk="0">
                      <a:moveTo>
                        <a:pt x="0" y="8250"/>
                      </a:moveTo>
                      <a:lnTo>
                        <a:pt x="130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0" name="Google Shape;4420;p53"/>
                <p:cNvSpPr/>
                <p:nvPr/>
              </p:nvSpPr>
              <p:spPr>
                <a:xfrm>
                  <a:off x="4095852" y="3853467"/>
                  <a:ext cx="45672" cy="1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2021" fill="none" extrusionOk="0">
                      <a:moveTo>
                        <a:pt x="0" y="0"/>
                      </a:moveTo>
                      <a:lnTo>
                        <a:pt x="5807" y="2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1" name="Google Shape;4421;p53"/>
                <p:cNvSpPr/>
                <p:nvPr/>
              </p:nvSpPr>
              <p:spPr>
                <a:xfrm>
                  <a:off x="4138567" y="3868308"/>
                  <a:ext cx="16469" cy="101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2932" fill="none" extrusionOk="0">
                      <a:moveTo>
                        <a:pt x="1" y="1"/>
                      </a:moveTo>
                      <a:lnTo>
                        <a:pt x="2093" y="129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2" name="Google Shape;4422;p53"/>
                <p:cNvSpPr/>
                <p:nvPr/>
              </p:nvSpPr>
              <p:spPr>
                <a:xfrm>
                  <a:off x="3875601" y="3592876"/>
                  <a:ext cx="131110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0" h="6194" fill="none" extrusionOk="0">
                      <a:moveTo>
                        <a:pt x="0" y="0"/>
                      </a:moveTo>
                      <a:lnTo>
                        <a:pt x="16669" y="61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3" name="Google Shape;4423;p53"/>
                <p:cNvSpPr/>
                <p:nvPr/>
              </p:nvSpPr>
              <p:spPr>
                <a:xfrm>
                  <a:off x="4164828" y="3394410"/>
                  <a:ext cx="26458" cy="9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" h="11844" fill="none" extrusionOk="0">
                      <a:moveTo>
                        <a:pt x="0" y="11843"/>
                      </a:moveTo>
                      <a:lnTo>
                        <a:pt x="336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4" name="Google Shape;4424;p53"/>
                <p:cNvSpPr/>
                <p:nvPr/>
              </p:nvSpPr>
              <p:spPr>
                <a:xfrm>
                  <a:off x="4191278" y="3394410"/>
                  <a:ext cx="86586" cy="52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6703" fill="none" extrusionOk="0">
                      <a:moveTo>
                        <a:pt x="0" y="1"/>
                      </a:moveTo>
                      <a:lnTo>
                        <a:pt x="11008" y="67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25" name="Google Shape;4425;p53"/>
              <p:cNvGrpSpPr/>
              <p:nvPr/>
            </p:nvGrpSpPr>
            <p:grpSpPr>
              <a:xfrm>
                <a:off x="4180904" y="4251758"/>
                <a:ext cx="37783" cy="32420"/>
                <a:chOff x="4180904" y="4251758"/>
                <a:chExt cx="37783" cy="32420"/>
              </a:xfrm>
            </p:grpSpPr>
            <p:sp>
              <p:nvSpPr>
                <p:cNvPr id="4426" name="Google Shape;4426;p53"/>
                <p:cNvSpPr/>
                <p:nvPr/>
              </p:nvSpPr>
              <p:spPr>
                <a:xfrm>
                  <a:off x="4180904" y="4251758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1"/>
                        <a:pt x="2759" y="4121"/>
                      </a:cubicBezTo>
                      <a:cubicBezTo>
                        <a:pt x="3884" y="4109"/>
                        <a:pt x="4803" y="3190"/>
                        <a:pt x="4803" y="2065"/>
                      </a:cubicBezTo>
                      <a:cubicBezTo>
                        <a:pt x="4803" y="823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7" name="Google Shape;4427;p53"/>
                <p:cNvSpPr/>
                <p:nvPr/>
              </p:nvSpPr>
              <p:spPr>
                <a:xfrm>
                  <a:off x="4196037" y="426143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28" name="Google Shape;4428;p53"/>
              <p:cNvGrpSpPr/>
              <p:nvPr/>
            </p:nvGrpSpPr>
            <p:grpSpPr>
              <a:xfrm>
                <a:off x="4201644" y="4081324"/>
                <a:ext cx="37783" cy="32364"/>
                <a:chOff x="4201644" y="4081324"/>
                <a:chExt cx="37783" cy="32364"/>
              </a:xfrm>
            </p:grpSpPr>
            <p:sp>
              <p:nvSpPr>
                <p:cNvPr id="4429" name="Google Shape;4429;p53"/>
                <p:cNvSpPr/>
                <p:nvPr/>
              </p:nvSpPr>
              <p:spPr>
                <a:xfrm>
                  <a:off x="4201644" y="4081324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0" name="Google Shape;4430;p53"/>
                <p:cNvSpPr/>
                <p:nvPr/>
              </p:nvSpPr>
              <p:spPr>
                <a:xfrm>
                  <a:off x="4214582" y="4091037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83"/>
                        <a:pt x="521" y="1415"/>
                      </a:cubicBezTo>
                      <a:cubicBezTo>
                        <a:pt x="688" y="1582"/>
                        <a:pt x="894" y="1657"/>
                        <a:pt x="1096" y="1657"/>
                      </a:cubicBezTo>
                      <a:cubicBezTo>
                        <a:pt x="1524" y="1657"/>
                        <a:pt x="1936" y="1323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31" name="Google Shape;4431;p53"/>
              <p:cNvGrpSpPr/>
              <p:nvPr/>
            </p:nvGrpSpPr>
            <p:grpSpPr>
              <a:xfrm>
                <a:off x="4284416" y="3887428"/>
                <a:ext cx="37783" cy="32451"/>
                <a:chOff x="4284416" y="3887428"/>
                <a:chExt cx="37783" cy="32451"/>
              </a:xfrm>
            </p:grpSpPr>
            <p:sp>
              <p:nvSpPr>
                <p:cNvPr id="4432" name="Google Shape;4432;p53"/>
                <p:cNvSpPr/>
                <p:nvPr/>
              </p:nvSpPr>
              <p:spPr>
                <a:xfrm>
                  <a:off x="4284416" y="3887428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20" y="4126"/>
                        <a:pt x="2747" y="4126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3" name="Google Shape;4433;p53"/>
                <p:cNvSpPr/>
                <p:nvPr/>
              </p:nvSpPr>
              <p:spPr>
                <a:xfrm>
                  <a:off x="4299548" y="3897039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34" name="Google Shape;4434;p53"/>
              <p:cNvGrpSpPr/>
              <p:nvPr/>
            </p:nvGrpSpPr>
            <p:grpSpPr>
              <a:xfrm>
                <a:off x="4223721" y="3860404"/>
                <a:ext cx="37870" cy="32364"/>
                <a:chOff x="4223721" y="3860404"/>
                <a:chExt cx="37870" cy="32364"/>
              </a:xfrm>
            </p:grpSpPr>
            <p:sp>
              <p:nvSpPr>
                <p:cNvPr id="4435" name="Google Shape;4435;p53"/>
                <p:cNvSpPr/>
                <p:nvPr/>
              </p:nvSpPr>
              <p:spPr>
                <a:xfrm>
                  <a:off x="4223721" y="3860404"/>
                  <a:ext cx="37870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5" extrusionOk="0">
                      <a:moveTo>
                        <a:pt x="2735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58" y="4114"/>
                      </a:cubicBezTo>
                      <a:cubicBezTo>
                        <a:pt x="3883" y="4114"/>
                        <a:pt x="4803" y="3195"/>
                        <a:pt x="4815" y="2058"/>
                      </a:cubicBezTo>
                      <a:cubicBezTo>
                        <a:pt x="4815" y="822"/>
                        <a:pt x="3795" y="1"/>
                        <a:pt x="27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6" name="Google Shape;4436;p53"/>
                <p:cNvSpPr/>
                <p:nvPr/>
              </p:nvSpPr>
              <p:spPr>
                <a:xfrm>
                  <a:off x="4238846" y="38701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37" name="Google Shape;4437;p53"/>
              <p:cNvGrpSpPr/>
              <p:nvPr/>
            </p:nvGrpSpPr>
            <p:grpSpPr>
              <a:xfrm>
                <a:off x="4104889" y="3699242"/>
                <a:ext cx="37776" cy="32357"/>
                <a:chOff x="4104889" y="3699242"/>
                <a:chExt cx="37776" cy="32357"/>
              </a:xfrm>
            </p:grpSpPr>
            <p:sp>
              <p:nvSpPr>
                <p:cNvPr id="4438" name="Google Shape;4438;p53"/>
                <p:cNvSpPr/>
                <p:nvPr/>
              </p:nvSpPr>
              <p:spPr>
                <a:xfrm>
                  <a:off x="4104889" y="3699242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8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9" name="Google Shape;4439;p53"/>
                <p:cNvSpPr/>
                <p:nvPr/>
              </p:nvSpPr>
              <p:spPr>
                <a:xfrm>
                  <a:off x="4120013" y="37089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76" y="0"/>
                        <a:pt x="1" y="375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40" name="Google Shape;4440;p53"/>
              <p:cNvGrpSpPr/>
              <p:nvPr/>
            </p:nvGrpSpPr>
            <p:grpSpPr>
              <a:xfrm>
                <a:off x="4143608" y="3475121"/>
                <a:ext cx="37878" cy="32420"/>
                <a:chOff x="4143608" y="3475121"/>
                <a:chExt cx="37878" cy="32420"/>
              </a:xfrm>
            </p:grpSpPr>
            <p:sp>
              <p:nvSpPr>
                <p:cNvPr id="4441" name="Google Shape;4441;p53"/>
                <p:cNvSpPr/>
                <p:nvPr/>
              </p:nvSpPr>
              <p:spPr>
                <a:xfrm>
                  <a:off x="4143608" y="3475121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50" y="0"/>
                      </a:moveTo>
                      <a:cubicBezTo>
                        <a:pt x="2244" y="0"/>
                        <a:pt x="1727" y="190"/>
                        <a:pt x="1307" y="614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96" y="4122"/>
                        <a:pt x="4815" y="3202"/>
                        <a:pt x="4815" y="2065"/>
                      </a:cubicBezTo>
                      <a:cubicBezTo>
                        <a:pt x="4815" y="823"/>
                        <a:pt x="3805" y="0"/>
                        <a:pt x="275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2" name="Google Shape;4442;p53"/>
                <p:cNvSpPr/>
                <p:nvPr/>
              </p:nvSpPr>
              <p:spPr>
                <a:xfrm>
                  <a:off x="4158741" y="348479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94" y="1658"/>
                        <a:pt x="1657" y="1295"/>
                        <a:pt x="1657" y="835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43" name="Google Shape;4443;p53"/>
              <p:cNvGrpSpPr/>
              <p:nvPr/>
            </p:nvGrpSpPr>
            <p:grpSpPr>
              <a:xfrm>
                <a:off x="4217248" y="3570893"/>
                <a:ext cx="37776" cy="32364"/>
                <a:chOff x="4217248" y="3570893"/>
                <a:chExt cx="37776" cy="32364"/>
              </a:xfrm>
            </p:grpSpPr>
            <p:sp>
              <p:nvSpPr>
                <p:cNvPr id="4444" name="Google Shape;4444;p53"/>
                <p:cNvSpPr/>
                <p:nvPr/>
              </p:nvSpPr>
              <p:spPr>
                <a:xfrm>
                  <a:off x="4217248" y="3570893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5" name="Google Shape;4445;p53"/>
                <p:cNvSpPr/>
                <p:nvPr/>
              </p:nvSpPr>
              <p:spPr>
                <a:xfrm>
                  <a:off x="4232373" y="3580599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4" y="1"/>
                      </a:moveTo>
                      <a:cubicBezTo>
                        <a:pt x="364" y="1"/>
                        <a:pt x="1" y="376"/>
                        <a:pt x="1" y="824"/>
                      </a:cubicBezTo>
                      <a:cubicBezTo>
                        <a:pt x="1" y="1283"/>
                        <a:pt x="364" y="1658"/>
                        <a:pt x="824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76"/>
                        <a:pt x="1283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46" name="Google Shape;4446;p53"/>
              <p:cNvGrpSpPr/>
              <p:nvPr/>
            </p:nvGrpSpPr>
            <p:grpSpPr>
              <a:xfrm>
                <a:off x="4255307" y="3431612"/>
                <a:ext cx="37776" cy="32451"/>
                <a:chOff x="4255307" y="3431612"/>
                <a:chExt cx="37776" cy="32451"/>
              </a:xfrm>
            </p:grpSpPr>
            <p:sp>
              <p:nvSpPr>
                <p:cNvPr id="4447" name="Google Shape;4447;p53"/>
                <p:cNvSpPr/>
                <p:nvPr/>
              </p:nvSpPr>
              <p:spPr>
                <a:xfrm>
                  <a:off x="4255307" y="3431612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8" name="Google Shape;4448;p53"/>
                <p:cNvSpPr/>
                <p:nvPr/>
              </p:nvSpPr>
              <p:spPr>
                <a:xfrm>
                  <a:off x="4270432" y="34413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8"/>
                        <a:pt x="835" y="1658"/>
                      </a:cubicBezTo>
                      <a:cubicBezTo>
                        <a:pt x="1295" y="1658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49" name="Google Shape;4449;p53"/>
              <p:cNvGrpSpPr/>
              <p:nvPr/>
            </p:nvGrpSpPr>
            <p:grpSpPr>
              <a:xfrm>
                <a:off x="3853052" y="3577398"/>
                <a:ext cx="37776" cy="32420"/>
                <a:chOff x="3853052" y="3577398"/>
                <a:chExt cx="37776" cy="32420"/>
              </a:xfrm>
            </p:grpSpPr>
            <p:sp>
              <p:nvSpPr>
                <p:cNvPr id="4450" name="Google Shape;4450;p53"/>
                <p:cNvSpPr/>
                <p:nvPr/>
              </p:nvSpPr>
              <p:spPr>
                <a:xfrm>
                  <a:off x="3853052" y="3577398"/>
                  <a:ext cx="37776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2" extrusionOk="0">
                      <a:moveTo>
                        <a:pt x="2737" y="0"/>
                      </a:moveTo>
                      <a:cubicBezTo>
                        <a:pt x="2231" y="0"/>
                        <a:pt x="1714" y="190"/>
                        <a:pt x="1294" y="614"/>
                      </a:cubicBezTo>
                      <a:cubicBezTo>
                        <a:pt x="0" y="1908"/>
                        <a:pt x="919" y="4122"/>
                        <a:pt x="2746" y="4122"/>
                      </a:cubicBezTo>
                      <a:cubicBezTo>
                        <a:pt x="3883" y="4122"/>
                        <a:pt x="4803" y="3202"/>
                        <a:pt x="4803" y="2065"/>
                      </a:cubicBezTo>
                      <a:cubicBezTo>
                        <a:pt x="4803" y="823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1" name="Google Shape;4451;p53"/>
                <p:cNvSpPr/>
                <p:nvPr/>
              </p:nvSpPr>
              <p:spPr>
                <a:xfrm>
                  <a:off x="3868176" y="35870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35"/>
                      </a:cubicBezTo>
                      <a:cubicBezTo>
                        <a:pt x="1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52" name="Google Shape;4452;p53"/>
              <p:cNvGrpSpPr/>
              <p:nvPr/>
            </p:nvGrpSpPr>
            <p:grpSpPr>
              <a:xfrm>
                <a:off x="4039908" y="3412107"/>
                <a:ext cx="37776" cy="32357"/>
                <a:chOff x="4039908" y="3412107"/>
                <a:chExt cx="37776" cy="32357"/>
              </a:xfrm>
            </p:grpSpPr>
            <p:sp>
              <p:nvSpPr>
                <p:cNvPr id="4453" name="Google Shape;4453;p53"/>
                <p:cNvSpPr/>
                <p:nvPr/>
              </p:nvSpPr>
              <p:spPr>
                <a:xfrm>
                  <a:off x="4039908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4" name="Google Shape;4454;p53"/>
                <p:cNvSpPr/>
                <p:nvPr/>
              </p:nvSpPr>
              <p:spPr>
                <a:xfrm>
                  <a:off x="4055033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63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55" name="Google Shape;4455;p53"/>
              <p:cNvGrpSpPr/>
              <p:nvPr/>
            </p:nvGrpSpPr>
            <p:grpSpPr>
              <a:xfrm>
                <a:off x="4017360" y="3342061"/>
                <a:ext cx="37870" cy="32380"/>
                <a:chOff x="4017360" y="3342061"/>
                <a:chExt cx="37870" cy="32380"/>
              </a:xfrm>
            </p:grpSpPr>
            <p:sp>
              <p:nvSpPr>
                <p:cNvPr id="4456" name="Google Shape;4456;p53"/>
                <p:cNvSpPr/>
                <p:nvPr/>
              </p:nvSpPr>
              <p:spPr>
                <a:xfrm>
                  <a:off x="4017360" y="3342061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0"/>
                      </a:moveTo>
                      <a:cubicBezTo>
                        <a:pt x="2243" y="0"/>
                        <a:pt x="1726" y="189"/>
                        <a:pt x="1307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95" y="4116"/>
                        <a:pt x="4815" y="3197"/>
                        <a:pt x="4815" y="2060"/>
                      </a:cubicBezTo>
                      <a:cubicBezTo>
                        <a:pt x="4815" y="817"/>
                        <a:pt x="3804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7" name="Google Shape;4457;p53"/>
                <p:cNvSpPr/>
                <p:nvPr/>
              </p:nvSpPr>
              <p:spPr>
                <a:xfrm>
                  <a:off x="403248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458" name="Google Shape;4458;p53"/>
              <p:cNvSpPr/>
              <p:nvPr/>
            </p:nvSpPr>
            <p:spPr>
              <a:xfrm>
                <a:off x="3998712" y="3520180"/>
                <a:ext cx="47764" cy="40929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204" extrusionOk="0">
                    <a:moveTo>
                      <a:pt x="3457" y="0"/>
                    </a:moveTo>
                    <a:cubicBezTo>
                      <a:pt x="2821" y="0"/>
                      <a:pt x="2173" y="236"/>
                      <a:pt x="1645" y="764"/>
                    </a:cubicBezTo>
                    <a:cubicBezTo>
                      <a:pt x="0" y="2397"/>
                      <a:pt x="1162" y="5191"/>
                      <a:pt x="3472" y="5203"/>
                    </a:cubicBezTo>
                    <a:cubicBezTo>
                      <a:pt x="4899" y="5191"/>
                      <a:pt x="6061" y="4030"/>
                      <a:pt x="6073" y="2602"/>
                    </a:cubicBezTo>
                    <a:cubicBezTo>
                      <a:pt x="6073" y="1038"/>
                      <a:pt x="4792" y="0"/>
                      <a:pt x="34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53"/>
              <p:cNvSpPr/>
              <p:nvPr/>
            </p:nvSpPr>
            <p:spPr>
              <a:xfrm>
                <a:off x="4011744" y="3529893"/>
                <a:ext cx="25026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727" extrusionOk="0">
                    <a:moveTo>
                      <a:pt x="1815" y="0"/>
                    </a:moveTo>
                    <a:cubicBezTo>
                      <a:pt x="605" y="0"/>
                      <a:pt x="1" y="1464"/>
                      <a:pt x="847" y="2323"/>
                    </a:cubicBezTo>
                    <a:cubicBezTo>
                      <a:pt x="1126" y="2601"/>
                      <a:pt x="1468" y="2726"/>
                      <a:pt x="1803" y="2726"/>
                    </a:cubicBezTo>
                    <a:cubicBezTo>
                      <a:pt x="2503" y="2726"/>
                      <a:pt x="3174" y="2185"/>
                      <a:pt x="3182" y="1367"/>
                    </a:cubicBezTo>
                    <a:cubicBezTo>
                      <a:pt x="3182" y="605"/>
                      <a:pt x="2565" y="0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60" name="Google Shape;4460;p53"/>
              <p:cNvGrpSpPr/>
              <p:nvPr/>
            </p:nvGrpSpPr>
            <p:grpSpPr>
              <a:xfrm>
                <a:off x="3750870" y="3418650"/>
                <a:ext cx="37776" cy="32380"/>
                <a:chOff x="3750870" y="3418650"/>
                <a:chExt cx="37776" cy="32380"/>
              </a:xfrm>
            </p:grpSpPr>
            <p:sp>
              <p:nvSpPr>
                <p:cNvPr id="4461" name="Google Shape;4461;p53"/>
                <p:cNvSpPr/>
                <p:nvPr/>
              </p:nvSpPr>
              <p:spPr>
                <a:xfrm>
                  <a:off x="3750870" y="3418650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8"/>
                        <a:pt x="1295" y="608"/>
                      </a:cubicBezTo>
                      <a:cubicBezTo>
                        <a:pt x="0" y="1903"/>
                        <a:pt x="920" y="4116"/>
                        <a:pt x="2746" y="4116"/>
                      </a:cubicBezTo>
                      <a:cubicBezTo>
                        <a:pt x="3883" y="4104"/>
                        <a:pt x="4803" y="3185"/>
                        <a:pt x="4803" y="2060"/>
                      </a:cubicBezTo>
                      <a:cubicBezTo>
                        <a:pt x="4803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2" name="Google Shape;4462;p53"/>
                <p:cNvSpPr/>
                <p:nvPr/>
              </p:nvSpPr>
              <p:spPr>
                <a:xfrm>
                  <a:off x="3765994" y="342828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35"/>
                      </a:cubicBezTo>
                      <a:cubicBezTo>
                        <a:pt x="1" y="1294"/>
                        <a:pt x="363" y="1657"/>
                        <a:pt x="823" y="1657"/>
                      </a:cubicBezTo>
                      <a:cubicBezTo>
                        <a:pt x="1283" y="1657"/>
                        <a:pt x="1658" y="1294"/>
                        <a:pt x="1658" y="835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63" name="Google Shape;4463;p53"/>
              <p:cNvGrpSpPr/>
              <p:nvPr/>
            </p:nvGrpSpPr>
            <p:grpSpPr>
              <a:xfrm>
                <a:off x="3632509" y="3274438"/>
                <a:ext cx="37783" cy="32357"/>
                <a:chOff x="3632509" y="3274438"/>
                <a:chExt cx="37783" cy="32357"/>
              </a:xfrm>
            </p:grpSpPr>
            <p:sp>
              <p:nvSpPr>
                <p:cNvPr id="4464" name="Google Shape;4464;p53"/>
                <p:cNvSpPr/>
                <p:nvPr/>
              </p:nvSpPr>
              <p:spPr>
                <a:xfrm>
                  <a:off x="3632509" y="327443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5" name="Google Shape;4465;p53"/>
                <p:cNvSpPr/>
                <p:nvPr/>
              </p:nvSpPr>
              <p:spPr>
                <a:xfrm>
                  <a:off x="3647547" y="328404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66" name="Google Shape;4466;p53"/>
              <p:cNvGrpSpPr/>
              <p:nvPr/>
            </p:nvGrpSpPr>
            <p:grpSpPr>
              <a:xfrm>
                <a:off x="3906424" y="3297561"/>
                <a:ext cx="37776" cy="32451"/>
                <a:chOff x="3906424" y="3297561"/>
                <a:chExt cx="37776" cy="32451"/>
              </a:xfrm>
            </p:grpSpPr>
            <p:sp>
              <p:nvSpPr>
                <p:cNvPr id="4467" name="Google Shape;4467;p53"/>
                <p:cNvSpPr/>
                <p:nvPr/>
              </p:nvSpPr>
              <p:spPr>
                <a:xfrm>
                  <a:off x="3906424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0" y="1899"/>
                        <a:pt x="920" y="4125"/>
                        <a:pt x="2746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8" name="Google Shape;4468;p53"/>
                <p:cNvSpPr/>
                <p:nvPr/>
              </p:nvSpPr>
              <p:spPr>
                <a:xfrm>
                  <a:off x="3921548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0"/>
                      </a:moveTo>
                      <a:cubicBezTo>
                        <a:pt x="364" y="0"/>
                        <a:pt x="1" y="363"/>
                        <a:pt x="1" y="823"/>
                      </a:cubicBezTo>
                      <a:cubicBezTo>
                        <a:pt x="1" y="1282"/>
                        <a:pt x="364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63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69" name="Google Shape;4469;p53"/>
              <p:cNvGrpSpPr/>
              <p:nvPr/>
            </p:nvGrpSpPr>
            <p:grpSpPr>
              <a:xfrm>
                <a:off x="3866084" y="3412107"/>
                <a:ext cx="37776" cy="32357"/>
                <a:chOff x="3866084" y="3412107"/>
                <a:chExt cx="37776" cy="32357"/>
              </a:xfrm>
            </p:grpSpPr>
            <p:sp>
              <p:nvSpPr>
                <p:cNvPr id="4470" name="Google Shape;4470;p53"/>
                <p:cNvSpPr/>
                <p:nvPr/>
              </p:nvSpPr>
              <p:spPr>
                <a:xfrm>
                  <a:off x="3866084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1" name="Google Shape;4471;p53"/>
                <p:cNvSpPr/>
                <p:nvPr/>
              </p:nvSpPr>
              <p:spPr>
                <a:xfrm>
                  <a:off x="3881208" y="342181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64" y="1"/>
                        <a:pt x="1" y="363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72" name="Google Shape;4472;p53"/>
              <p:cNvGrpSpPr/>
              <p:nvPr/>
            </p:nvGrpSpPr>
            <p:grpSpPr>
              <a:xfrm>
                <a:off x="4023919" y="3766409"/>
                <a:ext cx="37783" cy="32357"/>
                <a:chOff x="4023919" y="3766409"/>
                <a:chExt cx="37783" cy="32357"/>
              </a:xfrm>
            </p:grpSpPr>
            <p:sp>
              <p:nvSpPr>
                <p:cNvPr id="4473" name="Google Shape;4473;p53"/>
                <p:cNvSpPr/>
                <p:nvPr/>
              </p:nvSpPr>
              <p:spPr>
                <a:xfrm>
                  <a:off x="4023919" y="37664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4" name="Google Shape;4474;p53"/>
                <p:cNvSpPr/>
                <p:nvPr/>
              </p:nvSpPr>
              <p:spPr>
                <a:xfrm>
                  <a:off x="4039051" y="377611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75" name="Google Shape;4475;p53"/>
              <p:cNvGrpSpPr/>
              <p:nvPr/>
            </p:nvGrpSpPr>
            <p:grpSpPr>
              <a:xfrm>
                <a:off x="3973882" y="3779449"/>
                <a:ext cx="37776" cy="32357"/>
                <a:chOff x="3973882" y="3779449"/>
                <a:chExt cx="37776" cy="32357"/>
              </a:xfrm>
            </p:grpSpPr>
            <p:sp>
              <p:nvSpPr>
                <p:cNvPr id="4476" name="Google Shape;4476;p53"/>
                <p:cNvSpPr/>
                <p:nvPr/>
              </p:nvSpPr>
              <p:spPr>
                <a:xfrm>
                  <a:off x="3973882" y="3779449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899"/>
                        <a:pt x="919" y="4113"/>
                        <a:pt x="2746" y="4113"/>
                      </a:cubicBezTo>
                      <a:cubicBezTo>
                        <a:pt x="3883" y="4113"/>
                        <a:pt x="4802" y="3194"/>
                        <a:pt x="4802" y="2069"/>
                      </a:cubicBezTo>
                      <a:cubicBezTo>
                        <a:pt x="4802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7" name="Google Shape;4477;p53"/>
                <p:cNvSpPr/>
                <p:nvPr/>
              </p:nvSpPr>
              <p:spPr>
                <a:xfrm>
                  <a:off x="3989006" y="37891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23"/>
                      </a:cubicBezTo>
                      <a:cubicBezTo>
                        <a:pt x="0" y="1282"/>
                        <a:pt x="363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78" name="Google Shape;4478;p53"/>
              <p:cNvGrpSpPr/>
              <p:nvPr/>
            </p:nvGrpSpPr>
            <p:grpSpPr>
              <a:xfrm>
                <a:off x="4073398" y="3838028"/>
                <a:ext cx="37776" cy="32380"/>
                <a:chOff x="4073398" y="3838028"/>
                <a:chExt cx="37776" cy="32380"/>
              </a:xfrm>
            </p:grpSpPr>
            <p:sp>
              <p:nvSpPr>
                <p:cNvPr id="4479" name="Google Shape;4479;p53"/>
                <p:cNvSpPr/>
                <p:nvPr/>
              </p:nvSpPr>
              <p:spPr>
                <a:xfrm>
                  <a:off x="4073398" y="3838028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5" y="609"/>
                      </a:cubicBezTo>
                      <a:cubicBezTo>
                        <a:pt x="0" y="1891"/>
                        <a:pt x="920" y="4105"/>
                        <a:pt x="2746" y="4117"/>
                      </a:cubicBezTo>
                      <a:cubicBezTo>
                        <a:pt x="3883" y="4105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0" name="Google Shape;4480;p53"/>
                <p:cNvSpPr/>
                <p:nvPr/>
              </p:nvSpPr>
              <p:spPr>
                <a:xfrm>
                  <a:off x="4088428" y="38476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81" name="Google Shape;4481;p53"/>
              <p:cNvGrpSpPr/>
              <p:nvPr/>
            </p:nvGrpSpPr>
            <p:grpSpPr>
              <a:xfrm>
                <a:off x="4342672" y="4144496"/>
                <a:ext cx="37752" cy="32364"/>
                <a:chOff x="4342672" y="4144496"/>
                <a:chExt cx="37752" cy="32364"/>
              </a:xfrm>
            </p:grpSpPr>
            <p:sp>
              <p:nvSpPr>
                <p:cNvPr id="4482" name="Google Shape;4482;p53"/>
                <p:cNvSpPr/>
                <p:nvPr/>
              </p:nvSpPr>
              <p:spPr>
                <a:xfrm>
                  <a:off x="4342672" y="4144496"/>
                  <a:ext cx="37752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" h="4115" extrusionOk="0">
                      <a:moveTo>
                        <a:pt x="2729" y="1"/>
                      </a:moveTo>
                      <a:cubicBezTo>
                        <a:pt x="2224" y="1"/>
                        <a:pt x="1710" y="188"/>
                        <a:pt x="1291" y="606"/>
                      </a:cubicBezTo>
                      <a:cubicBezTo>
                        <a:pt x="1" y="1897"/>
                        <a:pt x="912" y="4114"/>
                        <a:pt x="2740" y="4114"/>
                      </a:cubicBezTo>
                      <a:cubicBezTo>
                        <a:pt x="2745" y="4114"/>
                        <a:pt x="2750" y="4114"/>
                        <a:pt x="2755" y="4114"/>
                      </a:cubicBezTo>
                      <a:cubicBezTo>
                        <a:pt x="3880" y="4114"/>
                        <a:pt x="4800" y="3195"/>
                        <a:pt x="4800" y="2058"/>
                      </a:cubicBezTo>
                      <a:cubicBezTo>
                        <a:pt x="4800" y="822"/>
                        <a:pt x="3785" y="1"/>
                        <a:pt x="27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3" name="Google Shape;4483;p53"/>
                <p:cNvSpPr/>
                <p:nvPr/>
              </p:nvSpPr>
              <p:spPr>
                <a:xfrm>
                  <a:off x="4355586" y="4154209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01" y="0"/>
                      </a:moveTo>
                      <a:cubicBezTo>
                        <a:pt x="363" y="0"/>
                        <a:pt x="0" y="895"/>
                        <a:pt x="520" y="1416"/>
                      </a:cubicBezTo>
                      <a:cubicBezTo>
                        <a:pt x="688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84" name="Google Shape;4484;p53"/>
              <p:cNvGrpSpPr/>
              <p:nvPr/>
            </p:nvGrpSpPr>
            <p:grpSpPr>
              <a:xfrm>
                <a:off x="4406386" y="4056872"/>
                <a:ext cx="37783" cy="32364"/>
                <a:chOff x="4406386" y="4056872"/>
                <a:chExt cx="37783" cy="32364"/>
              </a:xfrm>
            </p:grpSpPr>
            <p:sp>
              <p:nvSpPr>
                <p:cNvPr id="4485" name="Google Shape;4485;p53"/>
                <p:cNvSpPr/>
                <p:nvPr/>
              </p:nvSpPr>
              <p:spPr>
                <a:xfrm>
                  <a:off x="4406386" y="4056872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3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6" name="Google Shape;4486;p53"/>
                <p:cNvSpPr/>
                <p:nvPr/>
              </p:nvSpPr>
              <p:spPr>
                <a:xfrm>
                  <a:off x="4419332" y="4066577"/>
                  <a:ext cx="15227" cy="13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5" extrusionOk="0">
                      <a:moveTo>
                        <a:pt x="1123" y="1"/>
                      </a:moveTo>
                      <a:cubicBezTo>
                        <a:pt x="1115" y="1"/>
                        <a:pt x="1108" y="1"/>
                        <a:pt x="1101" y="1"/>
                      </a:cubicBezTo>
                      <a:cubicBezTo>
                        <a:pt x="363" y="1"/>
                        <a:pt x="0" y="884"/>
                        <a:pt x="520" y="1404"/>
                      </a:cubicBezTo>
                      <a:cubicBezTo>
                        <a:pt x="689" y="1577"/>
                        <a:pt x="898" y="1655"/>
                        <a:pt x="1103" y="1655"/>
                      </a:cubicBezTo>
                      <a:cubicBezTo>
                        <a:pt x="1528" y="1655"/>
                        <a:pt x="1936" y="1322"/>
                        <a:pt x="1936" y="824"/>
                      </a:cubicBezTo>
                      <a:cubicBezTo>
                        <a:pt x="1936" y="371"/>
                        <a:pt x="1572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87" name="Google Shape;4487;p53"/>
              <p:cNvGrpSpPr/>
              <p:nvPr/>
            </p:nvGrpSpPr>
            <p:grpSpPr>
              <a:xfrm>
                <a:off x="4284416" y="4245254"/>
                <a:ext cx="37783" cy="32357"/>
                <a:chOff x="4284416" y="4245254"/>
                <a:chExt cx="37783" cy="32357"/>
              </a:xfrm>
            </p:grpSpPr>
            <p:sp>
              <p:nvSpPr>
                <p:cNvPr id="4488" name="Google Shape;4488;p53"/>
                <p:cNvSpPr/>
                <p:nvPr/>
              </p:nvSpPr>
              <p:spPr>
                <a:xfrm>
                  <a:off x="4284416" y="4245254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9" name="Google Shape;4489;p53"/>
                <p:cNvSpPr/>
                <p:nvPr/>
              </p:nvSpPr>
              <p:spPr>
                <a:xfrm>
                  <a:off x="4299548" y="425495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90" name="Google Shape;4490;p53"/>
              <p:cNvGrpSpPr/>
              <p:nvPr/>
            </p:nvGrpSpPr>
            <p:grpSpPr>
              <a:xfrm>
                <a:off x="4219057" y="4331258"/>
                <a:ext cx="37776" cy="32364"/>
                <a:chOff x="4219057" y="4331258"/>
                <a:chExt cx="37776" cy="32364"/>
              </a:xfrm>
            </p:grpSpPr>
            <p:sp>
              <p:nvSpPr>
                <p:cNvPr id="4491" name="Google Shape;4491;p53"/>
                <p:cNvSpPr/>
                <p:nvPr/>
              </p:nvSpPr>
              <p:spPr>
                <a:xfrm>
                  <a:off x="4219057" y="4331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2" name="Google Shape;4492;p53"/>
                <p:cNvSpPr/>
                <p:nvPr/>
              </p:nvSpPr>
              <p:spPr>
                <a:xfrm>
                  <a:off x="4231995" y="4340971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13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93" name="Google Shape;4493;p53"/>
              <p:cNvGrpSpPr/>
              <p:nvPr/>
            </p:nvGrpSpPr>
            <p:grpSpPr>
              <a:xfrm>
                <a:off x="4204122" y="4141688"/>
                <a:ext cx="33497" cy="28699"/>
                <a:chOff x="4204122" y="4141688"/>
                <a:chExt cx="33497" cy="28699"/>
              </a:xfrm>
            </p:grpSpPr>
            <p:sp>
              <p:nvSpPr>
                <p:cNvPr id="4494" name="Google Shape;4494;p53"/>
                <p:cNvSpPr/>
                <p:nvPr/>
              </p:nvSpPr>
              <p:spPr>
                <a:xfrm>
                  <a:off x="4204122" y="4141688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8"/>
                        <a:pt x="1149" y="540"/>
                      </a:cubicBezTo>
                      <a:cubicBezTo>
                        <a:pt x="0" y="1677"/>
                        <a:pt x="811" y="3649"/>
                        <a:pt x="2432" y="3649"/>
                      </a:cubicBezTo>
                      <a:cubicBezTo>
                        <a:pt x="3448" y="3649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5" name="Google Shape;4495;p53"/>
                <p:cNvSpPr/>
                <p:nvPr/>
              </p:nvSpPr>
              <p:spPr>
                <a:xfrm>
                  <a:off x="4216965" y="4151259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6" y="0"/>
                        <a:pt x="0" y="641"/>
                        <a:pt x="375" y="1016"/>
                      </a:cubicBezTo>
                      <a:cubicBezTo>
                        <a:pt x="498" y="1139"/>
                        <a:pt x="650" y="1195"/>
                        <a:pt x="799" y="1195"/>
                      </a:cubicBezTo>
                      <a:cubicBezTo>
                        <a:pt x="1103" y="1195"/>
                        <a:pt x="1395" y="963"/>
                        <a:pt x="1404" y="605"/>
                      </a:cubicBezTo>
                      <a:cubicBezTo>
                        <a:pt x="1404" y="278"/>
                        <a:pt x="1137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96" name="Google Shape;4496;p53"/>
              <p:cNvGrpSpPr/>
              <p:nvPr/>
            </p:nvGrpSpPr>
            <p:grpSpPr>
              <a:xfrm>
                <a:off x="4301546" y="4003869"/>
                <a:ext cx="38916" cy="33324"/>
                <a:chOff x="4301546" y="4003869"/>
                <a:chExt cx="38916" cy="33324"/>
              </a:xfrm>
            </p:grpSpPr>
            <p:sp>
              <p:nvSpPr>
                <p:cNvPr id="4497" name="Google Shape;4497;p53"/>
                <p:cNvSpPr/>
                <p:nvPr/>
              </p:nvSpPr>
              <p:spPr>
                <a:xfrm>
                  <a:off x="4301546" y="4003869"/>
                  <a:ext cx="38916" cy="3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8" h="4237" extrusionOk="0">
                      <a:moveTo>
                        <a:pt x="2818" y="1"/>
                      </a:moveTo>
                      <a:cubicBezTo>
                        <a:pt x="2295" y="1"/>
                        <a:pt x="1763" y="196"/>
                        <a:pt x="1331" y="631"/>
                      </a:cubicBezTo>
                      <a:cubicBezTo>
                        <a:pt x="0" y="1962"/>
                        <a:pt x="944" y="4236"/>
                        <a:pt x="2831" y="4236"/>
                      </a:cubicBezTo>
                      <a:cubicBezTo>
                        <a:pt x="3992" y="4236"/>
                        <a:pt x="4948" y="3293"/>
                        <a:pt x="4948" y="2119"/>
                      </a:cubicBezTo>
                      <a:cubicBezTo>
                        <a:pt x="4948" y="845"/>
                        <a:pt x="3905" y="1"/>
                        <a:pt x="28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8" name="Google Shape;4498;p53"/>
                <p:cNvSpPr/>
                <p:nvPr/>
              </p:nvSpPr>
              <p:spPr>
                <a:xfrm>
                  <a:off x="4314389" y="4013590"/>
                  <a:ext cx="16469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780" extrusionOk="0">
                      <a:moveTo>
                        <a:pt x="1220" y="0"/>
                      </a:moveTo>
                      <a:cubicBezTo>
                        <a:pt x="1213" y="0"/>
                        <a:pt x="1205" y="0"/>
                        <a:pt x="1198" y="0"/>
                      </a:cubicBezTo>
                      <a:cubicBezTo>
                        <a:pt x="400" y="0"/>
                        <a:pt x="0" y="956"/>
                        <a:pt x="569" y="1512"/>
                      </a:cubicBezTo>
                      <a:cubicBezTo>
                        <a:pt x="750" y="1697"/>
                        <a:pt x="974" y="1780"/>
                        <a:pt x="1194" y="1780"/>
                      </a:cubicBezTo>
                      <a:cubicBezTo>
                        <a:pt x="1652" y="1780"/>
                        <a:pt x="2093" y="1422"/>
                        <a:pt x="2093" y="883"/>
                      </a:cubicBezTo>
                      <a:cubicBezTo>
                        <a:pt x="2093" y="395"/>
                        <a:pt x="1706" y="0"/>
                        <a:pt x="122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99" name="Google Shape;4499;p53"/>
              <p:cNvGrpSpPr/>
              <p:nvPr/>
            </p:nvGrpSpPr>
            <p:grpSpPr>
              <a:xfrm>
                <a:off x="4210681" y="3924669"/>
                <a:ext cx="36549" cy="31366"/>
                <a:chOff x="4210681" y="3924669"/>
                <a:chExt cx="36549" cy="31366"/>
              </a:xfrm>
            </p:grpSpPr>
            <p:sp>
              <p:nvSpPr>
                <p:cNvPr id="4500" name="Google Shape;4500;p53"/>
                <p:cNvSpPr/>
                <p:nvPr/>
              </p:nvSpPr>
              <p:spPr>
                <a:xfrm>
                  <a:off x="4210681" y="3924669"/>
                  <a:ext cx="36549" cy="31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3988" extrusionOk="0">
                      <a:moveTo>
                        <a:pt x="2642" y="0"/>
                      </a:moveTo>
                      <a:cubicBezTo>
                        <a:pt x="2152" y="0"/>
                        <a:pt x="1654" y="182"/>
                        <a:pt x="1247" y="589"/>
                      </a:cubicBezTo>
                      <a:cubicBezTo>
                        <a:pt x="1" y="1847"/>
                        <a:pt x="884" y="3988"/>
                        <a:pt x="2662" y="3988"/>
                      </a:cubicBezTo>
                      <a:cubicBezTo>
                        <a:pt x="3751" y="3976"/>
                        <a:pt x="4646" y="3093"/>
                        <a:pt x="4646" y="1992"/>
                      </a:cubicBezTo>
                      <a:cubicBezTo>
                        <a:pt x="4646" y="797"/>
                        <a:pt x="3665" y="0"/>
                        <a:pt x="26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1" name="Google Shape;4501;p53"/>
                <p:cNvSpPr/>
                <p:nvPr/>
              </p:nvSpPr>
              <p:spPr>
                <a:xfrm>
                  <a:off x="4225625" y="3934335"/>
                  <a:ext cx="11994" cy="1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525" extrusionOk="0">
                      <a:moveTo>
                        <a:pt x="762" y="1"/>
                      </a:moveTo>
                      <a:cubicBezTo>
                        <a:pt x="339" y="1"/>
                        <a:pt x="0" y="339"/>
                        <a:pt x="0" y="763"/>
                      </a:cubicBezTo>
                      <a:cubicBezTo>
                        <a:pt x="0" y="1186"/>
                        <a:pt x="339" y="1525"/>
                        <a:pt x="762" y="1525"/>
                      </a:cubicBezTo>
                      <a:cubicBezTo>
                        <a:pt x="1173" y="1525"/>
                        <a:pt x="1524" y="1186"/>
                        <a:pt x="1524" y="763"/>
                      </a:cubicBezTo>
                      <a:cubicBezTo>
                        <a:pt x="1524" y="339"/>
                        <a:pt x="1173" y="1"/>
                        <a:pt x="76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02" name="Google Shape;4502;p53"/>
              <p:cNvGrpSpPr/>
              <p:nvPr/>
            </p:nvGrpSpPr>
            <p:grpSpPr>
              <a:xfrm>
                <a:off x="3987771" y="3628874"/>
                <a:ext cx="31499" cy="26993"/>
                <a:chOff x="3987771" y="3628874"/>
                <a:chExt cx="31499" cy="26993"/>
              </a:xfrm>
            </p:grpSpPr>
            <p:sp>
              <p:nvSpPr>
                <p:cNvPr id="4503" name="Google Shape;4503;p53"/>
                <p:cNvSpPr/>
                <p:nvPr/>
              </p:nvSpPr>
              <p:spPr>
                <a:xfrm>
                  <a:off x="3987771" y="3628874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4" name="Google Shape;4504;p53"/>
                <p:cNvSpPr/>
                <p:nvPr/>
              </p:nvSpPr>
              <p:spPr>
                <a:xfrm>
                  <a:off x="4000709" y="3638540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05" name="Google Shape;4505;p53"/>
              <p:cNvGrpSpPr/>
              <p:nvPr/>
            </p:nvGrpSpPr>
            <p:grpSpPr>
              <a:xfrm>
                <a:off x="4087382" y="3775674"/>
                <a:ext cx="31405" cy="26898"/>
                <a:chOff x="4087382" y="3775674"/>
                <a:chExt cx="31405" cy="26898"/>
              </a:xfrm>
            </p:grpSpPr>
            <p:sp>
              <p:nvSpPr>
                <p:cNvPr id="4506" name="Google Shape;4506;p53"/>
                <p:cNvSpPr/>
                <p:nvPr/>
              </p:nvSpPr>
              <p:spPr>
                <a:xfrm>
                  <a:off x="4087382" y="37756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20"/>
                        <a:pt x="2275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7" name="Google Shape;4507;p53"/>
                <p:cNvSpPr/>
                <p:nvPr/>
              </p:nvSpPr>
              <p:spPr>
                <a:xfrm>
                  <a:off x="4101460" y="378534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08" name="Google Shape;4508;p53"/>
              <p:cNvGrpSpPr/>
              <p:nvPr/>
            </p:nvGrpSpPr>
            <p:grpSpPr>
              <a:xfrm>
                <a:off x="4118873" y="3856637"/>
                <a:ext cx="31405" cy="26906"/>
                <a:chOff x="4118873" y="3856637"/>
                <a:chExt cx="31405" cy="26906"/>
              </a:xfrm>
            </p:grpSpPr>
            <p:sp>
              <p:nvSpPr>
                <p:cNvPr id="4509" name="Google Shape;4509;p53"/>
                <p:cNvSpPr/>
                <p:nvPr/>
              </p:nvSpPr>
              <p:spPr>
                <a:xfrm>
                  <a:off x="4118873" y="3856637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0" name="Google Shape;4510;p53"/>
                <p:cNvSpPr/>
                <p:nvPr/>
              </p:nvSpPr>
              <p:spPr>
                <a:xfrm>
                  <a:off x="4133046" y="3866310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11" name="Google Shape;4511;p53"/>
              <p:cNvGrpSpPr/>
              <p:nvPr/>
            </p:nvGrpSpPr>
            <p:grpSpPr>
              <a:xfrm>
                <a:off x="4168541" y="3639523"/>
                <a:ext cx="31499" cy="26906"/>
                <a:chOff x="4168541" y="3639523"/>
                <a:chExt cx="31499" cy="26906"/>
              </a:xfrm>
            </p:grpSpPr>
            <p:sp>
              <p:nvSpPr>
                <p:cNvPr id="4512" name="Google Shape;4512;p53"/>
                <p:cNvSpPr/>
                <p:nvPr/>
              </p:nvSpPr>
              <p:spPr>
                <a:xfrm>
                  <a:off x="4168541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2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5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3" name="Google Shape;4513;p53"/>
                <p:cNvSpPr/>
                <p:nvPr/>
              </p:nvSpPr>
              <p:spPr>
                <a:xfrm>
                  <a:off x="4182713" y="3649197"/>
                  <a:ext cx="7716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969" extrusionOk="0">
                      <a:moveTo>
                        <a:pt x="496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96" y="968"/>
                      </a:cubicBezTo>
                      <a:cubicBezTo>
                        <a:pt x="763" y="968"/>
                        <a:pt x="980" y="751"/>
                        <a:pt x="980" y="485"/>
                      </a:cubicBezTo>
                      <a:cubicBezTo>
                        <a:pt x="980" y="218"/>
                        <a:pt x="763" y="1"/>
                        <a:pt x="49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14" name="Google Shape;4514;p53"/>
              <p:cNvGrpSpPr/>
              <p:nvPr/>
            </p:nvGrpSpPr>
            <p:grpSpPr>
              <a:xfrm>
                <a:off x="3965789" y="3393545"/>
                <a:ext cx="31405" cy="26945"/>
                <a:chOff x="3965789" y="3393545"/>
                <a:chExt cx="31405" cy="26945"/>
              </a:xfrm>
            </p:grpSpPr>
            <p:sp>
              <p:nvSpPr>
                <p:cNvPr id="4515" name="Google Shape;4515;p53"/>
                <p:cNvSpPr/>
                <p:nvPr/>
              </p:nvSpPr>
              <p:spPr>
                <a:xfrm>
                  <a:off x="3965789" y="3393545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0"/>
                      </a:moveTo>
                      <a:cubicBezTo>
                        <a:pt x="1854" y="0"/>
                        <a:pt x="1426" y="158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6" name="Google Shape;4516;p53"/>
                <p:cNvSpPr/>
                <p:nvPr/>
              </p:nvSpPr>
              <p:spPr>
                <a:xfrm>
                  <a:off x="3978632" y="3403259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9" y="1"/>
                        <a:pt x="1" y="509"/>
                        <a:pt x="315" y="823"/>
                      </a:cubicBezTo>
                      <a:cubicBezTo>
                        <a:pt x="413" y="921"/>
                        <a:pt x="533" y="964"/>
                        <a:pt x="651" y="964"/>
                      </a:cubicBezTo>
                      <a:cubicBezTo>
                        <a:pt x="899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17" name="Google Shape;4517;p53"/>
              <p:cNvGrpSpPr/>
              <p:nvPr/>
            </p:nvGrpSpPr>
            <p:grpSpPr>
              <a:xfrm>
                <a:off x="3925166" y="3491008"/>
                <a:ext cx="31405" cy="27001"/>
                <a:chOff x="3925166" y="3491008"/>
                <a:chExt cx="31405" cy="27001"/>
              </a:xfrm>
            </p:grpSpPr>
            <p:sp>
              <p:nvSpPr>
                <p:cNvPr id="4518" name="Google Shape;4518;p53"/>
                <p:cNvSpPr/>
                <p:nvPr/>
              </p:nvSpPr>
              <p:spPr>
                <a:xfrm>
                  <a:off x="3925166" y="349100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5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9" name="Google Shape;4519;p53"/>
                <p:cNvSpPr/>
                <p:nvPr/>
              </p:nvSpPr>
              <p:spPr>
                <a:xfrm>
                  <a:off x="3939339" y="350068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5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5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20" name="Google Shape;4520;p53"/>
              <p:cNvGrpSpPr/>
              <p:nvPr/>
            </p:nvGrpSpPr>
            <p:grpSpPr>
              <a:xfrm>
                <a:off x="3682845" y="3340976"/>
                <a:ext cx="31397" cy="26898"/>
                <a:chOff x="3682845" y="3340976"/>
                <a:chExt cx="31397" cy="26898"/>
              </a:xfrm>
            </p:grpSpPr>
            <p:sp>
              <p:nvSpPr>
                <p:cNvPr id="4521" name="Google Shape;4521;p53"/>
                <p:cNvSpPr/>
                <p:nvPr/>
              </p:nvSpPr>
              <p:spPr>
                <a:xfrm>
                  <a:off x="3682845" y="3340976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2" name="Google Shape;4522;p53"/>
                <p:cNvSpPr/>
                <p:nvPr/>
              </p:nvSpPr>
              <p:spPr>
                <a:xfrm>
                  <a:off x="3695783" y="3350650"/>
                  <a:ext cx="8856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2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23"/>
                      </a:cubicBezTo>
                      <a:cubicBezTo>
                        <a:pt x="401" y="926"/>
                        <a:pt x="524" y="972"/>
                        <a:pt x="643" y="972"/>
                      </a:cubicBezTo>
                      <a:cubicBezTo>
                        <a:pt x="890" y="972"/>
                        <a:pt x="1125" y="777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23" name="Google Shape;4523;p53"/>
              <p:cNvGrpSpPr/>
              <p:nvPr/>
            </p:nvGrpSpPr>
            <p:grpSpPr>
              <a:xfrm>
                <a:off x="3795393" y="3353725"/>
                <a:ext cx="31499" cy="26993"/>
                <a:chOff x="3795393" y="3353725"/>
                <a:chExt cx="31499" cy="26993"/>
              </a:xfrm>
            </p:grpSpPr>
            <p:sp>
              <p:nvSpPr>
                <p:cNvPr id="4524" name="Google Shape;4524;p53"/>
                <p:cNvSpPr/>
                <p:nvPr/>
              </p:nvSpPr>
              <p:spPr>
                <a:xfrm>
                  <a:off x="3795393" y="335372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32"/>
                        <a:pt x="2299" y="3432"/>
                      </a:cubicBezTo>
                      <a:cubicBezTo>
                        <a:pt x="3242" y="3432"/>
                        <a:pt x="4005" y="2658"/>
                        <a:pt x="4005" y="1714"/>
                      </a:cubicBezTo>
                      <a:cubicBezTo>
                        <a:pt x="4005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5" name="Google Shape;4525;p53"/>
                <p:cNvSpPr/>
                <p:nvPr/>
              </p:nvSpPr>
              <p:spPr>
                <a:xfrm>
                  <a:off x="3809668" y="3363399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06" y="0"/>
                        <a:pt x="0" y="218"/>
                        <a:pt x="0" y="484"/>
                      </a:cubicBezTo>
                      <a:cubicBezTo>
                        <a:pt x="0" y="750"/>
                        <a:pt x="206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26" name="Google Shape;4526;p53"/>
              <p:cNvGrpSpPr/>
              <p:nvPr/>
            </p:nvGrpSpPr>
            <p:grpSpPr>
              <a:xfrm>
                <a:off x="4176909" y="4363221"/>
                <a:ext cx="38924" cy="33316"/>
                <a:chOff x="4176909" y="4363221"/>
                <a:chExt cx="38924" cy="33316"/>
              </a:xfrm>
            </p:grpSpPr>
            <p:sp>
              <p:nvSpPr>
                <p:cNvPr id="4527" name="Google Shape;4527;p53"/>
                <p:cNvSpPr/>
                <p:nvPr/>
              </p:nvSpPr>
              <p:spPr>
                <a:xfrm>
                  <a:off x="4176909" y="4363221"/>
                  <a:ext cx="38924" cy="33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" h="4236" extrusionOk="0">
                      <a:moveTo>
                        <a:pt x="2823" y="0"/>
                      </a:moveTo>
                      <a:cubicBezTo>
                        <a:pt x="2301" y="0"/>
                        <a:pt x="1767" y="195"/>
                        <a:pt x="1331" y="631"/>
                      </a:cubicBezTo>
                      <a:cubicBezTo>
                        <a:pt x="1" y="1961"/>
                        <a:pt x="944" y="4236"/>
                        <a:pt x="2831" y="4236"/>
                      </a:cubicBezTo>
                      <a:cubicBezTo>
                        <a:pt x="4005" y="4236"/>
                        <a:pt x="4948" y="3292"/>
                        <a:pt x="4948" y="2119"/>
                      </a:cubicBezTo>
                      <a:cubicBezTo>
                        <a:pt x="4948" y="844"/>
                        <a:pt x="3911" y="0"/>
                        <a:pt x="28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8" name="Google Shape;4528;p53"/>
                <p:cNvSpPr/>
                <p:nvPr/>
              </p:nvSpPr>
              <p:spPr>
                <a:xfrm>
                  <a:off x="4192230" y="4372934"/>
                  <a:ext cx="13897" cy="1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" h="1779" extrusionOk="0">
                      <a:moveTo>
                        <a:pt x="883" y="1"/>
                      </a:moveTo>
                      <a:cubicBezTo>
                        <a:pt x="399" y="1"/>
                        <a:pt x="0" y="400"/>
                        <a:pt x="0" y="896"/>
                      </a:cubicBezTo>
                      <a:cubicBezTo>
                        <a:pt x="0" y="1380"/>
                        <a:pt x="399" y="1779"/>
                        <a:pt x="883" y="1779"/>
                      </a:cubicBezTo>
                      <a:cubicBezTo>
                        <a:pt x="1379" y="1779"/>
                        <a:pt x="1766" y="1380"/>
                        <a:pt x="1766" y="896"/>
                      </a:cubicBezTo>
                      <a:cubicBezTo>
                        <a:pt x="1766" y="400"/>
                        <a:pt x="1379" y="1"/>
                        <a:pt x="88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29" name="Google Shape;4529;p53"/>
              <p:cNvGrpSpPr/>
              <p:nvPr/>
            </p:nvGrpSpPr>
            <p:grpSpPr>
              <a:xfrm>
                <a:off x="4226191" y="4007660"/>
                <a:ext cx="33560" cy="28770"/>
                <a:chOff x="4226191" y="4007660"/>
                <a:chExt cx="33560" cy="28770"/>
              </a:xfrm>
            </p:grpSpPr>
            <p:sp>
              <p:nvSpPr>
                <p:cNvPr id="4530" name="Google Shape;4530;p53"/>
                <p:cNvSpPr/>
                <p:nvPr/>
              </p:nvSpPr>
              <p:spPr>
                <a:xfrm>
                  <a:off x="4226191" y="4007660"/>
                  <a:ext cx="33560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" h="3658" extrusionOk="0">
                      <a:moveTo>
                        <a:pt x="2427" y="1"/>
                      </a:moveTo>
                      <a:cubicBezTo>
                        <a:pt x="1980" y="1"/>
                        <a:pt x="1524" y="167"/>
                        <a:pt x="1150" y="537"/>
                      </a:cubicBezTo>
                      <a:cubicBezTo>
                        <a:pt x="1" y="1686"/>
                        <a:pt x="811" y="3645"/>
                        <a:pt x="2444" y="3658"/>
                      </a:cubicBezTo>
                      <a:cubicBezTo>
                        <a:pt x="3436" y="3645"/>
                        <a:pt x="4259" y="2835"/>
                        <a:pt x="4259" y="1843"/>
                      </a:cubicBezTo>
                      <a:cubicBezTo>
                        <a:pt x="4267" y="736"/>
                        <a:pt x="3369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1" name="Google Shape;4531;p53"/>
                <p:cNvSpPr/>
                <p:nvPr/>
              </p:nvSpPr>
              <p:spPr>
                <a:xfrm>
                  <a:off x="4239129" y="4017397"/>
                  <a:ext cx="10948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193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8"/>
                        <a:pt x="647" y="1192"/>
                        <a:pt x="794" y="1192"/>
                      </a:cubicBezTo>
                      <a:cubicBezTo>
                        <a:pt x="1099" y="1192"/>
                        <a:pt x="1392" y="957"/>
                        <a:pt x="1392" y="605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32" name="Google Shape;4532;p53"/>
              <p:cNvGrpSpPr/>
              <p:nvPr/>
            </p:nvGrpSpPr>
            <p:grpSpPr>
              <a:xfrm>
                <a:off x="3597785" y="3377045"/>
                <a:ext cx="33591" cy="28699"/>
                <a:chOff x="3597785" y="3377045"/>
                <a:chExt cx="33591" cy="28699"/>
              </a:xfrm>
            </p:grpSpPr>
            <p:sp>
              <p:nvSpPr>
                <p:cNvPr id="4533" name="Google Shape;4533;p53"/>
                <p:cNvSpPr/>
                <p:nvPr/>
              </p:nvSpPr>
              <p:spPr>
                <a:xfrm>
                  <a:off x="3597785" y="3377045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28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0" y="1676"/>
                        <a:pt x="811" y="3648"/>
                        <a:pt x="2444" y="3648"/>
                      </a:cubicBezTo>
                      <a:cubicBezTo>
                        <a:pt x="3448" y="3648"/>
                        <a:pt x="4259" y="2826"/>
                        <a:pt x="4271" y="1822"/>
                      </a:cubicBezTo>
                      <a:cubicBezTo>
                        <a:pt x="4262" y="726"/>
                        <a:pt x="3364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4" name="Google Shape;4534;p53"/>
                <p:cNvSpPr/>
                <p:nvPr/>
              </p:nvSpPr>
              <p:spPr>
                <a:xfrm>
                  <a:off x="3612343" y="3386703"/>
                  <a:ext cx="9328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87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20" y="1186"/>
                        <a:pt x="1186" y="920"/>
                        <a:pt x="1186" y="594"/>
                      </a:cubicBezTo>
                      <a:cubicBezTo>
                        <a:pt x="1186" y="267"/>
                        <a:pt x="920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35" name="Google Shape;4535;p53"/>
              <p:cNvGrpSpPr/>
              <p:nvPr/>
            </p:nvGrpSpPr>
            <p:grpSpPr>
              <a:xfrm>
                <a:off x="3887870" y="3669796"/>
                <a:ext cx="33591" cy="28692"/>
                <a:chOff x="3887870" y="3669796"/>
                <a:chExt cx="33591" cy="28692"/>
              </a:xfrm>
            </p:grpSpPr>
            <p:sp>
              <p:nvSpPr>
                <p:cNvPr id="4536" name="Google Shape;4536;p53"/>
                <p:cNvSpPr/>
                <p:nvPr/>
              </p:nvSpPr>
              <p:spPr>
                <a:xfrm>
                  <a:off x="3887870" y="3669796"/>
                  <a:ext cx="33591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8" extrusionOk="0">
                      <a:moveTo>
                        <a:pt x="2431" y="0"/>
                      </a:moveTo>
                      <a:cubicBezTo>
                        <a:pt x="1981" y="0"/>
                        <a:pt x="1522" y="167"/>
                        <a:pt x="1150" y="539"/>
                      </a:cubicBezTo>
                      <a:cubicBezTo>
                        <a:pt x="1" y="1676"/>
                        <a:pt x="823" y="3648"/>
                        <a:pt x="2444" y="3648"/>
                      </a:cubicBezTo>
                      <a:cubicBezTo>
                        <a:pt x="3448" y="3648"/>
                        <a:pt x="4271" y="2825"/>
                        <a:pt x="4271" y="1821"/>
                      </a:cubicBezTo>
                      <a:cubicBezTo>
                        <a:pt x="4271" y="725"/>
                        <a:pt x="3370" y="0"/>
                        <a:pt x="24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7" name="Google Shape;4537;p53"/>
                <p:cNvSpPr/>
                <p:nvPr/>
              </p:nvSpPr>
              <p:spPr>
                <a:xfrm>
                  <a:off x="3902428" y="3679454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3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38" name="Google Shape;4538;p53"/>
              <p:cNvGrpSpPr/>
              <p:nvPr/>
            </p:nvGrpSpPr>
            <p:grpSpPr>
              <a:xfrm>
                <a:off x="3818320" y="3481625"/>
                <a:ext cx="33497" cy="28770"/>
                <a:chOff x="3818320" y="3481625"/>
                <a:chExt cx="33497" cy="28770"/>
              </a:xfrm>
            </p:grpSpPr>
            <p:sp>
              <p:nvSpPr>
                <p:cNvPr id="4539" name="Google Shape;4539;p53"/>
                <p:cNvSpPr/>
                <p:nvPr/>
              </p:nvSpPr>
              <p:spPr>
                <a:xfrm>
                  <a:off x="3818320" y="3481625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1"/>
                      </a:moveTo>
                      <a:cubicBezTo>
                        <a:pt x="1975" y="1"/>
                        <a:pt x="1520" y="166"/>
                        <a:pt x="1150" y="537"/>
                      </a:cubicBezTo>
                      <a:cubicBezTo>
                        <a:pt x="1" y="1686"/>
                        <a:pt x="811" y="3658"/>
                        <a:pt x="2432" y="3658"/>
                      </a:cubicBezTo>
                      <a:cubicBezTo>
                        <a:pt x="3448" y="3658"/>
                        <a:pt x="4259" y="2835"/>
                        <a:pt x="4259" y="1831"/>
                      </a:cubicBezTo>
                      <a:cubicBezTo>
                        <a:pt x="4259" y="732"/>
                        <a:pt x="3359" y="1"/>
                        <a:pt x="242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0" name="Google Shape;4540;p53"/>
                <p:cNvSpPr/>
                <p:nvPr/>
              </p:nvSpPr>
              <p:spPr>
                <a:xfrm>
                  <a:off x="3831258" y="3491362"/>
                  <a:ext cx="10956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2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6" y="1192"/>
                        <a:pt x="792" y="1192"/>
                      </a:cubicBezTo>
                      <a:cubicBezTo>
                        <a:pt x="1098" y="1192"/>
                        <a:pt x="1392" y="953"/>
                        <a:pt x="1392" y="593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41" name="Google Shape;4541;p53"/>
              <p:cNvGrpSpPr/>
              <p:nvPr/>
            </p:nvGrpSpPr>
            <p:grpSpPr>
              <a:xfrm>
                <a:off x="4278139" y="4120948"/>
                <a:ext cx="37492" cy="32129"/>
                <a:chOff x="4278139" y="4120948"/>
                <a:chExt cx="37492" cy="32129"/>
              </a:xfrm>
            </p:grpSpPr>
            <p:sp>
              <p:nvSpPr>
                <p:cNvPr id="4542" name="Google Shape;4542;p53"/>
                <p:cNvSpPr/>
                <p:nvPr/>
              </p:nvSpPr>
              <p:spPr>
                <a:xfrm>
                  <a:off x="4278139" y="4120948"/>
                  <a:ext cx="37492" cy="3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4085" extrusionOk="0">
                      <a:moveTo>
                        <a:pt x="2708" y="0"/>
                      </a:moveTo>
                      <a:cubicBezTo>
                        <a:pt x="2207" y="0"/>
                        <a:pt x="1697" y="186"/>
                        <a:pt x="1283" y="600"/>
                      </a:cubicBezTo>
                      <a:cubicBezTo>
                        <a:pt x="1" y="1895"/>
                        <a:pt x="908" y="4084"/>
                        <a:pt x="2722" y="4084"/>
                      </a:cubicBezTo>
                      <a:cubicBezTo>
                        <a:pt x="3847" y="4084"/>
                        <a:pt x="4755" y="3177"/>
                        <a:pt x="4767" y="2052"/>
                      </a:cubicBezTo>
                      <a:cubicBezTo>
                        <a:pt x="4767" y="815"/>
                        <a:pt x="3758" y="0"/>
                        <a:pt x="27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3" name="Google Shape;4543;p53"/>
                <p:cNvSpPr/>
                <p:nvPr/>
              </p:nvSpPr>
              <p:spPr>
                <a:xfrm>
                  <a:off x="4290983" y="4130614"/>
                  <a:ext cx="14943" cy="12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629" extrusionOk="0">
                      <a:moveTo>
                        <a:pt x="1089" y="0"/>
                      </a:moveTo>
                      <a:cubicBezTo>
                        <a:pt x="363" y="0"/>
                        <a:pt x="1" y="883"/>
                        <a:pt x="509" y="1391"/>
                      </a:cubicBezTo>
                      <a:cubicBezTo>
                        <a:pt x="673" y="1555"/>
                        <a:pt x="876" y="1629"/>
                        <a:pt x="1076" y="1629"/>
                      </a:cubicBezTo>
                      <a:cubicBezTo>
                        <a:pt x="1495" y="1629"/>
                        <a:pt x="1900" y="1306"/>
                        <a:pt x="1900" y="823"/>
                      </a:cubicBezTo>
                      <a:cubicBezTo>
                        <a:pt x="1900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44" name="Google Shape;4544;p53"/>
              <p:cNvGrpSpPr/>
              <p:nvPr/>
            </p:nvGrpSpPr>
            <p:grpSpPr>
              <a:xfrm>
                <a:off x="4419898" y="3977388"/>
                <a:ext cx="33497" cy="28692"/>
                <a:chOff x="4419898" y="3977388"/>
                <a:chExt cx="33497" cy="28692"/>
              </a:xfrm>
            </p:grpSpPr>
            <p:sp>
              <p:nvSpPr>
                <p:cNvPr id="4545" name="Google Shape;4545;p53"/>
                <p:cNvSpPr/>
                <p:nvPr/>
              </p:nvSpPr>
              <p:spPr>
                <a:xfrm>
                  <a:off x="4419898" y="3977388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1" y="1688"/>
                        <a:pt x="811" y="3648"/>
                        <a:pt x="2432" y="3648"/>
                      </a:cubicBezTo>
                      <a:cubicBezTo>
                        <a:pt x="3448" y="3648"/>
                        <a:pt x="4259" y="2837"/>
                        <a:pt x="4259" y="1833"/>
                      </a:cubicBezTo>
                      <a:cubicBezTo>
                        <a:pt x="4259" y="729"/>
                        <a:pt x="3362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6" name="Google Shape;4546;p53"/>
                <p:cNvSpPr/>
                <p:nvPr/>
              </p:nvSpPr>
              <p:spPr>
                <a:xfrm>
                  <a:off x="4432742" y="3987046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9" y="1139"/>
                        <a:pt x="650" y="1195"/>
                        <a:pt x="799" y="1195"/>
                      </a:cubicBezTo>
                      <a:cubicBezTo>
                        <a:pt x="1104" y="1195"/>
                        <a:pt x="1396" y="963"/>
                        <a:pt x="1404" y="605"/>
                      </a:cubicBezTo>
                      <a:cubicBezTo>
                        <a:pt x="1404" y="266"/>
                        <a:pt x="1138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47" name="Google Shape;4547;p53"/>
              <p:cNvGrpSpPr/>
              <p:nvPr/>
            </p:nvGrpSpPr>
            <p:grpSpPr>
              <a:xfrm>
                <a:off x="4158930" y="4034684"/>
                <a:ext cx="33497" cy="28762"/>
                <a:chOff x="4158930" y="4034684"/>
                <a:chExt cx="33497" cy="28762"/>
              </a:xfrm>
            </p:grpSpPr>
            <p:sp>
              <p:nvSpPr>
                <p:cNvPr id="4548" name="Google Shape;4548;p53"/>
                <p:cNvSpPr/>
                <p:nvPr/>
              </p:nvSpPr>
              <p:spPr>
                <a:xfrm>
                  <a:off x="4158930" y="4034684"/>
                  <a:ext cx="33497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7" extrusionOk="0">
                      <a:moveTo>
                        <a:pt x="2421" y="0"/>
                      </a:moveTo>
                      <a:cubicBezTo>
                        <a:pt x="1974" y="0"/>
                        <a:pt x="1520" y="166"/>
                        <a:pt x="1149" y="536"/>
                      </a:cubicBezTo>
                      <a:cubicBezTo>
                        <a:pt x="0" y="1685"/>
                        <a:pt x="811" y="3645"/>
                        <a:pt x="2432" y="3657"/>
                      </a:cubicBezTo>
                      <a:cubicBezTo>
                        <a:pt x="3436" y="3645"/>
                        <a:pt x="4258" y="2834"/>
                        <a:pt x="4258" y="1830"/>
                      </a:cubicBezTo>
                      <a:cubicBezTo>
                        <a:pt x="4258" y="732"/>
                        <a:pt x="3358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9" name="Google Shape;4549;p53"/>
                <p:cNvSpPr/>
                <p:nvPr/>
              </p:nvSpPr>
              <p:spPr>
                <a:xfrm>
                  <a:off x="4173385" y="4044319"/>
                  <a:ext cx="9336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99" extrusionOk="0">
                      <a:moveTo>
                        <a:pt x="594" y="1"/>
                      </a:moveTo>
                      <a:cubicBezTo>
                        <a:pt x="267" y="1"/>
                        <a:pt x="1" y="279"/>
                        <a:pt x="1" y="605"/>
                      </a:cubicBezTo>
                      <a:cubicBezTo>
                        <a:pt x="1" y="932"/>
                        <a:pt x="267" y="1198"/>
                        <a:pt x="594" y="1198"/>
                      </a:cubicBezTo>
                      <a:cubicBezTo>
                        <a:pt x="920" y="1198"/>
                        <a:pt x="1186" y="932"/>
                        <a:pt x="1186" y="605"/>
                      </a:cubicBezTo>
                      <a:cubicBezTo>
                        <a:pt x="1186" y="279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50" name="Google Shape;4550;p53"/>
              <p:cNvGrpSpPr/>
              <p:nvPr/>
            </p:nvGrpSpPr>
            <p:grpSpPr>
              <a:xfrm>
                <a:off x="4134949" y="3957049"/>
                <a:ext cx="33497" cy="28770"/>
                <a:chOff x="4134949" y="3957049"/>
                <a:chExt cx="33497" cy="28770"/>
              </a:xfrm>
            </p:grpSpPr>
            <p:sp>
              <p:nvSpPr>
                <p:cNvPr id="4551" name="Google Shape;4551;p53"/>
                <p:cNvSpPr/>
                <p:nvPr/>
              </p:nvSpPr>
              <p:spPr>
                <a:xfrm>
                  <a:off x="4134949" y="3957049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0"/>
                      </a:moveTo>
                      <a:cubicBezTo>
                        <a:pt x="1975" y="0"/>
                        <a:pt x="1520" y="166"/>
                        <a:pt x="1150" y="536"/>
                      </a:cubicBezTo>
                      <a:cubicBezTo>
                        <a:pt x="1" y="1685"/>
                        <a:pt x="811" y="3657"/>
                        <a:pt x="2432" y="3657"/>
                      </a:cubicBezTo>
                      <a:cubicBezTo>
                        <a:pt x="3436" y="3657"/>
                        <a:pt x="4259" y="2834"/>
                        <a:pt x="4259" y="1830"/>
                      </a:cubicBezTo>
                      <a:cubicBezTo>
                        <a:pt x="4259" y="732"/>
                        <a:pt x="3359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2" name="Google Shape;4552;p53"/>
                <p:cNvSpPr/>
                <p:nvPr/>
              </p:nvSpPr>
              <p:spPr>
                <a:xfrm>
                  <a:off x="4147793" y="3966778"/>
                  <a:ext cx="10956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3" extrusionOk="0">
                      <a:moveTo>
                        <a:pt x="799" y="1"/>
                      </a:moveTo>
                      <a:cubicBezTo>
                        <a:pt x="267" y="1"/>
                        <a:pt x="1" y="642"/>
                        <a:pt x="376" y="1017"/>
                      </a:cubicBezTo>
                      <a:cubicBezTo>
                        <a:pt x="497" y="1138"/>
                        <a:pt x="646" y="1192"/>
                        <a:pt x="792" y="1192"/>
                      </a:cubicBezTo>
                      <a:cubicBezTo>
                        <a:pt x="1098" y="1192"/>
                        <a:pt x="1392" y="954"/>
                        <a:pt x="1392" y="593"/>
                      </a:cubicBezTo>
                      <a:cubicBezTo>
                        <a:pt x="1392" y="267"/>
                        <a:pt x="1126" y="1"/>
                        <a:pt x="799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53" name="Google Shape;4553;p53"/>
              <p:cNvGrpSpPr/>
              <p:nvPr/>
            </p:nvGrpSpPr>
            <p:grpSpPr>
              <a:xfrm>
                <a:off x="4193653" y="4184403"/>
                <a:ext cx="43580" cy="37264"/>
                <a:chOff x="4193653" y="4184403"/>
                <a:chExt cx="43580" cy="37264"/>
              </a:xfrm>
            </p:grpSpPr>
            <p:sp>
              <p:nvSpPr>
                <p:cNvPr id="4554" name="Google Shape;4554;p53"/>
                <p:cNvSpPr/>
                <p:nvPr/>
              </p:nvSpPr>
              <p:spPr>
                <a:xfrm>
                  <a:off x="4193653" y="4184403"/>
                  <a:ext cx="43580" cy="37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38" extrusionOk="0">
                      <a:moveTo>
                        <a:pt x="3156" y="1"/>
                      </a:moveTo>
                      <a:cubicBezTo>
                        <a:pt x="2575" y="1"/>
                        <a:pt x="1982" y="216"/>
                        <a:pt x="1501" y="698"/>
                      </a:cubicBezTo>
                      <a:cubicBezTo>
                        <a:pt x="1" y="2185"/>
                        <a:pt x="1065" y="4738"/>
                        <a:pt x="3170" y="4738"/>
                      </a:cubicBezTo>
                      <a:cubicBezTo>
                        <a:pt x="4476" y="4738"/>
                        <a:pt x="5529" y="3673"/>
                        <a:pt x="5541" y="2367"/>
                      </a:cubicBezTo>
                      <a:cubicBezTo>
                        <a:pt x="5541" y="943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5" name="Google Shape;4555;p53"/>
                <p:cNvSpPr/>
                <p:nvPr/>
              </p:nvSpPr>
              <p:spPr>
                <a:xfrm>
                  <a:off x="4206591" y="4194069"/>
                  <a:ext cx="20944" cy="17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2282" extrusionOk="0">
                      <a:moveTo>
                        <a:pt x="1525" y="1"/>
                      </a:moveTo>
                      <a:cubicBezTo>
                        <a:pt x="509" y="1"/>
                        <a:pt x="1" y="1223"/>
                        <a:pt x="714" y="1948"/>
                      </a:cubicBezTo>
                      <a:cubicBezTo>
                        <a:pt x="948" y="2179"/>
                        <a:pt x="1234" y="2282"/>
                        <a:pt x="1514" y="2282"/>
                      </a:cubicBezTo>
                      <a:cubicBezTo>
                        <a:pt x="2101" y="2282"/>
                        <a:pt x="2662" y="1826"/>
                        <a:pt x="2662" y="1138"/>
                      </a:cubicBezTo>
                      <a:cubicBezTo>
                        <a:pt x="2662" y="509"/>
                        <a:pt x="2154" y="1"/>
                        <a:pt x="152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56" name="Google Shape;4556;p53"/>
              <p:cNvGrpSpPr/>
              <p:nvPr/>
            </p:nvGrpSpPr>
            <p:grpSpPr>
              <a:xfrm>
                <a:off x="4343600" y="3943844"/>
                <a:ext cx="43580" cy="37312"/>
                <a:chOff x="4343600" y="3943844"/>
                <a:chExt cx="43580" cy="37312"/>
              </a:xfrm>
            </p:grpSpPr>
            <p:sp>
              <p:nvSpPr>
                <p:cNvPr id="4557" name="Google Shape;4557;p53"/>
                <p:cNvSpPr/>
                <p:nvPr/>
              </p:nvSpPr>
              <p:spPr>
                <a:xfrm>
                  <a:off x="4343600" y="3943844"/>
                  <a:ext cx="43580" cy="3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44" extrusionOk="0">
                      <a:moveTo>
                        <a:pt x="3156" y="1"/>
                      </a:moveTo>
                      <a:cubicBezTo>
                        <a:pt x="2574" y="1"/>
                        <a:pt x="1982" y="218"/>
                        <a:pt x="1500" y="703"/>
                      </a:cubicBezTo>
                      <a:cubicBezTo>
                        <a:pt x="0" y="2191"/>
                        <a:pt x="1065" y="4743"/>
                        <a:pt x="3169" y="4743"/>
                      </a:cubicBezTo>
                      <a:cubicBezTo>
                        <a:pt x="4476" y="4731"/>
                        <a:pt x="5528" y="3679"/>
                        <a:pt x="5540" y="2372"/>
                      </a:cubicBezTo>
                      <a:cubicBezTo>
                        <a:pt x="5540" y="949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8" name="Google Shape;4558;p53"/>
                <p:cNvSpPr/>
                <p:nvPr/>
              </p:nvSpPr>
              <p:spPr>
                <a:xfrm>
                  <a:off x="4359581" y="3953557"/>
                  <a:ext cx="17893" cy="1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2275" extrusionOk="0">
                      <a:moveTo>
                        <a:pt x="1137" y="0"/>
                      </a:moveTo>
                      <a:cubicBezTo>
                        <a:pt x="508" y="0"/>
                        <a:pt x="0" y="508"/>
                        <a:pt x="0" y="1137"/>
                      </a:cubicBezTo>
                      <a:cubicBezTo>
                        <a:pt x="0" y="1766"/>
                        <a:pt x="508" y="2274"/>
                        <a:pt x="1137" y="2274"/>
                      </a:cubicBezTo>
                      <a:cubicBezTo>
                        <a:pt x="1766" y="2274"/>
                        <a:pt x="2275" y="1766"/>
                        <a:pt x="2275" y="1137"/>
                      </a:cubicBezTo>
                      <a:cubicBezTo>
                        <a:pt x="2275" y="508"/>
                        <a:pt x="1766" y="0"/>
                        <a:pt x="113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59" name="Google Shape;4559;p53"/>
              <p:cNvGrpSpPr/>
              <p:nvPr/>
            </p:nvGrpSpPr>
            <p:grpSpPr>
              <a:xfrm>
                <a:off x="4172339" y="3381693"/>
                <a:ext cx="31499" cy="27001"/>
                <a:chOff x="4172339" y="3381693"/>
                <a:chExt cx="31499" cy="27001"/>
              </a:xfrm>
            </p:grpSpPr>
            <p:sp>
              <p:nvSpPr>
                <p:cNvPr id="4560" name="Google Shape;4560;p53"/>
                <p:cNvSpPr/>
                <p:nvPr/>
              </p:nvSpPr>
              <p:spPr>
                <a:xfrm>
                  <a:off x="4172339" y="33816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20"/>
                        <a:pt x="2299" y="3432"/>
                      </a:cubicBezTo>
                      <a:cubicBezTo>
                        <a:pt x="3243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1" name="Google Shape;4561;p53"/>
                <p:cNvSpPr/>
                <p:nvPr/>
              </p:nvSpPr>
              <p:spPr>
                <a:xfrm>
                  <a:off x="4185285" y="3391367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2" y="823"/>
                      </a:cubicBezTo>
                      <a:cubicBezTo>
                        <a:pt x="401" y="922"/>
                        <a:pt x="523" y="967"/>
                        <a:pt x="643" y="967"/>
                      </a:cubicBezTo>
                      <a:cubicBezTo>
                        <a:pt x="889" y="967"/>
                        <a:pt x="1125" y="778"/>
                        <a:pt x="1125" y="484"/>
                      </a:cubicBezTo>
                      <a:cubicBezTo>
                        <a:pt x="1125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6" name="Google Shape;4566;p54"/>
          <p:cNvGrpSpPr/>
          <p:nvPr/>
        </p:nvGrpSpPr>
        <p:grpSpPr>
          <a:xfrm>
            <a:off x="729274" y="1175734"/>
            <a:ext cx="2507799" cy="206239"/>
            <a:chOff x="106648" y="895722"/>
            <a:chExt cx="4481413" cy="374300"/>
          </a:xfrm>
        </p:grpSpPr>
        <p:grpSp>
          <p:nvGrpSpPr>
            <p:cNvPr id="4567" name="Google Shape;4567;p54"/>
            <p:cNvGrpSpPr/>
            <p:nvPr/>
          </p:nvGrpSpPr>
          <p:grpSpPr>
            <a:xfrm>
              <a:off x="2233276" y="895722"/>
              <a:ext cx="1082667" cy="223591"/>
              <a:chOff x="4808316" y="2800065"/>
              <a:chExt cx="1999386" cy="412910"/>
            </a:xfrm>
          </p:grpSpPr>
          <p:sp>
            <p:nvSpPr>
              <p:cNvPr id="4568" name="Google Shape;4568;p54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69" name="Google Shape;4569;p54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4570" name="Google Shape;4570;p54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571" name="Google Shape;4571;p54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572" name="Google Shape;4572;p54"/>
            <p:cNvGrpSpPr/>
            <p:nvPr/>
          </p:nvGrpSpPr>
          <p:grpSpPr>
            <a:xfrm>
              <a:off x="106648" y="895722"/>
              <a:ext cx="1088401" cy="223591"/>
              <a:chOff x="881025" y="2800065"/>
              <a:chExt cx="2009975" cy="412910"/>
            </a:xfrm>
          </p:grpSpPr>
          <p:sp>
            <p:nvSpPr>
              <p:cNvPr id="4573" name="Google Shape;4573;p54"/>
              <p:cNvSpPr/>
              <p:nvPr/>
            </p:nvSpPr>
            <p:spPr>
              <a:xfrm>
                <a:off x="932600" y="3079475"/>
                <a:ext cx="1958400" cy="133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74" name="Google Shape;4574;p54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4575" name="Google Shape;4575;p54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576" name="Google Shape;4576;p54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577" name="Google Shape;4577;p54"/>
            <p:cNvGrpSpPr/>
            <p:nvPr/>
          </p:nvGrpSpPr>
          <p:grpSpPr>
            <a:xfrm>
              <a:off x="1172346" y="1047018"/>
              <a:ext cx="1083151" cy="223003"/>
              <a:chOff x="2849073" y="3079467"/>
              <a:chExt cx="2000279" cy="411825"/>
            </a:xfrm>
          </p:grpSpPr>
          <p:sp>
            <p:nvSpPr>
              <p:cNvPr id="4578" name="Google Shape;4578;p54"/>
              <p:cNvSpPr/>
              <p:nvPr/>
            </p:nvSpPr>
            <p:spPr>
              <a:xfrm>
                <a:off x="2890952" y="3079475"/>
                <a:ext cx="1958400" cy="133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79" name="Google Shape;4579;p54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4580" name="Google Shape;4580;p54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581" name="Google Shape;4581;p54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582" name="Google Shape;4582;p54"/>
            <p:cNvGrpSpPr/>
            <p:nvPr/>
          </p:nvGrpSpPr>
          <p:grpSpPr>
            <a:xfrm>
              <a:off x="3290132" y="1047018"/>
              <a:ext cx="1297929" cy="223003"/>
              <a:chOff x="6760035" y="3079467"/>
              <a:chExt cx="2396914" cy="411825"/>
            </a:xfrm>
          </p:grpSpPr>
          <p:sp>
            <p:nvSpPr>
              <p:cNvPr id="4583" name="Google Shape;4583;p54"/>
              <p:cNvSpPr/>
              <p:nvPr/>
            </p:nvSpPr>
            <p:spPr>
              <a:xfrm>
                <a:off x="6807650" y="3079475"/>
                <a:ext cx="2349300" cy="133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84" name="Google Shape;4584;p54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4585" name="Google Shape;4585;p54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586" name="Google Shape;4586;p54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587" name="Google Shape;4587;p54"/>
          <p:cNvGrpSpPr/>
          <p:nvPr/>
        </p:nvGrpSpPr>
        <p:grpSpPr>
          <a:xfrm>
            <a:off x="2147036" y="3575105"/>
            <a:ext cx="1086701" cy="799429"/>
            <a:chOff x="2183288" y="3555572"/>
            <a:chExt cx="1136241" cy="835873"/>
          </a:xfrm>
        </p:grpSpPr>
        <p:sp>
          <p:nvSpPr>
            <p:cNvPr id="4588" name="Google Shape;4588;p54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9" name="Google Shape;4589;p54"/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4590" name="Google Shape;4590;p54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54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54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54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54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54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96" name="Google Shape;4596;p54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597" name="Google Shape;4597;p54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4598" name="Google Shape;4598;p54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4599" name="Google Shape;4599;p54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4600" name="Google Shape;4600;p54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1" name="Google Shape;4601;p54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4602" name="Google Shape;4602;p54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4603" name="Google Shape;4603;p54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04" name="Google Shape;4604;p54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05" name="Google Shape;4605;p54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4606" name="Google Shape;4606;p54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4607" name="Google Shape;4607;p54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608" name="Google Shape;4608;p54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4609" name="Google Shape;4609;p54"/>
          <p:cNvGrpSpPr/>
          <p:nvPr/>
        </p:nvGrpSpPr>
        <p:grpSpPr>
          <a:xfrm>
            <a:off x="3409981" y="1496104"/>
            <a:ext cx="1675870" cy="758251"/>
            <a:chOff x="3530532" y="1496185"/>
            <a:chExt cx="1562000" cy="706730"/>
          </a:xfrm>
        </p:grpSpPr>
        <p:cxnSp>
          <p:nvCxnSpPr>
            <p:cNvPr id="4610" name="Google Shape;4610;p54"/>
            <p:cNvCxnSpPr/>
            <p:nvPr/>
          </p:nvCxnSpPr>
          <p:spPr>
            <a:xfrm>
              <a:off x="3583832" y="1857562"/>
              <a:ext cx="1508700" cy="0"/>
            </a:xfrm>
            <a:prstGeom prst="straightConnector1">
              <a:avLst/>
            </a:prstGeom>
            <a:noFill/>
            <a:ln w="28575" cap="flat" cmpd="sng">
              <a:solidFill>
                <a:srgbClr val="A5B7C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4611" name="Google Shape;4611;p54"/>
            <p:cNvGrpSpPr/>
            <p:nvPr/>
          </p:nvGrpSpPr>
          <p:grpSpPr>
            <a:xfrm>
              <a:off x="3530532" y="1496185"/>
              <a:ext cx="323430" cy="463587"/>
              <a:chOff x="3530532" y="1496185"/>
              <a:chExt cx="323430" cy="463587"/>
            </a:xfrm>
          </p:grpSpPr>
          <p:grpSp>
            <p:nvGrpSpPr>
              <p:cNvPr id="4612" name="Google Shape;4612;p54"/>
              <p:cNvGrpSpPr/>
              <p:nvPr/>
            </p:nvGrpSpPr>
            <p:grpSpPr>
              <a:xfrm>
                <a:off x="3567462" y="1496185"/>
                <a:ext cx="286500" cy="361376"/>
                <a:chOff x="3567462" y="1496185"/>
                <a:chExt cx="286500" cy="361376"/>
              </a:xfrm>
            </p:grpSpPr>
            <p:cxnSp>
              <p:nvCxnSpPr>
                <p:cNvPr id="4613" name="Google Shape;4613;p54"/>
                <p:cNvCxnSpPr/>
                <p:nvPr/>
              </p:nvCxnSpPr>
              <p:spPr>
                <a:xfrm rot="10800000">
                  <a:off x="3626630" y="1565661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614" name="Google Shape;4614;p54"/>
                <p:cNvSpPr/>
                <p:nvPr/>
              </p:nvSpPr>
              <p:spPr>
                <a:xfrm>
                  <a:off x="3567462" y="1496185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15" name="Google Shape;4615;p54"/>
              <p:cNvSpPr/>
              <p:nvPr/>
            </p:nvSpPr>
            <p:spPr>
              <a:xfrm>
                <a:off x="3530532" y="1771972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6" name="Google Shape;4616;p54"/>
            <p:cNvGrpSpPr/>
            <p:nvPr/>
          </p:nvGrpSpPr>
          <p:grpSpPr>
            <a:xfrm>
              <a:off x="3891569" y="1779209"/>
              <a:ext cx="323945" cy="423706"/>
              <a:chOff x="3891569" y="1779209"/>
              <a:chExt cx="323945" cy="423706"/>
            </a:xfrm>
          </p:grpSpPr>
          <p:grpSp>
            <p:nvGrpSpPr>
              <p:cNvPr id="4617" name="Google Shape;4617;p54"/>
              <p:cNvGrpSpPr/>
              <p:nvPr/>
            </p:nvGrpSpPr>
            <p:grpSpPr>
              <a:xfrm>
                <a:off x="3929014" y="1881638"/>
                <a:ext cx="286500" cy="321278"/>
                <a:chOff x="3929014" y="1881638"/>
                <a:chExt cx="286500" cy="321278"/>
              </a:xfrm>
            </p:grpSpPr>
            <p:cxnSp>
              <p:nvCxnSpPr>
                <p:cNvPr id="4618" name="Google Shape;4618;p54"/>
                <p:cNvCxnSpPr/>
                <p:nvPr/>
              </p:nvCxnSpPr>
              <p:spPr>
                <a:xfrm rot="10800000">
                  <a:off x="3988388" y="1881638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619" name="Google Shape;4619;p54"/>
                <p:cNvSpPr/>
                <p:nvPr/>
              </p:nvSpPr>
              <p:spPr>
                <a:xfrm>
                  <a:off x="3929014" y="2103016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20" name="Google Shape;4620;p54"/>
              <p:cNvSpPr/>
              <p:nvPr/>
            </p:nvSpPr>
            <p:spPr>
              <a:xfrm>
                <a:off x="3891569" y="1779209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1" name="Google Shape;4621;p54"/>
            <p:cNvGrpSpPr/>
            <p:nvPr/>
          </p:nvGrpSpPr>
          <p:grpSpPr>
            <a:xfrm>
              <a:off x="4252606" y="1496185"/>
              <a:ext cx="324721" cy="463587"/>
              <a:chOff x="4252606" y="1496185"/>
              <a:chExt cx="324721" cy="463587"/>
            </a:xfrm>
          </p:grpSpPr>
          <p:grpSp>
            <p:nvGrpSpPr>
              <p:cNvPr id="4622" name="Google Shape;4622;p54"/>
              <p:cNvGrpSpPr/>
              <p:nvPr/>
            </p:nvGrpSpPr>
            <p:grpSpPr>
              <a:xfrm>
                <a:off x="4290828" y="1496185"/>
                <a:ext cx="286500" cy="361376"/>
                <a:chOff x="4290828" y="1496185"/>
                <a:chExt cx="286500" cy="361376"/>
              </a:xfrm>
            </p:grpSpPr>
            <p:cxnSp>
              <p:nvCxnSpPr>
                <p:cNvPr id="4623" name="Google Shape;4623;p54"/>
                <p:cNvCxnSpPr/>
                <p:nvPr/>
              </p:nvCxnSpPr>
              <p:spPr>
                <a:xfrm rot="10800000">
                  <a:off x="4349995" y="1565661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624" name="Google Shape;4624;p54"/>
                <p:cNvSpPr/>
                <p:nvPr/>
              </p:nvSpPr>
              <p:spPr>
                <a:xfrm>
                  <a:off x="4290828" y="1496185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25" name="Google Shape;4625;p54"/>
              <p:cNvSpPr/>
              <p:nvPr/>
            </p:nvSpPr>
            <p:spPr>
              <a:xfrm>
                <a:off x="4252606" y="1771972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6" name="Google Shape;4626;p54"/>
            <p:cNvGrpSpPr/>
            <p:nvPr/>
          </p:nvGrpSpPr>
          <p:grpSpPr>
            <a:xfrm>
              <a:off x="4613643" y="1763716"/>
              <a:ext cx="325308" cy="439200"/>
              <a:chOff x="4613643" y="1763716"/>
              <a:chExt cx="325308" cy="439200"/>
            </a:xfrm>
          </p:grpSpPr>
          <p:grpSp>
            <p:nvGrpSpPr>
              <p:cNvPr id="4627" name="Google Shape;4627;p54"/>
              <p:cNvGrpSpPr/>
              <p:nvPr/>
            </p:nvGrpSpPr>
            <p:grpSpPr>
              <a:xfrm>
                <a:off x="4652451" y="1879538"/>
                <a:ext cx="286500" cy="323378"/>
                <a:chOff x="4652451" y="1879538"/>
                <a:chExt cx="286500" cy="323378"/>
              </a:xfrm>
            </p:grpSpPr>
            <p:cxnSp>
              <p:nvCxnSpPr>
                <p:cNvPr id="4628" name="Google Shape;4628;p54"/>
                <p:cNvCxnSpPr/>
                <p:nvPr/>
              </p:nvCxnSpPr>
              <p:spPr>
                <a:xfrm rot="10800000">
                  <a:off x="4707486" y="1879538"/>
                  <a:ext cx="0" cy="294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629" name="Google Shape;4629;p54"/>
                <p:cNvSpPr/>
                <p:nvPr/>
              </p:nvSpPr>
              <p:spPr>
                <a:xfrm>
                  <a:off x="4652451" y="2103016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30" name="Google Shape;4630;p54"/>
              <p:cNvSpPr/>
              <p:nvPr/>
            </p:nvSpPr>
            <p:spPr>
              <a:xfrm>
                <a:off x="4613643" y="1763716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31" name="Google Shape;4631;p54"/>
          <p:cNvGrpSpPr/>
          <p:nvPr/>
        </p:nvGrpSpPr>
        <p:grpSpPr>
          <a:xfrm>
            <a:off x="3421841" y="2349730"/>
            <a:ext cx="1652173" cy="391517"/>
            <a:chOff x="3512551" y="2358270"/>
            <a:chExt cx="1597383" cy="378533"/>
          </a:xfrm>
        </p:grpSpPr>
        <p:cxnSp>
          <p:nvCxnSpPr>
            <p:cNvPr id="4632" name="Google Shape;4632;p54"/>
            <p:cNvCxnSpPr>
              <a:stCxn id="4633" idx="6"/>
              <a:endCxn id="4634" idx="2"/>
            </p:cNvCxnSpPr>
            <p:nvPr/>
          </p:nvCxnSpPr>
          <p:spPr>
            <a:xfrm>
              <a:off x="3738198" y="2553118"/>
              <a:ext cx="1146000" cy="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635" name="Google Shape;4635;p54"/>
            <p:cNvGrpSpPr/>
            <p:nvPr/>
          </p:nvGrpSpPr>
          <p:grpSpPr>
            <a:xfrm>
              <a:off x="3512551" y="2358270"/>
              <a:ext cx="225647" cy="307714"/>
              <a:chOff x="2182679" y="2004714"/>
              <a:chExt cx="792300" cy="1080458"/>
            </a:xfrm>
          </p:grpSpPr>
          <p:cxnSp>
            <p:nvCxnSpPr>
              <p:cNvPr id="4636" name="Google Shape;4636;p54"/>
              <p:cNvCxnSpPr>
                <a:stCxn id="4637" idx="0"/>
              </p:cNvCxnSpPr>
              <p:nvPr/>
            </p:nvCxnSpPr>
            <p:spPr>
              <a:xfrm rot="10800000">
                <a:off x="2578961" y="2004714"/>
                <a:ext cx="0" cy="38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633" name="Google Shape;4633;p54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54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38" name="Google Shape;4638;p54"/>
            <p:cNvGrpSpPr/>
            <p:nvPr/>
          </p:nvGrpSpPr>
          <p:grpSpPr>
            <a:xfrm>
              <a:off x="3969644" y="2440153"/>
              <a:ext cx="225853" cy="296651"/>
              <a:chOff x="3775710" y="1729289"/>
              <a:chExt cx="136500" cy="179289"/>
            </a:xfrm>
          </p:grpSpPr>
          <p:cxnSp>
            <p:nvCxnSpPr>
              <p:cNvPr id="4639" name="Google Shape;4639;p54"/>
              <p:cNvCxnSpPr/>
              <p:nvPr/>
            </p:nvCxnSpPr>
            <p:spPr>
              <a:xfrm>
                <a:off x="3843851" y="1848278"/>
                <a:ext cx="0" cy="60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640" name="Google Shape;4640;p54"/>
              <p:cNvSpPr/>
              <p:nvPr/>
            </p:nvSpPr>
            <p:spPr>
              <a:xfrm>
                <a:off x="3775710" y="1729289"/>
                <a:ext cx="136500" cy="1365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54"/>
              <p:cNvSpPr/>
              <p:nvPr/>
            </p:nvSpPr>
            <p:spPr>
              <a:xfrm>
                <a:off x="3793133" y="1746713"/>
                <a:ext cx="101700" cy="1017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2" name="Google Shape;4642;p54"/>
            <p:cNvGrpSpPr/>
            <p:nvPr/>
          </p:nvGrpSpPr>
          <p:grpSpPr>
            <a:xfrm>
              <a:off x="4427051" y="2358270"/>
              <a:ext cx="225647" cy="307714"/>
              <a:chOff x="5393704" y="2004714"/>
              <a:chExt cx="792300" cy="1080458"/>
            </a:xfrm>
          </p:grpSpPr>
          <p:cxnSp>
            <p:nvCxnSpPr>
              <p:cNvPr id="4643" name="Google Shape;4643;p54"/>
              <p:cNvCxnSpPr>
                <a:stCxn id="4644" idx="0"/>
              </p:cNvCxnSpPr>
              <p:nvPr/>
            </p:nvCxnSpPr>
            <p:spPr>
              <a:xfrm rot="10800000">
                <a:off x="5789986" y="2004714"/>
                <a:ext cx="0" cy="38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645" name="Google Shape;4645;p54"/>
              <p:cNvSpPr/>
              <p:nvPr/>
            </p:nvSpPr>
            <p:spPr>
              <a:xfrm>
                <a:off x="5393704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54"/>
              <p:cNvSpPr/>
              <p:nvPr/>
            </p:nvSpPr>
            <p:spPr>
              <a:xfrm>
                <a:off x="5494936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6" name="Google Shape;4646;p54"/>
            <p:cNvGrpSpPr/>
            <p:nvPr/>
          </p:nvGrpSpPr>
          <p:grpSpPr>
            <a:xfrm>
              <a:off x="4884287" y="2440252"/>
              <a:ext cx="225647" cy="296532"/>
              <a:chOff x="6999166" y="2292572"/>
              <a:chExt cx="792300" cy="1041192"/>
            </a:xfrm>
          </p:grpSpPr>
          <p:cxnSp>
            <p:nvCxnSpPr>
              <p:cNvPr id="4647" name="Google Shape;4647;p54"/>
              <p:cNvCxnSpPr/>
              <p:nvPr/>
            </p:nvCxnSpPr>
            <p:spPr>
              <a:xfrm>
                <a:off x="7395553" y="2983964"/>
                <a:ext cx="0" cy="34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634" name="Google Shape;4634;p54"/>
              <p:cNvSpPr/>
              <p:nvPr/>
            </p:nvSpPr>
            <p:spPr>
              <a:xfrm>
                <a:off x="6999166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54"/>
              <p:cNvSpPr/>
              <p:nvPr/>
            </p:nvSpPr>
            <p:spPr>
              <a:xfrm>
                <a:off x="7100398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49" name="Google Shape;4649;p54"/>
          <p:cNvGrpSpPr/>
          <p:nvPr/>
        </p:nvGrpSpPr>
        <p:grpSpPr>
          <a:xfrm>
            <a:off x="6842649" y="1185930"/>
            <a:ext cx="1581844" cy="732818"/>
            <a:chOff x="634175" y="2986275"/>
            <a:chExt cx="3147949" cy="1458344"/>
          </a:xfrm>
        </p:grpSpPr>
        <p:cxnSp>
          <p:nvCxnSpPr>
            <p:cNvPr id="4650" name="Google Shape;4650;p54"/>
            <p:cNvCxnSpPr>
              <a:stCxn id="4651" idx="4"/>
              <a:endCxn id="4652" idx="0"/>
            </p:cNvCxnSpPr>
            <p:nvPr/>
          </p:nvCxnSpPr>
          <p:spPr>
            <a:xfrm>
              <a:off x="929975" y="3577875"/>
              <a:ext cx="5916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3" name="Google Shape;4653;p54"/>
            <p:cNvCxnSpPr>
              <a:stCxn id="4652" idx="0"/>
              <a:endCxn id="4654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5" name="Google Shape;4655;p54"/>
            <p:cNvCxnSpPr>
              <a:stCxn id="4654" idx="4"/>
              <a:endCxn id="4656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7" name="Google Shape;4657;p54"/>
            <p:cNvCxnSpPr>
              <a:stCxn id="4656" idx="0"/>
              <a:endCxn id="4658" idx="4"/>
            </p:cNvCxnSpPr>
            <p:nvPr/>
          </p:nvCxnSpPr>
          <p:spPr>
            <a:xfrm rot="10800000" flipH="1">
              <a:off x="2894933" y="3577918"/>
              <a:ext cx="5916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58" name="Google Shape;4658;p54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4" name="Google Shape;4654;p54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1" name="Google Shape;4651;p54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6" name="Google Shape;4656;p54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2" name="Google Shape;4652;p54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9" name="Google Shape;4659;p54"/>
          <p:cNvGrpSpPr/>
          <p:nvPr/>
        </p:nvGrpSpPr>
        <p:grpSpPr>
          <a:xfrm>
            <a:off x="3410364" y="2880240"/>
            <a:ext cx="1675128" cy="313674"/>
            <a:chOff x="998425" y="1182125"/>
            <a:chExt cx="1065400" cy="199500"/>
          </a:xfrm>
        </p:grpSpPr>
        <p:sp>
          <p:nvSpPr>
            <p:cNvPr id="4660" name="Google Shape;4660;p54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4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4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4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4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5" name="Google Shape;4665;p54"/>
          <p:cNvGrpSpPr/>
          <p:nvPr/>
        </p:nvGrpSpPr>
        <p:grpSpPr>
          <a:xfrm>
            <a:off x="3410363" y="3836206"/>
            <a:ext cx="1675129" cy="525345"/>
            <a:chOff x="5194708" y="3484366"/>
            <a:chExt cx="3148148" cy="987304"/>
          </a:xfrm>
        </p:grpSpPr>
        <p:grpSp>
          <p:nvGrpSpPr>
            <p:cNvPr id="4666" name="Google Shape;4666;p54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4667" name="Google Shape;4667;p54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54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54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0" name="Google Shape;4670;p54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4671" name="Google Shape;4671;p54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54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54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4" name="Google Shape;4674;p54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4675" name="Google Shape;4675;p54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54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54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8" name="Google Shape;4678;p54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4679" name="Google Shape;4679;p54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54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54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82" name="Google Shape;4682;p54"/>
          <p:cNvGrpSpPr/>
          <p:nvPr/>
        </p:nvGrpSpPr>
        <p:grpSpPr>
          <a:xfrm>
            <a:off x="6844048" y="2482095"/>
            <a:ext cx="1579046" cy="522230"/>
            <a:chOff x="6853641" y="2534077"/>
            <a:chExt cx="1515545" cy="501229"/>
          </a:xfrm>
        </p:grpSpPr>
        <p:grpSp>
          <p:nvGrpSpPr>
            <p:cNvPr id="4683" name="Google Shape;4683;p54"/>
            <p:cNvGrpSpPr/>
            <p:nvPr/>
          </p:nvGrpSpPr>
          <p:grpSpPr>
            <a:xfrm>
              <a:off x="6853641" y="2618923"/>
              <a:ext cx="1515545" cy="324556"/>
              <a:chOff x="6853641" y="2618923"/>
              <a:chExt cx="1515545" cy="324556"/>
            </a:xfrm>
          </p:grpSpPr>
          <p:sp>
            <p:nvSpPr>
              <p:cNvPr id="4684" name="Google Shape;4684;p54"/>
              <p:cNvSpPr/>
              <p:nvPr/>
            </p:nvSpPr>
            <p:spPr>
              <a:xfrm>
                <a:off x="7747010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3" y="1075"/>
                      <a:pt x="327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6132" y="3951"/>
                      <a:pt x="7903" y="2178"/>
                      <a:pt x="7903" y="0"/>
                    </a:cubicBezTo>
                    <a:lnTo>
                      <a:pt x="7248" y="0"/>
                    </a:lnTo>
                    <a:cubicBezTo>
                      <a:pt x="7248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54"/>
              <p:cNvSpPr/>
              <p:nvPr/>
            </p:nvSpPr>
            <p:spPr>
              <a:xfrm>
                <a:off x="7449412" y="2618923"/>
                <a:ext cx="324496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3951" extrusionOk="0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54"/>
              <p:cNvSpPr/>
              <p:nvPr/>
            </p:nvSpPr>
            <p:spPr>
              <a:xfrm>
                <a:off x="6853641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54"/>
              <p:cNvSpPr/>
              <p:nvPr/>
            </p:nvSpPr>
            <p:spPr>
              <a:xfrm>
                <a:off x="7151691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54"/>
              <p:cNvSpPr/>
              <p:nvPr/>
            </p:nvSpPr>
            <p:spPr>
              <a:xfrm>
                <a:off x="8044362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9" y="0"/>
                    </a:moveTo>
                    <a:cubicBezTo>
                      <a:pt x="3955" y="0"/>
                      <a:pt x="3951" y="0"/>
                      <a:pt x="3947" y="0"/>
                    </a:cubicBezTo>
                    <a:cubicBezTo>
                      <a:pt x="1769" y="8"/>
                      <a:pt x="1" y="1786"/>
                      <a:pt x="7" y="3963"/>
                    </a:cubicBezTo>
                    <a:lnTo>
                      <a:pt x="664" y="3962"/>
                    </a:lnTo>
                    <a:cubicBezTo>
                      <a:pt x="658" y="2144"/>
                      <a:pt x="2132" y="661"/>
                      <a:pt x="3948" y="657"/>
                    </a:cubicBezTo>
                    <a:cubicBezTo>
                      <a:pt x="3952" y="657"/>
                      <a:pt x="3956" y="657"/>
                      <a:pt x="3960" y="657"/>
                    </a:cubicBezTo>
                    <a:cubicBezTo>
                      <a:pt x="5772" y="657"/>
                      <a:pt x="7249" y="2127"/>
                      <a:pt x="7255" y="3941"/>
                    </a:cubicBezTo>
                    <a:lnTo>
                      <a:pt x="7257" y="3941"/>
                    </a:lnTo>
                    <a:lnTo>
                      <a:pt x="7910" y="3939"/>
                    </a:lnTo>
                    <a:cubicBezTo>
                      <a:pt x="7908" y="3398"/>
                      <a:pt x="7796" y="2865"/>
                      <a:pt x="7578" y="2370"/>
                    </a:cubicBezTo>
                    <a:cubicBezTo>
                      <a:pt x="6967" y="976"/>
                      <a:pt x="5574" y="0"/>
                      <a:pt x="3959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89" name="Google Shape;4689;p54"/>
            <p:cNvSpPr/>
            <p:nvPr/>
          </p:nvSpPr>
          <p:spPr>
            <a:xfrm>
              <a:off x="6899264" y="2673830"/>
              <a:ext cx="225242" cy="361476"/>
            </a:xfrm>
            <a:custGeom>
              <a:avLst/>
              <a:gdLst/>
              <a:ahLst/>
              <a:cxnLst/>
              <a:rect l="l" t="t" r="r" b="b"/>
              <a:pathLst>
                <a:path w="5485" h="8802" extrusionOk="0">
                  <a:moveTo>
                    <a:pt x="2798" y="1197"/>
                  </a:moveTo>
                  <a:cubicBezTo>
                    <a:pt x="2989" y="1197"/>
                    <a:pt x="3183" y="1234"/>
                    <a:pt x="3366" y="1310"/>
                  </a:cubicBezTo>
                  <a:cubicBezTo>
                    <a:pt x="3924" y="1542"/>
                    <a:pt x="4287" y="2085"/>
                    <a:pt x="4287" y="2689"/>
                  </a:cubicBezTo>
                  <a:cubicBezTo>
                    <a:pt x="4287" y="3512"/>
                    <a:pt x="3619" y="4178"/>
                    <a:pt x="2796" y="4180"/>
                  </a:cubicBezTo>
                  <a:cubicBezTo>
                    <a:pt x="2194" y="4180"/>
                    <a:pt x="1650" y="3816"/>
                    <a:pt x="1419" y="3259"/>
                  </a:cubicBezTo>
                  <a:cubicBezTo>
                    <a:pt x="1189" y="2702"/>
                    <a:pt x="1317" y="2061"/>
                    <a:pt x="1743" y="1634"/>
                  </a:cubicBezTo>
                  <a:cubicBezTo>
                    <a:pt x="2028" y="1348"/>
                    <a:pt x="2410" y="1197"/>
                    <a:pt x="2798" y="1197"/>
                  </a:cubicBezTo>
                  <a:close/>
                  <a:moveTo>
                    <a:pt x="2796" y="1"/>
                  </a:moveTo>
                  <a:cubicBezTo>
                    <a:pt x="2254" y="1"/>
                    <a:pt x="1714" y="165"/>
                    <a:pt x="1253" y="489"/>
                  </a:cubicBezTo>
                  <a:cubicBezTo>
                    <a:pt x="433" y="1063"/>
                    <a:pt x="0" y="2048"/>
                    <a:pt x="132" y="3043"/>
                  </a:cubicBezTo>
                  <a:cubicBezTo>
                    <a:pt x="263" y="4037"/>
                    <a:pt x="937" y="4875"/>
                    <a:pt x="1880" y="5216"/>
                  </a:cubicBezTo>
                  <a:lnTo>
                    <a:pt x="1880" y="6705"/>
                  </a:lnTo>
                  <a:lnTo>
                    <a:pt x="1067" y="6705"/>
                  </a:lnTo>
                  <a:lnTo>
                    <a:pt x="2723" y="8801"/>
                  </a:lnTo>
                  <a:lnTo>
                    <a:pt x="4377" y="6705"/>
                  </a:lnTo>
                  <a:lnTo>
                    <a:pt x="3563" y="6705"/>
                  </a:lnTo>
                  <a:lnTo>
                    <a:pt x="3563" y="5265"/>
                  </a:lnTo>
                  <a:cubicBezTo>
                    <a:pt x="4703" y="4926"/>
                    <a:pt x="5485" y="3877"/>
                    <a:pt x="5485" y="2689"/>
                  </a:cubicBezTo>
                  <a:cubicBezTo>
                    <a:pt x="5485" y="1685"/>
                    <a:pt x="4926" y="766"/>
                    <a:pt x="4037" y="304"/>
                  </a:cubicBezTo>
                  <a:cubicBezTo>
                    <a:pt x="3647" y="101"/>
                    <a:pt x="3221" y="1"/>
                    <a:pt x="279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54"/>
            <p:cNvSpPr/>
            <p:nvPr/>
          </p:nvSpPr>
          <p:spPr>
            <a:xfrm>
              <a:off x="7198259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58" y="4600"/>
                  </a:moveTo>
                  <a:cubicBezTo>
                    <a:pt x="3050" y="4600"/>
                    <a:pt x="3243" y="4637"/>
                    <a:pt x="3427" y="4713"/>
                  </a:cubicBezTo>
                  <a:cubicBezTo>
                    <a:pt x="3985" y="4945"/>
                    <a:pt x="4347" y="5488"/>
                    <a:pt x="4347" y="6092"/>
                  </a:cubicBezTo>
                  <a:cubicBezTo>
                    <a:pt x="4347" y="6915"/>
                    <a:pt x="3679" y="7581"/>
                    <a:pt x="2856" y="7583"/>
                  </a:cubicBezTo>
                  <a:cubicBezTo>
                    <a:pt x="2254" y="7583"/>
                    <a:pt x="1709" y="7219"/>
                    <a:pt x="1479" y="6662"/>
                  </a:cubicBezTo>
                  <a:cubicBezTo>
                    <a:pt x="1248" y="6105"/>
                    <a:pt x="1376" y="5464"/>
                    <a:pt x="1802" y="5037"/>
                  </a:cubicBezTo>
                  <a:cubicBezTo>
                    <a:pt x="2087" y="4751"/>
                    <a:pt x="2469" y="4600"/>
                    <a:pt x="2858" y="4600"/>
                  </a:cubicBezTo>
                  <a:close/>
                  <a:moveTo>
                    <a:pt x="2883" y="0"/>
                  </a:moveTo>
                  <a:lnTo>
                    <a:pt x="1227" y="2097"/>
                  </a:lnTo>
                  <a:lnTo>
                    <a:pt x="2041" y="2097"/>
                  </a:lnTo>
                  <a:lnTo>
                    <a:pt x="2041" y="3530"/>
                  </a:lnTo>
                  <a:cubicBezTo>
                    <a:pt x="782" y="3930"/>
                    <a:pt x="1" y="5184"/>
                    <a:pt x="196" y="6491"/>
                  </a:cubicBezTo>
                  <a:cubicBezTo>
                    <a:pt x="393" y="7796"/>
                    <a:pt x="1507" y="8766"/>
                    <a:pt x="2827" y="8779"/>
                  </a:cubicBezTo>
                  <a:cubicBezTo>
                    <a:pt x="2837" y="8779"/>
                    <a:pt x="2847" y="8779"/>
                    <a:pt x="2857" y="8779"/>
                  </a:cubicBezTo>
                  <a:cubicBezTo>
                    <a:pt x="4165" y="8779"/>
                    <a:pt x="5285" y="7837"/>
                    <a:pt x="5506" y="6545"/>
                  </a:cubicBezTo>
                  <a:cubicBezTo>
                    <a:pt x="5729" y="5245"/>
                    <a:pt x="4974" y="3973"/>
                    <a:pt x="3724" y="3547"/>
                  </a:cubicBezTo>
                  <a:lnTo>
                    <a:pt x="3724" y="2097"/>
                  </a:lnTo>
                  <a:lnTo>
                    <a:pt x="4539" y="2097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54"/>
            <p:cNvSpPr/>
            <p:nvPr/>
          </p:nvSpPr>
          <p:spPr>
            <a:xfrm>
              <a:off x="7493639" y="2673830"/>
              <a:ext cx="225200" cy="361476"/>
            </a:xfrm>
            <a:custGeom>
              <a:avLst/>
              <a:gdLst/>
              <a:ahLst/>
              <a:cxnLst/>
              <a:rect l="l" t="t" r="r" b="b"/>
              <a:pathLst>
                <a:path w="5484" h="8802" extrusionOk="0">
                  <a:moveTo>
                    <a:pt x="2796" y="1197"/>
                  </a:moveTo>
                  <a:cubicBezTo>
                    <a:pt x="2988" y="1197"/>
                    <a:pt x="3181" y="1234"/>
                    <a:pt x="3365" y="1310"/>
                  </a:cubicBezTo>
                  <a:cubicBezTo>
                    <a:pt x="3922" y="1542"/>
                    <a:pt x="4286" y="2085"/>
                    <a:pt x="4286" y="2689"/>
                  </a:cubicBezTo>
                  <a:cubicBezTo>
                    <a:pt x="4284" y="3512"/>
                    <a:pt x="3618" y="4178"/>
                    <a:pt x="2795" y="4180"/>
                  </a:cubicBezTo>
                  <a:cubicBezTo>
                    <a:pt x="2191" y="4180"/>
                    <a:pt x="1649" y="3816"/>
                    <a:pt x="1418" y="3259"/>
                  </a:cubicBezTo>
                  <a:cubicBezTo>
                    <a:pt x="1187" y="2702"/>
                    <a:pt x="1314" y="2061"/>
                    <a:pt x="1740" y="1634"/>
                  </a:cubicBezTo>
                  <a:cubicBezTo>
                    <a:pt x="2026" y="1348"/>
                    <a:pt x="2408" y="1197"/>
                    <a:pt x="2796" y="1197"/>
                  </a:cubicBezTo>
                  <a:close/>
                  <a:moveTo>
                    <a:pt x="2794" y="1"/>
                  </a:moveTo>
                  <a:cubicBezTo>
                    <a:pt x="2254" y="1"/>
                    <a:pt x="1717" y="163"/>
                    <a:pt x="1258" y="484"/>
                  </a:cubicBezTo>
                  <a:cubicBezTo>
                    <a:pt x="436" y="1055"/>
                    <a:pt x="1" y="2037"/>
                    <a:pt x="127" y="3030"/>
                  </a:cubicBezTo>
                  <a:cubicBezTo>
                    <a:pt x="255" y="4023"/>
                    <a:pt x="923" y="4863"/>
                    <a:pt x="1862" y="5211"/>
                  </a:cubicBezTo>
                  <a:lnTo>
                    <a:pt x="1862" y="6705"/>
                  </a:lnTo>
                  <a:lnTo>
                    <a:pt x="1048" y="6705"/>
                  </a:lnTo>
                  <a:lnTo>
                    <a:pt x="2704" y="8801"/>
                  </a:lnTo>
                  <a:lnTo>
                    <a:pt x="4360" y="6705"/>
                  </a:lnTo>
                  <a:lnTo>
                    <a:pt x="3545" y="6705"/>
                  </a:lnTo>
                  <a:lnTo>
                    <a:pt x="3545" y="5270"/>
                  </a:lnTo>
                  <a:cubicBezTo>
                    <a:pt x="4693" y="4935"/>
                    <a:pt x="5484" y="3883"/>
                    <a:pt x="5484" y="2689"/>
                  </a:cubicBezTo>
                  <a:cubicBezTo>
                    <a:pt x="5482" y="1688"/>
                    <a:pt x="4927" y="769"/>
                    <a:pt x="4039" y="306"/>
                  </a:cubicBezTo>
                  <a:cubicBezTo>
                    <a:pt x="3647" y="102"/>
                    <a:pt x="3220" y="1"/>
                    <a:pt x="279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54"/>
            <p:cNvSpPr/>
            <p:nvPr/>
          </p:nvSpPr>
          <p:spPr>
            <a:xfrm>
              <a:off x="7792387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61" y="4601"/>
                  </a:moveTo>
                  <a:cubicBezTo>
                    <a:pt x="3053" y="4601"/>
                    <a:pt x="3247" y="4638"/>
                    <a:pt x="3431" y="4715"/>
                  </a:cubicBezTo>
                  <a:cubicBezTo>
                    <a:pt x="3988" y="4945"/>
                    <a:pt x="4351" y="5488"/>
                    <a:pt x="4351" y="6092"/>
                  </a:cubicBezTo>
                  <a:cubicBezTo>
                    <a:pt x="4350" y="6915"/>
                    <a:pt x="3684" y="7581"/>
                    <a:pt x="2861" y="7583"/>
                  </a:cubicBezTo>
                  <a:cubicBezTo>
                    <a:pt x="2259" y="7583"/>
                    <a:pt x="1714" y="7219"/>
                    <a:pt x="1483" y="6662"/>
                  </a:cubicBezTo>
                  <a:cubicBezTo>
                    <a:pt x="1253" y="6105"/>
                    <a:pt x="1381" y="5464"/>
                    <a:pt x="1807" y="5038"/>
                  </a:cubicBezTo>
                  <a:cubicBezTo>
                    <a:pt x="2092" y="4752"/>
                    <a:pt x="2473" y="4601"/>
                    <a:pt x="2861" y="4601"/>
                  </a:cubicBezTo>
                  <a:close/>
                  <a:moveTo>
                    <a:pt x="2870" y="0"/>
                  </a:moveTo>
                  <a:lnTo>
                    <a:pt x="1214" y="2097"/>
                  </a:lnTo>
                  <a:lnTo>
                    <a:pt x="2028" y="2097"/>
                  </a:lnTo>
                  <a:lnTo>
                    <a:pt x="2028" y="3536"/>
                  </a:lnTo>
                  <a:cubicBezTo>
                    <a:pt x="773" y="3944"/>
                    <a:pt x="1" y="5205"/>
                    <a:pt x="204" y="6508"/>
                  </a:cubicBezTo>
                  <a:cubicBezTo>
                    <a:pt x="409" y="7813"/>
                    <a:pt x="1532" y="8776"/>
                    <a:pt x="2851" y="8779"/>
                  </a:cubicBezTo>
                  <a:cubicBezTo>
                    <a:pt x="2854" y="8779"/>
                    <a:pt x="2858" y="8779"/>
                    <a:pt x="2861" y="8779"/>
                  </a:cubicBezTo>
                  <a:cubicBezTo>
                    <a:pt x="4178" y="8779"/>
                    <a:pt x="5300" y="7828"/>
                    <a:pt x="5514" y="6527"/>
                  </a:cubicBezTo>
                  <a:cubicBezTo>
                    <a:pt x="5729" y="5225"/>
                    <a:pt x="4965" y="3959"/>
                    <a:pt x="3713" y="3543"/>
                  </a:cubicBezTo>
                  <a:lnTo>
                    <a:pt x="3713" y="2097"/>
                  </a:lnTo>
                  <a:lnTo>
                    <a:pt x="4526" y="2097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54"/>
            <p:cNvSpPr/>
            <p:nvPr/>
          </p:nvSpPr>
          <p:spPr>
            <a:xfrm>
              <a:off x="8090150" y="2673789"/>
              <a:ext cx="225857" cy="361517"/>
            </a:xfrm>
            <a:custGeom>
              <a:avLst/>
              <a:gdLst/>
              <a:ahLst/>
              <a:cxnLst/>
              <a:rect l="l" t="t" r="r" b="b"/>
              <a:pathLst>
                <a:path w="5500" h="8803" extrusionOk="0">
                  <a:moveTo>
                    <a:pt x="2811" y="1198"/>
                  </a:moveTo>
                  <a:cubicBezTo>
                    <a:pt x="3003" y="1198"/>
                    <a:pt x="3197" y="1235"/>
                    <a:pt x="3381" y="1311"/>
                  </a:cubicBezTo>
                  <a:cubicBezTo>
                    <a:pt x="3938" y="1543"/>
                    <a:pt x="4302" y="2086"/>
                    <a:pt x="4302" y="2690"/>
                  </a:cubicBezTo>
                  <a:cubicBezTo>
                    <a:pt x="4300" y="3513"/>
                    <a:pt x="3634" y="4179"/>
                    <a:pt x="2811" y="4181"/>
                  </a:cubicBezTo>
                  <a:cubicBezTo>
                    <a:pt x="2209" y="4181"/>
                    <a:pt x="1664" y="3817"/>
                    <a:pt x="1434" y="3260"/>
                  </a:cubicBezTo>
                  <a:cubicBezTo>
                    <a:pt x="1203" y="2703"/>
                    <a:pt x="1330" y="2062"/>
                    <a:pt x="1757" y="1635"/>
                  </a:cubicBezTo>
                  <a:cubicBezTo>
                    <a:pt x="2042" y="1349"/>
                    <a:pt x="2423" y="1198"/>
                    <a:pt x="2811" y="1198"/>
                  </a:cubicBezTo>
                  <a:close/>
                  <a:moveTo>
                    <a:pt x="2812" y="1"/>
                  </a:moveTo>
                  <a:cubicBezTo>
                    <a:pt x="2257" y="1"/>
                    <a:pt x="1706" y="172"/>
                    <a:pt x="1238" y="509"/>
                  </a:cubicBezTo>
                  <a:cubicBezTo>
                    <a:pt x="420" y="1098"/>
                    <a:pt x="1" y="2097"/>
                    <a:pt x="154" y="3095"/>
                  </a:cubicBezTo>
                  <a:cubicBezTo>
                    <a:pt x="306" y="4093"/>
                    <a:pt x="1005" y="4920"/>
                    <a:pt x="1962" y="5239"/>
                  </a:cubicBezTo>
                  <a:lnTo>
                    <a:pt x="1962" y="6706"/>
                  </a:lnTo>
                  <a:lnTo>
                    <a:pt x="1149" y="6706"/>
                  </a:lnTo>
                  <a:lnTo>
                    <a:pt x="2804" y="8802"/>
                  </a:lnTo>
                  <a:lnTo>
                    <a:pt x="4460" y="6706"/>
                  </a:lnTo>
                  <a:lnTo>
                    <a:pt x="3645" y="6706"/>
                  </a:lnTo>
                  <a:lnTo>
                    <a:pt x="3645" y="5244"/>
                  </a:lnTo>
                  <a:cubicBezTo>
                    <a:pt x="4750" y="4882"/>
                    <a:pt x="5499" y="3852"/>
                    <a:pt x="5499" y="2690"/>
                  </a:cubicBezTo>
                  <a:cubicBezTo>
                    <a:pt x="5499" y="1679"/>
                    <a:pt x="4934" y="755"/>
                    <a:pt x="4036" y="296"/>
                  </a:cubicBezTo>
                  <a:cubicBezTo>
                    <a:pt x="3650" y="98"/>
                    <a:pt x="3230" y="1"/>
                    <a:pt x="28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4" name="Google Shape;4694;p54"/>
          <p:cNvGrpSpPr/>
          <p:nvPr/>
        </p:nvGrpSpPr>
        <p:grpSpPr>
          <a:xfrm>
            <a:off x="3438940" y="3357136"/>
            <a:ext cx="1617976" cy="346616"/>
            <a:chOff x="1808063" y="4294338"/>
            <a:chExt cx="3370782" cy="721817"/>
          </a:xfrm>
        </p:grpSpPr>
        <p:sp>
          <p:nvSpPr>
            <p:cNvPr id="4695" name="Google Shape;4695;p54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54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54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54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54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54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54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54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54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54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5" name="Google Shape;4705;p54"/>
          <p:cNvGrpSpPr/>
          <p:nvPr/>
        </p:nvGrpSpPr>
        <p:grpSpPr>
          <a:xfrm>
            <a:off x="5264936" y="4023886"/>
            <a:ext cx="1417067" cy="350605"/>
            <a:chOff x="4234950" y="2101012"/>
            <a:chExt cx="4219974" cy="1044090"/>
          </a:xfrm>
        </p:grpSpPr>
        <p:sp>
          <p:nvSpPr>
            <p:cNvPr id="4706" name="Google Shape;4706;p54"/>
            <p:cNvSpPr/>
            <p:nvPr/>
          </p:nvSpPr>
          <p:spPr>
            <a:xfrm rot="10800000">
              <a:off x="7528544" y="2218809"/>
              <a:ext cx="826790" cy="826702"/>
            </a:xfrm>
            <a:custGeom>
              <a:avLst/>
              <a:gdLst/>
              <a:ahLst/>
              <a:cxnLst/>
              <a:rect l="l" t="t" r="r" b="b"/>
              <a:pathLst>
                <a:path w="34893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54"/>
            <p:cNvSpPr/>
            <p:nvPr/>
          </p:nvSpPr>
          <p:spPr>
            <a:xfrm rot="10800000">
              <a:off x="6487595" y="2218809"/>
              <a:ext cx="827572" cy="826702"/>
            </a:xfrm>
            <a:custGeom>
              <a:avLst/>
              <a:gdLst/>
              <a:ahLst/>
              <a:cxnLst/>
              <a:rect l="l" t="t" r="r" b="b"/>
              <a:pathLst>
                <a:path w="34926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926" y="34892"/>
                  </a:lnTo>
                  <a:lnTo>
                    <a:pt x="34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54"/>
            <p:cNvSpPr/>
            <p:nvPr/>
          </p:nvSpPr>
          <p:spPr>
            <a:xfrm rot="10800000">
              <a:off x="5430819" y="2218809"/>
              <a:ext cx="827572" cy="826702"/>
            </a:xfrm>
            <a:custGeom>
              <a:avLst/>
              <a:gdLst/>
              <a:ahLst/>
              <a:cxnLst/>
              <a:rect l="l" t="t" r="r" b="b"/>
              <a:pathLst>
                <a:path w="34926" h="34893" extrusionOk="0">
                  <a:moveTo>
                    <a:pt x="0" y="1"/>
                  </a:moveTo>
                  <a:lnTo>
                    <a:pt x="0" y="34892"/>
                  </a:lnTo>
                  <a:lnTo>
                    <a:pt x="34925" y="34892"/>
                  </a:lnTo>
                  <a:lnTo>
                    <a:pt x="34925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54"/>
            <p:cNvSpPr/>
            <p:nvPr/>
          </p:nvSpPr>
          <p:spPr>
            <a:xfrm rot="10800000">
              <a:off x="4374848" y="2218809"/>
              <a:ext cx="826790" cy="826702"/>
            </a:xfrm>
            <a:custGeom>
              <a:avLst/>
              <a:gdLst/>
              <a:ahLst/>
              <a:cxnLst/>
              <a:rect l="l" t="t" r="r" b="b"/>
              <a:pathLst>
                <a:path w="34893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54"/>
            <p:cNvSpPr/>
            <p:nvPr/>
          </p:nvSpPr>
          <p:spPr>
            <a:xfrm rot="10800000">
              <a:off x="7410780" y="2622683"/>
              <a:ext cx="1044144" cy="522420"/>
            </a:xfrm>
            <a:custGeom>
              <a:avLst/>
              <a:gdLst/>
              <a:ahLst/>
              <a:cxnLst/>
              <a:rect l="l" t="t" r="r" b="b"/>
              <a:pathLst>
                <a:path w="44066" h="22050" fill="none" extrusionOk="0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rgbClr val="435D7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54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w="20850" cap="rnd" cmpd="sng">
              <a:solidFill>
                <a:srgbClr val="5F7D9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54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rgbClr val="869FB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54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w="20850" cap="rnd" cmpd="sng">
              <a:solidFill>
                <a:srgbClr val="BAC8D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54"/>
            <p:cNvSpPr/>
            <p:nvPr/>
          </p:nvSpPr>
          <p:spPr>
            <a:xfrm rot="10800000">
              <a:off x="7367296" y="2570459"/>
              <a:ext cx="86984" cy="86975"/>
            </a:xfrm>
            <a:custGeom>
              <a:avLst/>
              <a:gdLst/>
              <a:ahLst/>
              <a:cxnLst/>
              <a:rect l="l" t="t" r="r" b="b"/>
              <a:pathLst>
                <a:path w="3671" h="3671" extrusionOk="0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54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54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54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54"/>
            <p:cNvSpPr/>
            <p:nvPr/>
          </p:nvSpPr>
          <p:spPr>
            <a:xfrm rot="10800000">
              <a:off x="7541197" y="2231460"/>
              <a:ext cx="801483" cy="800617"/>
            </a:xfrm>
            <a:custGeom>
              <a:avLst/>
              <a:gdLst/>
              <a:ahLst/>
              <a:cxnLst/>
              <a:rect l="l" t="t" r="r" b="b"/>
              <a:pathLst>
                <a:path w="33825" h="33792" extrusionOk="0">
                  <a:moveTo>
                    <a:pt x="16912" y="1835"/>
                  </a:move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lose/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824" y="26219"/>
                    <a:pt x="33824" y="16879"/>
                  </a:cubicBezTo>
                  <a:cubicBezTo>
                    <a:pt x="33824" y="7539"/>
                    <a:pt x="26252" y="1"/>
                    <a:pt x="16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54"/>
            <p:cNvSpPr/>
            <p:nvPr/>
          </p:nvSpPr>
          <p:spPr>
            <a:xfrm rot="10800000">
              <a:off x="6488377" y="2231460"/>
              <a:ext cx="800701" cy="800617"/>
            </a:xfrm>
            <a:custGeom>
              <a:avLst/>
              <a:gdLst/>
              <a:ahLst/>
              <a:cxnLst/>
              <a:rect l="l" t="t" r="r" b="b"/>
              <a:pathLst>
                <a:path w="33792" h="33792" extrusionOk="0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7" y="31923"/>
                    <a:pt x="1868" y="25185"/>
                    <a:pt x="1868" y="16879"/>
                  </a:cubicBezTo>
                  <a:cubicBezTo>
                    <a:pt x="1868" y="8573"/>
                    <a:pt x="8607" y="1835"/>
                    <a:pt x="16912" y="1835"/>
                  </a:cubicBezTo>
                  <a:cubicBezTo>
                    <a:pt x="25218" y="1835"/>
                    <a:pt x="31957" y="8573"/>
                    <a:pt x="31957" y="16879"/>
                  </a:cubicBezTo>
                  <a:cubicBezTo>
                    <a:pt x="31957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54"/>
            <p:cNvSpPr/>
            <p:nvPr/>
          </p:nvSpPr>
          <p:spPr>
            <a:xfrm rot="10800000">
              <a:off x="5434776" y="2231460"/>
              <a:ext cx="800701" cy="800617"/>
            </a:xfrm>
            <a:custGeom>
              <a:avLst/>
              <a:gdLst/>
              <a:ahLst/>
              <a:cxnLst/>
              <a:rect l="l" t="t" r="r" b="b"/>
              <a:pathLst>
                <a:path w="33792" h="33792" extrusionOk="0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54"/>
            <p:cNvSpPr/>
            <p:nvPr/>
          </p:nvSpPr>
          <p:spPr>
            <a:xfrm rot="10800000">
              <a:off x="4381980" y="2231460"/>
              <a:ext cx="800678" cy="800617"/>
            </a:xfrm>
            <a:custGeom>
              <a:avLst/>
              <a:gdLst/>
              <a:ahLst/>
              <a:cxnLst/>
              <a:rect l="l" t="t" r="r" b="b"/>
              <a:pathLst>
                <a:path w="33791" h="33792" extrusionOk="0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2" name="Google Shape;4722;p54"/>
          <p:cNvGrpSpPr/>
          <p:nvPr/>
        </p:nvGrpSpPr>
        <p:grpSpPr>
          <a:xfrm>
            <a:off x="6840408" y="2014643"/>
            <a:ext cx="1586327" cy="371557"/>
            <a:chOff x="1247650" y="2075423"/>
            <a:chExt cx="6648477" cy="1557238"/>
          </a:xfrm>
        </p:grpSpPr>
        <p:sp>
          <p:nvSpPr>
            <p:cNvPr id="4723" name="Google Shape;4723;p54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54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54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54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54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54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solidFill>
              <a:srgbClr val="191919"/>
            </a:solidFill>
            <a:ln w="19050" cap="flat" cmpd="sng">
              <a:solidFill>
                <a:srgbClr val="869FB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9" name="Google Shape;4729;p54"/>
          <p:cNvGrpSpPr/>
          <p:nvPr/>
        </p:nvGrpSpPr>
        <p:grpSpPr>
          <a:xfrm>
            <a:off x="5271678" y="1167833"/>
            <a:ext cx="1415601" cy="1648533"/>
            <a:chOff x="1839112" y="2209163"/>
            <a:chExt cx="1918159" cy="2233784"/>
          </a:xfrm>
        </p:grpSpPr>
        <p:sp>
          <p:nvSpPr>
            <p:cNvPr id="4730" name="Google Shape;4730;p54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54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54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33" name="Google Shape;4733;p54"/>
            <p:cNvCxnSpPr>
              <a:stCxn id="4730" idx="6"/>
              <a:endCxn id="4731" idx="2"/>
            </p:cNvCxnSpPr>
            <p:nvPr/>
          </p:nvCxnSpPr>
          <p:spPr>
            <a:xfrm>
              <a:off x="2414212" y="2496713"/>
              <a:ext cx="768000" cy="9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4" name="Google Shape;4734;p54"/>
            <p:cNvCxnSpPr>
              <a:stCxn id="4731" idx="4"/>
              <a:endCxn id="4735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6" name="Google Shape;4736;p54"/>
            <p:cNvCxnSpPr>
              <a:stCxn id="4735" idx="6"/>
              <a:endCxn id="4732" idx="2"/>
            </p:cNvCxnSpPr>
            <p:nvPr/>
          </p:nvCxnSpPr>
          <p:spPr>
            <a:xfrm>
              <a:off x="2414212" y="3328316"/>
              <a:ext cx="768000" cy="9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7" name="Google Shape;4737;p54"/>
            <p:cNvCxnSpPr>
              <a:stCxn id="4732" idx="4"/>
              <a:endCxn id="4738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35" name="Google Shape;4735;p54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54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54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40" name="Google Shape;4740;p54"/>
            <p:cNvCxnSpPr>
              <a:endCxn id="4739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41" name="Google Shape;4741;p54"/>
          <p:cNvGrpSpPr/>
          <p:nvPr/>
        </p:nvGrpSpPr>
        <p:grpSpPr>
          <a:xfrm>
            <a:off x="3428944" y="1185917"/>
            <a:ext cx="1637968" cy="154942"/>
            <a:chOff x="238125" y="2506075"/>
            <a:chExt cx="7115411" cy="673075"/>
          </a:xfrm>
        </p:grpSpPr>
        <p:sp>
          <p:nvSpPr>
            <p:cNvPr id="4742" name="Google Shape;4742;p54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54"/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54"/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54"/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54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7" name="Google Shape;4747;p54"/>
          <p:cNvGrpSpPr/>
          <p:nvPr/>
        </p:nvGrpSpPr>
        <p:grpSpPr>
          <a:xfrm>
            <a:off x="1969680" y="1500635"/>
            <a:ext cx="1262932" cy="785408"/>
            <a:chOff x="548861" y="389676"/>
            <a:chExt cx="3843371" cy="2390163"/>
          </a:xfrm>
        </p:grpSpPr>
        <p:cxnSp>
          <p:nvCxnSpPr>
            <p:cNvPr id="4748" name="Google Shape;4748;p54"/>
            <p:cNvCxnSpPr/>
            <p:nvPr/>
          </p:nvCxnSpPr>
          <p:spPr>
            <a:xfrm rot="10800000" flipH="1">
              <a:off x="3486925" y="1918250"/>
              <a:ext cx="742200" cy="690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9" name="Google Shape;4749;p54"/>
            <p:cNvCxnSpPr/>
            <p:nvPr/>
          </p:nvCxnSpPr>
          <p:spPr>
            <a:xfrm rot="-5400000" flipH="1">
              <a:off x="3486925" y="577350"/>
              <a:ext cx="650100" cy="650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0" name="Google Shape;4750;p54"/>
            <p:cNvCxnSpPr/>
            <p:nvPr/>
          </p:nvCxnSpPr>
          <p:spPr>
            <a:xfrm>
              <a:off x="2725450" y="576000"/>
              <a:ext cx="1410600" cy="1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1" name="Google Shape;4751;p54"/>
            <p:cNvCxnSpPr/>
            <p:nvPr/>
          </p:nvCxnSpPr>
          <p:spPr>
            <a:xfrm rot="10800000" flipH="1">
              <a:off x="756500" y="577975"/>
              <a:ext cx="1705500" cy="1049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2" name="Google Shape;4752;p54"/>
            <p:cNvCxnSpPr/>
            <p:nvPr/>
          </p:nvCxnSpPr>
          <p:spPr>
            <a:xfrm>
              <a:off x="760067" y="1625791"/>
              <a:ext cx="1689000" cy="974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53" name="Google Shape;4753;p54"/>
            <p:cNvSpPr/>
            <p:nvPr/>
          </p:nvSpPr>
          <p:spPr>
            <a:xfrm>
              <a:off x="548861" y="1338125"/>
              <a:ext cx="502050" cy="502875"/>
            </a:xfrm>
            <a:custGeom>
              <a:avLst/>
              <a:gdLst/>
              <a:ahLst/>
              <a:cxnLst/>
              <a:rect l="l" t="t" r="r" b="b"/>
              <a:pathLst>
                <a:path w="20082" h="20115" extrusionOk="0">
                  <a:moveTo>
                    <a:pt x="10041" y="1"/>
                  </a:moveTo>
                  <a:cubicBezTo>
                    <a:pt x="4503" y="1"/>
                    <a:pt x="0" y="4504"/>
                    <a:pt x="0" y="10041"/>
                  </a:cubicBezTo>
                  <a:cubicBezTo>
                    <a:pt x="0" y="15612"/>
                    <a:pt x="4503" y="20115"/>
                    <a:pt x="10041" y="20115"/>
                  </a:cubicBezTo>
                  <a:cubicBezTo>
                    <a:pt x="15578" y="20115"/>
                    <a:pt x="20081" y="15612"/>
                    <a:pt x="20081" y="10041"/>
                  </a:cubicBezTo>
                  <a:cubicBezTo>
                    <a:pt x="20081" y="4504"/>
                    <a:pt x="15578" y="1"/>
                    <a:pt x="1004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54" name="Google Shape;4754;p54"/>
            <p:cNvCxnSpPr/>
            <p:nvPr/>
          </p:nvCxnSpPr>
          <p:spPr>
            <a:xfrm>
              <a:off x="2725450" y="2609025"/>
              <a:ext cx="1416000" cy="1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55" name="Google Shape;4755;p54"/>
            <p:cNvSpPr/>
            <p:nvPr/>
          </p:nvSpPr>
          <p:spPr>
            <a:xfrm>
              <a:off x="4095707" y="1083398"/>
              <a:ext cx="289400" cy="268650"/>
            </a:xfrm>
            <a:custGeom>
              <a:avLst/>
              <a:gdLst/>
              <a:ahLst/>
              <a:cxnLst/>
              <a:rect l="l" t="t" r="r" b="b"/>
              <a:pathLst>
                <a:path w="11576" h="10746" extrusionOk="0">
                  <a:moveTo>
                    <a:pt x="5775" y="1"/>
                  </a:moveTo>
                  <a:cubicBezTo>
                    <a:pt x="3179" y="1"/>
                    <a:pt x="889" y="1860"/>
                    <a:pt x="468" y="4506"/>
                  </a:cubicBezTo>
                  <a:cubicBezTo>
                    <a:pt x="1" y="7441"/>
                    <a:pt x="2002" y="10210"/>
                    <a:pt x="4904" y="10677"/>
                  </a:cubicBezTo>
                  <a:cubicBezTo>
                    <a:pt x="5194" y="10723"/>
                    <a:pt x="5483" y="10745"/>
                    <a:pt x="5768" y="10745"/>
                  </a:cubicBezTo>
                  <a:cubicBezTo>
                    <a:pt x="8364" y="10745"/>
                    <a:pt x="10655" y="8886"/>
                    <a:pt x="11075" y="6240"/>
                  </a:cubicBezTo>
                  <a:cubicBezTo>
                    <a:pt x="11576" y="3305"/>
                    <a:pt x="9574" y="536"/>
                    <a:pt x="6639" y="69"/>
                  </a:cubicBezTo>
                  <a:cubicBezTo>
                    <a:pt x="6349" y="23"/>
                    <a:pt x="6060" y="1"/>
                    <a:pt x="5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54"/>
            <p:cNvSpPr/>
            <p:nvPr/>
          </p:nvSpPr>
          <p:spPr>
            <a:xfrm>
              <a:off x="2421967" y="389676"/>
              <a:ext cx="383625" cy="371825"/>
            </a:xfrm>
            <a:custGeom>
              <a:avLst/>
              <a:gdLst/>
              <a:ahLst/>
              <a:cxnLst/>
              <a:rect l="l" t="t" r="r" b="b"/>
              <a:pathLst>
                <a:path w="15345" h="14873" extrusionOk="0">
                  <a:moveTo>
                    <a:pt x="7692" y="1"/>
                  </a:moveTo>
                  <a:cubicBezTo>
                    <a:pt x="7531" y="1"/>
                    <a:pt x="7369" y="6"/>
                    <a:pt x="7206" y="16"/>
                  </a:cubicBezTo>
                  <a:cubicBezTo>
                    <a:pt x="3136" y="283"/>
                    <a:pt x="0" y="3786"/>
                    <a:pt x="267" y="7889"/>
                  </a:cubicBezTo>
                  <a:cubicBezTo>
                    <a:pt x="493" y="11846"/>
                    <a:pt x="3790" y="14873"/>
                    <a:pt x="7706" y="14873"/>
                  </a:cubicBezTo>
                  <a:cubicBezTo>
                    <a:pt x="7850" y="14873"/>
                    <a:pt x="7994" y="14869"/>
                    <a:pt x="8140" y="14860"/>
                  </a:cubicBezTo>
                  <a:cubicBezTo>
                    <a:pt x="12243" y="14594"/>
                    <a:pt x="15345" y="11058"/>
                    <a:pt x="15111" y="6988"/>
                  </a:cubicBezTo>
                  <a:cubicBezTo>
                    <a:pt x="14855" y="3048"/>
                    <a:pt x="11585" y="1"/>
                    <a:pt x="76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54"/>
            <p:cNvSpPr/>
            <p:nvPr/>
          </p:nvSpPr>
          <p:spPr>
            <a:xfrm>
              <a:off x="4095707" y="426309"/>
              <a:ext cx="289400" cy="268850"/>
            </a:xfrm>
            <a:custGeom>
              <a:avLst/>
              <a:gdLst/>
              <a:ahLst/>
              <a:cxnLst/>
              <a:rect l="l" t="t" r="r" b="b"/>
              <a:pathLst>
                <a:path w="11576" h="10754" extrusionOk="0">
                  <a:moveTo>
                    <a:pt x="5736" y="0"/>
                  </a:moveTo>
                  <a:cubicBezTo>
                    <a:pt x="3156" y="0"/>
                    <a:pt x="887" y="1881"/>
                    <a:pt x="468" y="4513"/>
                  </a:cubicBezTo>
                  <a:cubicBezTo>
                    <a:pt x="1" y="7449"/>
                    <a:pt x="2002" y="10218"/>
                    <a:pt x="4904" y="10685"/>
                  </a:cubicBezTo>
                  <a:cubicBezTo>
                    <a:pt x="5194" y="10731"/>
                    <a:pt x="5483" y="10753"/>
                    <a:pt x="5768" y="10753"/>
                  </a:cubicBezTo>
                  <a:cubicBezTo>
                    <a:pt x="8364" y="10753"/>
                    <a:pt x="10655" y="8893"/>
                    <a:pt x="11075" y="6248"/>
                  </a:cubicBezTo>
                  <a:cubicBezTo>
                    <a:pt x="11576" y="3313"/>
                    <a:pt x="9574" y="544"/>
                    <a:pt x="6639" y="77"/>
                  </a:cubicBezTo>
                  <a:cubicBezTo>
                    <a:pt x="6335" y="25"/>
                    <a:pt x="6034" y="0"/>
                    <a:pt x="57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54"/>
            <p:cNvSpPr/>
            <p:nvPr/>
          </p:nvSpPr>
          <p:spPr>
            <a:xfrm>
              <a:off x="4102832" y="2474633"/>
              <a:ext cx="289400" cy="269425"/>
            </a:xfrm>
            <a:custGeom>
              <a:avLst/>
              <a:gdLst/>
              <a:ahLst/>
              <a:cxnLst/>
              <a:rect l="l" t="t" r="r" b="b"/>
              <a:pathLst>
                <a:path w="11576" h="10777" extrusionOk="0">
                  <a:moveTo>
                    <a:pt x="5787" y="0"/>
                  </a:moveTo>
                  <a:cubicBezTo>
                    <a:pt x="3185" y="0"/>
                    <a:pt x="889" y="1889"/>
                    <a:pt x="468" y="4538"/>
                  </a:cubicBezTo>
                  <a:cubicBezTo>
                    <a:pt x="1" y="7473"/>
                    <a:pt x="2002" y="10208"/>
                    <a:pt x="4938" y="10709"/>
                  </a:cubicBezTo>
                  <a:cubicBezTo>
                    <a:pt x="5221" y="10754"/>
                    <a:pt x="5503" y="10776"/>
                    <a:pt x="5781" y="10776"/>
                  </a:cubicBezTo>
                  <a:cubicBezTo>
                    <a:pt x="8358" y="10776"/>
                    <a:pt x="10654" y="8888"/>
                    <a:pt x="11075" y="6239"/>
                  </a:cubicBezTo>
                  <a:cubicBezTo>
                    <a:pt x="11576" y="3303"/>
                    <a:pt x="9574" y="535"/>
                    <a:pt x="6639" y="68"/>
                  </a:cubicBezTo>
                  <a:cubicBezTo>
                    <a:pt x="6352" y="22"/>
                    <a:pt x="6068" y="0"/>
                    <a:pt x="57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54"/>
            <p:cNvSpPr/>
            <p:nvPr/>
          </p:nvSpPr>
          <p:spPr>
            <a:xfrm>
              <a:off x="4095707" y="1772738"/>
              <a:ext cx="289400" cy="268825"/>
            </a:xfrm>
            <a:custGeom>
              <a:avLst/>
              <a:gdLst/>
              <a:ahLst/>
              <a:cxnLst/>
              <a:rect l="l" t="t" r="r" b="b"/>
              <a:pathLst>
                <a:path w="11576" h="10753" extrusionOk="0">
                  <a:moveTo>
                    <a:pt x="5786" y="1"/>
                  </a:moveTo>
                  <a:cubicBezTo>
                    <a:pt x="3185" y="1"/>
                    <a:pt x="889" y="1886"/>
                    <a:pt x="468" y="4505"/>
                  </a:cubicBezTo>
                  <a:cubicBezTo>
                    <a:pt x="1" y="7440"/>
                    <a:pt x="2002" y="10209"/>
                    <a:pt x="4904" y="10676"/>
                  </a:cubicBezTo>
                  <a:cubicBezTo>
                    <a:pt x="5208" y="10728"/>
                    <a:pt x="5509" y="10753"/>
                    <a:pt x="5807" y="10753"/>
                  </a:cubicBezTo>
                  <a:cubicBezTo>
                    <a:pt x="8387" y="10753"/>
                    <a:pt x="10657" y="8872"/>
                    <a:pt x="11075" y="6240"/>
                  </a:cubicBezTo>
                  <a:cubicBezTo>
                    <a:pt x="11576" y="3304"/>
                    <a:pt x="9574" y="535"/>
                    <a:pt x="6639" y="68"/>
                  </a:cubicBezTo>
                  <a:cubicBezTo>
                    <a:pt x="6352" y="23"/>
                    <a:pt x="6067" y="1"/>
                    <a:pt x="57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54"/>
            <p:cNvSpPr/>
            <p:nvPr/>
          </p:nvSpPr>
          <p:spPr>
            <a:xfrm>
              <a:off x="2422792" y="2408015"/>
              <a:ext cx="383650" cy="371825"/>
            </a:xfrm>
            <a:custGeom>
              <a:avLst/>
              <a:gdLst/>
              <a:ahLst/>
              <a:cxnLst/>
              <a:rect l="l" t="t" r="r" b="b"/>
              <a:pathLst>
                <a:path w="15346" h="14873" extrusionOk="0">
                  <a:moveTo>
                    <a:pt x="7697" y="0"/>
                  </a:moveTo>
                  <a:cubicBezTo>
                    <a:pt x="7535" y="0"/>
                    <a:pt x="7371" y="5"/>
                    <a:pt x="7206" y="16"/>
                  </a:cubicBezTo>
                  <a:cubicBezTo>
                    <a:pt x="3103" y="250"/>
                    <a:pt x="1" y="3785"/>
                    <a:pt x="268" y="7888"/>
                  </a:cubicBezTo>
                  <a:cubicBezTo>
                    <a:pt x="493" y="11846"/>
                    <a:pt x="3790" y="14872"/>
                    <a:pt x="7706" y="14872"/>
                  </a:cubicBezTo>
                  <a:cubicBezTo>
                    <a:pt x="7850" y="14872"/>
                    <a:pt x="7994" y="14868"/>
                    <a:pt x="8140" y="14860"/>
                  </a:cubicBezTo>
                  <a:cubicBezTo>
                    <a:pt x="12243" y="14593"/>
                    <a:pt x="15345" y="11057"/>
                    <a:pt x="15112" y="6954"/>
                  </a:cubicBezTo>
                  <a:cubicBezTo>
                    <a:pt x="14855" y="3016"/>
                    <a:pt x="11588" y="0"/>
                    <a:pt x="769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1" name="Google Shape;4761;p54"/>
          <p:cNvGrpSpPr/>
          <p:nvPr/>
        </p:nvGrpSpPr>
        <p:grpSpPr>
          <a:xfrm>
            <a:off x="757812" y="2607512"/>
            <a:ext cx="1412054" cy="633562"/>
            <a:chOff x="1187400" y="2529299"/>
            <a:chExt cx="6769193" cy="2241903"/>
          </a:xfrm>
        </p:grpSpPr>
        <p:sp>
          <p:nvSpPr>
            <p:cNvPr id="4762" name="Google Shape;4762;p54"/>
            <p:cNvSpPr/>
            <p:nvPr/>
          </p:nvSpPr>
          <p:spPr>
            <a:xfrm>
              <a:off x="3802943" y="2529299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63" name="Google Shape;4763;p54"/>
            <p:cNvSpPr/>
            <p:nvPr/>
          </p:nvSpPr>
          <p:spPr>
            <a:xfrm>
              <a:off x="5573240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64" name="Google Shape;4764;p54"/>
            <p:cNvSpPr/>
            <p:nvPr/>
          </p:nvSpPr>
          <p:spPr>
            <a:xfrm>
              <a:off x="2032647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65" name="Google Shape;4765;p54"/>
            <p:cNvSpPr/>
            <p:nvPr/>
          </p:nvSpPr>
          <p:spPr>
            <a:xfrm>
              <a:off x="11874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66" name="Google Shape;4766;p54"/>
            <p:cNvSpPr/>
            <p:nvPr/>
          </p:nvSpPr>
          <p:spPr>
            <a:xfrm>
              <a:off x="28778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67" name="Google Shape;4767;p54"/>
            <p:cNvSpPr/>
            <p:nvPr/>
          </p:nvSpPr>
          <p:spPr>
            <a:xfrm>
              <a:off x="47280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68" name="Google Shape;4768;p54"/>
            <p:cNvSpPr/>
            <p:nvPr/>
          </p:nvSpPr>
          <p:spPr>
            <a:xfrm>
              <a:off x="64184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4769" name="Google Shape;4769;p54"/>
            <p:cNvCxnSpPr>
              <a:stCxn id="4762" idx="2"/>
              <a:endCxn id="4763" idx="0"/>
            </p:cNvCxnSpPr>
            <p:nvPr/>
          </p:nvCxnSpPr>
          <p:spPr>
            <a:xfrm rot="-5400000" flipH="1">
              <a:off x="5228393" y="2315399"/>
              <a:ext cx="4575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70" name="Google Shape;4770;p54"/>
            <p:cNvCxnSpPr>
              <a:stCxn id="4764" idx="0"/>
              <a:endCxn id="4762" idx="2"/>
            </p:cNvCxnSpPr>
            <p:nvPr/>
          </p:nvCxnSpPr>
          <p:spPr>
            <a:xfrm rot="-5400000">
              <a:off x="3458097" y="2315100"/>
              <a:ext cx="4575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71" name="Google Shape;4771;p54"/>
            <p:cNvCxnSpPr>
              <a:stCxn id="4764" idx="2"/>
              <a:endCxn id="4766" idx="0"/>
            </p:cNvCxnSpPr>
            <p:nvPr/>
          </p:nvCxnSpPr>
          <p:spPr>
            <a:xfrm rot="-5400000" flipH="1">
              <a:off x="2995797" y="3677400"/>
              <a:ext cx="457500" cy="8457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72" name="Google Shape;4772;p54"/>
            <p:cNvCxnSpPr>
              <a:stCxn id="4765" idx="0"/>
              <a:endCxn id="4764" idx="2"/>
            </p:cNvCxnSpPr>
            <p:nvPr/>
          </p:nvCxnSpPr>
          <p:spPr>
            <a:xfrm rot="-5400000">
              <a:off x="2150550" y="3677101"/>
              <a:ext cx="457500" cy="8457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73" name="Google Shape;4773;p54"/>
            <p:cNvCxnSpPr>
              <a:stCxn id="4763" idx="2"/>
              <a:endCxn id="4768" idx="0"/>
            </p:cNvCxnSpPr>
            <p:nvPr/>
          </p:nvCxnSpPr>
          <p:spPr>
            <a:xfrm rot="-5400000" flipH="1">
              <a:off x="6536390" y="3677400"/>
              <a:ext cx="457500" cy="8457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74" name="Google Shape;4774;p54"/>
            <p:cNvCxnSpPr>
              <a:stCxn id="4767" idx="0"/>
              <a:endCxn id="4763" idx="2"/>
            </p:cNvCxnSpPr>
            <p:nvPr/>
          </p:nvCxnSpPr>
          <p:spPr>
            <a:xfrm rot="-5400000">
              <a:off x="5691150" y="3677101"/>
              <a:ext cx="457500" cy="8457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775" name="Google Shape;4775;p54"/>
          <p:cNvGrpSpPr/>
          <p:nvPr/>
        </p:nvGrpSpPr>
        <p:grpSpPr>
          <a:xfrm>
            <a:off x="6844058" y="3100221"/>
            <a:ext cx="1579035" cy="540873"/>
            <a:chOff x="6895650" y="3126697"/>
            <a:chExt cx="1436662" cy="492105"/>
          </a:xfrm>
        </p:grpSpPr>
        <p:sp>
          <p:nvSpPr>
            <p:cNvPr id="4776" name="Google Shape;4776;p54"/>
            <p:cNvSpPr/>
            <p:nvPr/>
          </p:nvSpPr>
          <p:spPr>
            <a:xfrm>
              <a:off x="715182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54"/>
            <p:cNvSpPr/>
            <p:nvPr/>
          </p:nvSpPr>
          <p:spPr>
            <a:xfrm>
              <a:off x="766416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54"/>
            <p:cNvSpPr/>
            <p:nvPr/>
          </p:nvSpPr>
          <p:spPr>
            <a:xfrm>
              <a:off x="6895650" y="3127761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54"/>
            <p:cNvSpPr/>
            <p:nvPr/>
          </p:nvSpPr>
          <p:spPr>
            <a:xfrm>
              <a:off x="7399482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54"/>
            <p:cNvSpPr/>
            <p:nvPr/>
          </p:nvSpPr>
          <p:spPr>
            <a:xfrm>
              <a:off x="7911823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81" name="Google Shape;4781;p54"/>
            <p:cNvGrpSpPr/>
            <p:nvPr/>
          </p:nvGrpSpPr>
          <p:grpSpPr>
            <a:xfrm>
              <a:off x="6995957" y="3335810"/>
              <a:ext cx="1230393" cy="71754"/>
              <a:chOff x="6995957" y="3287964"/>
              <a:chExt cx="1230393" cy="71754"/>
            </a:xfrm>
          </p:grpSpPr>
          <p:sp>
            <p:nvSpPr>
              <p:cNvPr id="4782" name="Google Shape;4782;p54"/>
              <p:cNvSpPr/>
              <p:nvPr/>
            </p:nvSpPr>
            <p:spPr>
              <a:xfrm>
                <a:off x="800673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1" y="647"/>
                    </a:moveTo>
                    <a:cubicBezTo>
                      <a:pt x="3723" y="647"/>
                      <a:pt x="3935" y="820"/>
                      <a:pt x="3936" y="1080"/>
                    </a:cubicBezTo>
                    <a:cubicBezTo>
                      <a:pt x="3936" y="1318"/>
                      <a:pt x="3743" y="1512"/>
                      <a:pt x="3504" y="1512"/>
                    </a:cubicBezTo>
                    <a:cubicBezTo>
                      <a:pt x="3118" y="1512"/>
                      <a:pt x="2924" y="1048"/>
                      <a:pt x="3198" y="775"/>
                    </a:cubicBezTo>
                    <a:cubicBezTo>
                      <a:pt x="3286" y="687"/>
                      <a:pt x="3395" y="647"/>
                      <a:pt x="3501" y="647"/>
                    </a:cubicBezTo>
                    <a:close/>
                    <a:moveTo>
                      <a:pt x="3504" y="0"/>
                    </a:moveTo>
                    <a:cubicBezTo>
                      <a:pt x="3051" y="0"/>
                      <a:pt x="2646" y="282"/>
                      <a:pt x="2490" y="708"/>
                    </a:cubicBezTo>
                    <a:lnTo>
                      <a:pt x="357" y="708"/>
                    </a:lnTo>
                    <a:cubicBezTo>
                      <a:pt x="160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60" y="1486"/>
                      <a:pt x="357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2" y="2159"/>
                    </a:cubicBezTo>
                    <a:cubicBezTo>
                      <a:pt x="3943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7" y="1336"/>
                      <a:pt x="6607" y="1150"/>
                    </a:cubicBezTo>
                    <a:lnTo>
                      <a:pt x="6607" y="1044"/>
                    </a:lnTo>
                    <a:cubicBezTo>
                      <a:pt x="6607" y="859"/>
                      <a:pt x="6457" y="710"/>
                      <a:pt x="6271" y="708"/>
                    </a:cubicBezTo>
                    <a:lnTo>
                      <a:pt x="4518" y="708"/>
                    </a:lnTo>
                    <a:cubicBezTo>
                      <a:pt x="4362" y="282"/>
                      <a:pt x="3957" y="0"/>
                      <a:pt x="350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54"/>
              <p:cNvSpPr/>
              <p:nvPr/>
            </p:nvSpPr>
            <p:spPr>
              <a:xfrm>
                <a:off x="7756540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1" y="1512"/>
                      <a:pt x="3503" y="1512"/>
                    </a:cubicBezTo>
                    <a:cubicBezTo>
                      <a:pt x="3117" y="1512"/>
                      <a:pt x="2925" y="1048"/>
                      <a:pt x="3197" y="775"/>
                    </a:cubicBezTo>
                    <a:cubicBezTo>
                      <a:pt x="3285" y="687"/>
                      <a:pt x="3393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49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1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6" y="859"/>
                      <a:pt x="6455" y="708"/>
                      <a:pt x="6270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54"/>
              <p:cNvSpPr/>
              <p:nvPr/>
            </p:nvSpPr>
            <p:spPr>
              <a:xfrm>
                <a:off x="749644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4" y="1512"/>
                    </a:cubicBezTo>
                    <a:cubicBezTo>
                      <a:pt x="3119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4" y="0"/>
                    </a:moveTo>
                    <a:cubicBezTo>
                      <a:pt x="3050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9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1" y="282"/>
                      <a:pt x="3958" y="0"/>
                      <a:pt x="350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54"/>
              <p:cNvSpPr/>
              <p:nvPr/>
            </p:nvSpPr>
            <p:spPr>
              <a:xfrm>
                <a:off x="72437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3" y="1512"/>
                    </a:cubicBezTo>
                    <a:cubicBezTo>
                      <a:pt x="3118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50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1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54"/>
              <p:cNvSpPr/>
              <p:nvPr/>
            </p:nvSpPr>
            <p:spPr>
              <a:xfrm>
                <a:off x="69959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2" y="647"/>
                    </a:moveTo>
                    <a:cubicBezTo>
                      <a:pt x="3724" y="647"/>
                      <a:pt x="3937" y="820"/>
                      <a:pt x="3937" y="1080"/>
                    </a:cubicBezTo>
                    <a:cubicBezTo>
                      <a:pt x="3937" y="1318"/>
                      <a:pt x="3743" y="1512"/>
                      <a:pt x="3505" y="1512"/>
                    </a:cubicBezTo>
                    <a:cubicBezTo>
                      <a:pt x="3119" y="1512"/>
                      <a:pt x="2926" y="1048"/>
                      <a:pt x="3199" y="775"/>
                    </a:cubicBezTo>
                    <a:cubicBezTo>
                      <a:pt x="3287" y="687"/>
                      <a:pt x="3395" y="647"/>
                      <a:pt x="3502" y="647"/>
                    </a:cubicBezTo>
                    <a:close/>
                    <a:moveTo>
                      <a:pt x="3505" y="0"/>
                    </a:moveTo>
                    <a:cubicBezTo>
                      <a:pt x="3051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61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61" y="1486"/>
                      <a:pt x="358" y="1486"/>
                    </a:cubicBezTo>
                    <a:lnTo>
                      <a:pt x="2504" y="1486"/>
                    </a:lnTo>
                    <a:cubicBezTo>
                      <a:pt x="2669" y="1893"/>
                      <a:pt x="3064" y="2159"/>
                      <a:pt x="3505" y="2159"/>
                    </a:cubicBezTo>
                    <a:cubicBezTo>
                      <a:pt x="3943" y="2159"/>
                      <a:pt x="4339" y="1893"/>
                      <a:pt x="4505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3" y="282"/>
                      <a:pt x="3958" y="0"/>
                      <a:pt x="3505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87" name="Google Shape;4787;p54"/>
          <p:cNvGrpSpPr/>
          <p:nvPr/>
        </p:nvGrpSpPr>
        <p:grpSpPr>
          <a:xfrm>
            <a:off x="6842640" y="3736984"/>
            <a:ext cx="1581862" cy="650625"/>
            <a:chOff x="6777990" y="3710194"/>
            <a:chExt cx="1646915" cy="677382"/>
          </a:xfrm>
        </p:grpSpPr>
        <p:grpSp>
          <p:nvGrpSpPr>
            <p:cNvPr id="4788" name="Google Shape;4788;p54"/>
            <p:cNvGrpSpPr/>
            <p:nvPr/>
          </p:nvGrpSpPr>
          <p:grpSpPr>
            <a:xfrm>
              <a:off x="6777990" y="3874492"/>
              <a:ext cx="411129" cy="513083"/>
              <a:chOff x="6777990" y="3874492"/>
              <a:chExt cx="411129" cy="513083"/>
            </a:xfrm>
          </p:grpSpPr>
          <p:cxnSp>
            <p:nvCxnSpPr>
              <p:cNvPr id="4789" name="Google Shape;4789;p54"/>
              <p:cNvCxnSpPr/>
              <p:nvPr/>
            </p:nvCxnSpPr>
            <p:spPr>
              <a:xfrm>
                <a:off x="6977019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4790" name="Google Shape;4790;p54"/>
              <p:cNvSpPr/>
              <p:nvPr/>
            </p:nvSpPr>
            <p:spPr>
              <a:xfrm>
                <a:off x="6777990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1" name="Google Shape;4791;p54"/>
            <p:cNvGrpSpPr/>
            <p:nvPr/>
          </p:nvGrpSpPr>
          <p:grpSpPr>
            <a:xfrm>
              <a:off x="7188425" y="3710194"/>
              <a:ext cx="411123" cy="520535"/>
              <a:chOff x="7188425" y="3710194"/>
              <a:chExt cx="411123" cy="520535"/>
            </a:xfrm>
          </p:grpSpPr>
          <p:cxnSp>
            <p:nvCxnSpPr>
              <p:cNvPr id="4792" name="Google Shape;4792;p54"/>
              <p:cNvCxnSpPr/>
              <p:nvPr/>
            </p:nvCxnSpPr>
            <p:spPr>
              <a:xfrm rot="10800000">
                <a:off x="7393988" y="3710194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4793" name="Google Shape;4793;p54"/>
              <p:cNvSpPr/>
              <p:nvPr/>
            </p:nvSpPr>
            <p:spPr>
              <a:xfrm>
                <a:off x="7188425" y="3874492"/>
                <a:ext cx="411123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1" h="60023" extrusionOk="0">
                    <a:moveTo>
                      <a:pt x="17274" y="0"/>
                    </a:moveTo>
                    <a:lnTo>
                      <a:pt x="0" y="30011"/>
                    </a:lnTo>
                    <a:lnTo>
                      <a:pt x="17274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4" name="Google Shape;4794;p54"/>
            <p:cNvGrpSpPr/>
            <p:nvPr/>
          </p:nvGrpSpPr>
          <p:grpSpPr>
            <a:xfrm>
              <a:off x="7603341" y="3874492"/>
              <a:ext cx="411474" cy="513083"/>
              <a:chOff x="7603341" y="3874492"/>
              <a:chExt cx="411474" cy="513083"/>
            </a:xfrm>
          </p:grpSpPr>
          <p:cxnSp>
            <p:nvCxnSpPr>
              <p:cNvPr id="4795" name="Google Shape;4795;p54"/>
              <p:cNvCxnSpPr/>
              <p:nvPr/>
            </p:nvCxnSpPr>
            <p:spPr>
              <a:xfrm>
                <a:off x="7809095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4796" name="Google Shape;4796;p54"/>
              <p:cNvSpPr/>
              <p:nvPr/>
            </p:nvSpPr>
            <p:spPr>
              <a:xfrm>
                <a:off x="7603341" y="3874492"/>
                <a:ext cx="411474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330" h="60023" extrusionOk="0">
                    <a:moveTo>
                      <a:pt x="17333" y="0"/>
                    </a:moveTo>
                    <a:lnTo>
                      <a:pt x="1" y="30011"/>
                    </a:lnTo>
                    <a:lnTo>
                      <a:pt x="17333" y="60023"/>
                    </a:lnTo>
                    <a:lnTo>
                      <a:pt x="51998" y="60023"/>
                    </a:lnTo>
                    <a:lnTo>
                      <a:pt x="69330" y="30011"/>
                    </a:lnTo>
                    <a:lnTo>
                      <a:pt x="51998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7" name="Google Shape;4797;p54"/>
            <p:cNvGrpSpPr/>
            <p:nvPr/>
          </p:nvGrpSpPr>
          <p:grpSpPr>
            <a:xfrm>
              <a:off x="8013776" y="3722847"/>
              <a:ext cx="411129" cy="507881"/>
              <a:chOff x="8013776" y="3722847"/>
              <a:chExt cx="411129" cy="507881"/>
            </a:xfrm>
          </p:grpSpPr>
          <p:cxnSp>
            <p:nvCxnSpPr>
              <p:cNvPr id="4798" name="Google Shape;4798;p54"/>
              <p:cNvCxnSpPr/>
              <p:nvPr/>
            </p:nvCxnSpPr>
            <p:spPr>
              <a:xfrm rot="10800000">
                <a:off x="8219339" y="3722847"/>
                <a:ext cx="0" cy="169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4799" name="Google Shape;4799;p54"/>
              <p:cNvSpPr/>
              <p:nvPr/>
            </p:nvSpPr>
            <p:spPr>
              <a:xfrm>
                <a:off x="8013776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00" name="Google Shape;4800;p54"/>
          <p:cNvGrpSpPr/>
          <p:nvPr/>
        </p:nvGrpSpPr>
        <p:grpSpPr>
          <a:xfrm>
            <a:off x="5262155" y="2909824"/>
            <a:ext cx="1421889" cy="1020603"/>
            <a:chOff x="5190863" y="2824811"/>
            <a:chExt cx="1544860" cy="1108869"/>
          </a:xfrm>
        </p:grpSpPr>
        <p:grpSp>
          <p:nvGrpSpPr>
            <p:cNvPr id="4801" name="Google Shape;4801;p54"/>
            <p:cNvGrpSpPr/>
            <p:nvPr/>
          </p:nvGrpSpPr>
          <p:grpSpPr>
            <a:xfrm>
              <a:off x="5938695" y="3176919"/>
              <a:ext cx="685761" cy="404739"/>
              <a:chOff x="5938695" y="3176919"/>
              <a:chExt cx="685761" cy="404739"/>
            </a:xfrm>
          </p:grpSpPr>
          <p:grpSp>
            <p:nvGrpSpPr>
              <p:cNvPr id="4802" name="Google Shape;4802;p54"/>
              <p:cNvGrpSpPr/>
              <p:nvPr/>
            </p:nvGrpSpPr>
            <p:grpSpPr>
              <a:xfrm>
                <a:off x="5938695" y="3176919"/>
                <a:ext cx="685761" cy="404739"/>
                <a:chOff x="5938695" y="3176919"/>
                <a:chExt cx="685761" cy="404739"/>
              </a:xfrm>
            </p:grpSpPr>
            <p:sp>
              <p:nvSpPr>
                <p:cNvPr id="4803" name="Google Shape;4803;p54"/>
                <p:cNvSpPr/>
                <p:nvPr/>
              </p:nvSpPr>
              <p:spPr>
                <a:xfrm>
                  <a:off x="5938695" y="3176919"/>
                  <a:ext cx="404679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51" extrusionOk="0">
                      <a:moveTo>
                        <a:pt x="4922" y="1"/>
                      </a:moveTo>
                      <a:cubicBezTo>
                        <a:pt x="4890" y="1"/>
                        <a:pt x="4858" y="2"/>
                        <a:pt x="4826" y="2"/>
                      </a:cubicBezTo>
                      <a:lnTo>
                        <a:pt x="4826" y="1251"/>
                      </a:lnTo>
                      <a:cubicBezTo>
                        <a:pt x="4858" y="1251"/>
                        <a:pt x="4890" y="1251"/>
                        <a:pt x="4922" y="1253"/>
                      </a:cubicBezTo>
                      <a:lnTo>
                        <a:pt x="4925" y="1253"/>
                      </a:lnTo>
                      <a:cubicBezTo>
                        <a:pt x="6858" y="1309"/>
                        <a:pt x="8395" y="2891"/>
                        <a:pt x="8395" y="4825"/>
                      </a:cubicBezTo>
                      <a:cubicBezTo>
                        <a:pt x="8395" y="4845"/>
                        <a:pt x="8393" y="4864"/>
                        <a:pt x="8393" y="4883"/>
                      </a:cubicBezTo>
                      <a:cubicBezTo>
                        <a:pt x="8361" y="6814"/>
                        <a:pt x="6800" y="8371"/>
                        <a:pt x="4869" y="8396"/>
                      </a:cubicBezTo>
                      <a:cubicBezTo>
                        <a:pt x="4853" y="8397"/>
                        <a:pt x="4837" y="8397"/>
                        <a:pt x="4820" y="8397"/>
                      </a:cubicBezTo>
                      <a:cubicBezTo>
                        <a:pt x="2911" y="8397"/>
                        <a:pt x="1336" y="6893"/>
                        <a:pt x="1253" y="4979"/>
                      </a:cubicBezTo>
                      <a:lnTo>
                        <a:pt x="1253" y="4971"/>
                      </a:lnTo>
                      <a:cubicBezTo>
                        <a:pt x="1251" y="4942"/>
                        <a:pt x="1251" y="4912"/>
                        <a:pt x="1251" y="4883"/>
                      </a:cubicBezTo>
                      <a:lnTo>
                        <a:pt x="2" y="4883"/>
                      </a:lnTo>
                      <a:cubicBezTo>
                        <a:pt x="2" y="4913"/>
                        <a:pt x="2" y="4944"/>
                        <a:pt x="1" y="4976"/>
                      </a:cubicBezTo>
                      <a:lnTo>
                        <a:pt x="1" y="4979"/>
                      </a:lnTo>
                      <a:cubicBezTo>
                        <a:pt x="23" y="5762"/>
                        <a:pt x="238" y="6528"/>
                        <a:pt x="627" y="7208"/>
                      </a:cubicBezTo>
                      <a:cubicBezTo>
                        <a:pt x="1484" y="8717"/>
                        <a:pt x="3085" y="9650"/>
                        <a:pt x="4822" y="9650"/>
                      </a:cubicBezTo>
                      <a:cubicBezTo>
                        <a:pt x="7468" y="9650"/>
                        <a:pt x="9614" y="7520"/>
                        <a:pt x="9646" y="4883"/>
                      </a:cubicBezTo>
                      <a:cubicBezTo>
                        <a:pt x="9646" y="4864"/>
                        <a:pt x="9647" y="4845"/>
                        <a:pt x="9647" y="4825"/>
                      </a:cubicBezTo>
                      <a:cubicBezTo>
                        <a:pt x="9649" y="3088"/>
                        <a:pt x="8714" y="1483"/>
                        <a:pt x="7200" y="628"/>
                      </a:cubicBezTo>
                      <a:cubicBezTo>
                        <a:pt x="6746" y="369"/>
                        <a:pt x="6251" y="186"/>
                        <a:pt x="5737" y="87"/>
                      </a:cubicBezTo>
                      <a:cubicBezTo>
                        <a:pt x="5468" y="36"/>
                        <a:pt x="5195" y="7"/>
                        <a:pt x="4922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4" name="Google Shape;4804;p54"/>
                <p:cNvSpPr/>
                <p:nvPr/>
              </p:nvSpPr>
              <p:spPr>
                <a:xfrm>
                  <a:off x="6256893" y="3285705"/>
                  <a:ext cx="367562" cy="18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4477" extrusionOk="0">
                      <a:moveTo>
                        <a:pt x="6645" y="1"/>
                      </a:moveTo>
                      <a:cubicBezTo>
                        <a:pt x="6644" y="1"/>
                        <a:pt x="6643" y="1"/>
                        <a:pt x="6642" y="1"/>
                      </a:cubicBezTo>
                      <a:lnTo>
                        <a:pt x="14" y="1"/>
                      </a:lnTo>
                      <a:cubicBezTo>
                        <a:pt x="1061" y="1309"/>
                        <a:pt x="1055" y="3173"/>
                        <a:pt x="1" y="4476"/>
                      </a:cubicBezTo>
                      <a:lnTo>
                        <a:pt x="6642" y="4476"/>
                      </a:lnTo>
                      <a:cubicBezTo>
                        <a:pt x="7814" y="4476"/>
                        <a:pt x="8763" y="3527"/>
                        <a:pt x="8763" y="2355"/>
                      </a:cubicBezTo>
                      <a:lnTo>
                        <a:pt x="8763" y="2121"/>
                      </a:lnTo>
                      <a:cubicBezTo>
                        <a:pt x="8762" y="950"/>
                        <a:pt x="7814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05" name="Google Shape;4805;p54"/>
              <p:cNvSpPr/>
              <p:nvPr/>
            </p:nvSpPr>
            <p:spPr>
              <a:xfrm>
                <a:off x="6044300" y="3282475"/>
                <a:ext cx="191959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4578" extrusionOk="0">
                    <a:moveTo>
                      <a:pt x="2288" y="1"/>
                    </a:moveTo>
                    <a:cubicBezTo>
                      <a:pt x="1025" y="1"/>
                      <a:pt x="0" y="1024"/>
                      <a:pt x="0" y="2289"/>
                    </a:cubicBezTo>
                    <a:cubicBezTo>
                      <a:pt x="0" y="3553"/>
                      <a:pt x="1025" y="4577"/>
                      <a:pt x="2288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06" name="Google Shape;4806;p54"/>
            <p:cNvGrpSpPr/>
            <p:nvPr/>
          </p:nvGrpSpPr>
          <p:grpSpPr>
            <a:xfrm>
              <a:off x="5305233" y="3176835"/>
              <a:ext cx="685971" cy="404655"/>
              <a:chOff x="5305233" y="3176835"/>
              <a:chExt cx="685971" cy="404655"/>
            </a:xfrm>
          </p:grpSpPr>
          <p:grpSp>
            <p:nvGrpSpPr>
              <p:cNvPr id="4807" name="Google Shape;4807;p54"/>
              <p:cNvGrpSpPr/>
              <p:nvPr/>
            </p:nvGrpSpPr>
            <p:grpSpPr>
              <a:xfrm>
                <a:off x="5305233" y="3176835"/>
                <a:ext cx="685971" cy="404655"/>
                <a:chOff x="5305233" y="3176835"/>
                <a:chExt cx="685971" cy="404655"/>
              </a:xfrm>
            </p:grpSpPr>
            <p:sp>
              <p:nvSpPr>
                <p:cNvPr id="4808" name="Google Shape;4808;p54"/>
                <p:cNvSpPr/>
                <p:nvPr/>
              </p:nvSpPr>
              <p:spPr>
                <a:xfrm>
                  <a:off x="5586650" y="3176835"/>
                  <a:ext cx="404553" cy="404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6" h="9649" extrusionOk="0">
                      <a:moveTo>
                        <a:pt x="4824" y="1"/>
                      </a:moveTo>
                      <a:cubicBezTo>
                        <a:pt x="2159" y="1"/>
                        <a:pt x="1" y="2161"/>
                        <a:pt x="1" y="4826"/>
                      </a:cubicBezTo>
                      <a:lnTo>
                        <a:pt x="1" y="4883"/>
                      </a:lnTo>
                      <a:cubicBezTo>
                        <a:pt x="31" y="7486"/>
                        <a:pt x="2121" y="9594"/>
                        <a:pt x="4724" y="9647"/>
                      </a:cubicBezTo>
                      <a:cubicBezTo>
                        <a:pt x="4756" y="9647"/>
                        <a:pt x="4790" y="9649"/>
                        <a:pt x="4824" y="9649"/>
                      </a:cubicBezTo>
                      <a:lnTo>
                        <a:pt x="4829" y="9649"/>
                      </a:lnTo>
                      <a:cubicBezTo>
                        <a:pt x="4861" y="9649"/>
                        <a:pt x="4893" y="9649"/>
                        <a:pt x="4925" y="9647"/>
                      </a:cubicBezTo>
                      <a:cubicBezTo>
                        <a:pt x="5725" y="9633"/>
                        <a:pt x="6508" y="9417"/>
                        <a:pt x="7205" y="9021"/>
                      </a:cubicBezTo>
                      <a:cubicBezTo>
                        <a:pt x="6508" y="8626"/>
                        <a:pt x="5725" y="8411"/>
                        <a:pt x="4925" y="8395"/>
                      </a:cubicBezTo>
                      <a:cubicBezTo>
                        <a:pt x="4893" y="8397"/>
                        <a:pt x="4861" y="8397"/>
                        <a:pt x="4829" y="8397"/>
                      </a:cubicBezTo>
                      <a:lnTo>
                        <a:pt x="4824" y="8397"/>
                      </a:lnTo>
                      <a:cubicBezTo>
                        <a:pt x="4790" y="8397"/>
                        <a:pt x="4756" y="8397"/>
                        <a:pt x="4724" y="8395"/>
                      </a:cubicBezTo>
                      <a:cubicBezTo>
                        <a:pt x="2817" y="8344"/>
                        <a:pt x="1283" y="6795"/>
                        <a:pt x="1253" y="4883"/>
                      </a:cubicBezTo>
                      <a:cubicBezTo>
                        <a:pt x="1253" y="4863"/>
                        <a:pt x="1251" y="4843"/>
                        <a:pt x="1251" y="4824"/>
                      </a:cubicBezTo>
                      <a:cubicBezTo>
                        <a:pt x="1251" y="2851"/>
                        <a:pt x="2851" y="1252"/>
                        <a:pt x="4824" y="1252"/>
                      </a:cubicBezTo>
                      <a:cubicBezTo>
                        <a:pt x="6745" y="1252"/>
                        <a:pt x="8313" y="2768"/>
                        <a:pt x="8393" y="4670"/>
                      </a:cubicBezTo>
                      <a:lnTo>
                        <a:pt x="8393" y="4674"/>
                      </a:lnTo>
                      <a:cubicBezTo>
                        <a:pt x="8396" y="4723"/>
                        <a:pt x="8396" y="4774"/>
                        <a:pt x="8396" y="4824"/>
                      </a:cubicBezTo>
                      <a:cubicBezTo>
                        <a:pt x="8396" y="4845"/>
                        <a:pt x="8396" y="4863"/>
                        <a:pt x="8396" y="4883"/>
                      </a:cubicBezTo>
                      <a:lnTo>
                        <a:pt x="9644" y="4883"/>
                      </a:lnTo>
                      <a:cubicBezTo>
                        <a:pt x="9644" y="4863"/>
                        <a:pt x="9642" y="4843"/>
                        <a:pt x="9642" y="4824"/>
                      </a:cubicBezTo>
                      <a:cubicBezTo>
                        <a:pt x="9644" y="4778"/>
                        <a:pt x="9644" y="4728"/>
                        <a:pt x="9645" y="4680"/>
                      </a:cubicBezTo>
                      <a:lnTo>
                        <a:pt x="9645" y="4672"/>
                      </a:lnTo>
                      <a:cubicBezTo>
                        <a:pt x="9623" y="3889"/>
                        <a:pt x="9407" y="3124"/>
                        <a:pt x="9019" y="2443"/>
                      </a:cubicBezTo>
                      <a:cubicBezTo>
                        <a:pt x="8163" y="933"/>
                        <a:pt x="6560" y="1"/>
                        <a:pt x="482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9" name="Google Shape;4809;p54"/>
                <p:cNvSpPr/>
                <p:nvPr/>
              </p:nvSpPr>
              <p:spPr>
                <a:xfrm>
                  <a:off x="5305233" y="3285914"/>
                  <a:ext cx="367352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" h="4478" extrusionOk="0">
                      <a:moveTo>
                        <a:pt x="2123" y="0"/>
                      </a:moveTo>
                      <a:cubicBezTo>
                        <a:pt x="951" y="0"/>
                        <a:pt x="1" y="950"/>
                        <a:pt x="1" y="2122"/>
                      </a:cubicBezTo>
                      <a:lnTo>
                        <a:pt x="1" y="2356"/>
                      </a:lnTo>
                      <a:cubicBezTo>
                        <a:pt x="1" y="3528"/>
                        <a:pt x="951" y="4478"/>
                        <a:pt x="2123" y="4478"/>
                      </a:cubicBezTo>
                      <a:lnTo>
                        <a:pt x="8759" y="4478"/>
                      </a:lnTo>
                      <a:cubicBezTo>
                        <a:pt x="7702" y="3176"/>
                        <a:pt x="7694" y="1314"/>
                        <a:pt x="8739" y="2"/>
                      </a:cubicBezTo>
                      <a:lnTo>
                        <a:pt x="8739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10" name="Google Shape;4810;p54"/>
              <p:cNvSpPr/>
              <p:nvPr/>
            </p:nvSpPr>
            <p:spPr>
              <a:xfrm>
                <a:off x="5694436" y="32824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11" name="Google Shape;4811;p54"/>
            <p:cNvSpPr/>
            <p:nvPr/>
          </p:nvSpPr>
          <p:spPr>
            <a:xfrm>
              <a:off x="6103938" y="3114683"/>
              <a:ext cx="40933" cy="7549"/>
            </a:xfrm>
            <a:custGeom>
              <a:avLst/>
              <a:gdLst/>
              <a:ahLst/>
              <a:cxnLst/>
              <a:rect l="l" t="t" r="r" b="b"/>
              <a:pathLst>
                <a:path w="976" h="180" extrusionOk="0">
                  <a:moveTo>
                    <a:pt x="1" y="1"/>
                  </a:moveTo>
                  <a:lnTo>
                    <a:pt x="1" y="1"/>
                  </a:lnTo>
                  <a:cubicBezTo>
                    <a:pt x="279" y="119"/>
                    <a:pt x="578" y="179"/>
                    <a:pt x="881" y="179"/>
                  </a:cubicBezTo>
                  <a:cubicBezTo>
                    <a:pt x="881" y="179"/>
                    <a:pt x="881" y="179"/>
                    <a:pt x="881" y="179"/>
                  </a:cubicBezTo>
                  <a:lnTo>
                    <a:pt x="881" y="179"/>
                  </a:lnTo>
                  <a:cubicBezTo>
                    <a:pt x="882" y="179"/>
                    <a:pt x="882" y="179"/>
                    <a:pt x="882" y="179"/>
                  </a:cubicBezTo>
                  <a:cubicBezTo>
                    <a:pt x="913" y="179"/>
                    <a:pt x="945" y="178"/>
                    <a:pt x="975" y="176"/>
                  </a:cubicBezTo>
                  <a:lnTo>
                    <a:pt x="975" y="176"/>
                  </a:lnTo>
                  <a:cubicBezTo>
                    <a:pt x="943" y="178"/>
                    <a:pt x="913" y="179"/>
                    <a:pt x="881" y="179"/>
                  </a:cubicBezTo>
                  <a:lnTo>
                    <a:pt x="881" y="179"/>
                  </a:lnTo>
                  <a:cubicBezTo>
                    <a:pt x="579" y="179"/>
                    <a:pt x="279" y="119"/>
                    <a:pt x="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12" name="Google Shape;4812;p54"/>
            <p:cNvGrpSpPr/>
            <p:nvPr/>
          </p:nvGrpSpPr>
          <p:grpSpPr>
            <a:xfrm>
              <a:off x="5657361" y="2824811"/>
              <a:ext cx="1078361" cy="404655"/>
              <a:chOff x="5657361" y="2824811"/>
              <a:chExt cx="1078361" cy="404655"/>
            </a:xfrm>
          </p:grpSpPr>
          <p:grpSp>
            <p:nvGrpSpPr>
              <p:cNvPr id="4813" name="Google Shape;4813;p54"/>
              <p:cNvGrpSpPr/>
              <p:nvPr/>
            </p:nvGrpSpPr>
            <p:grpSpPr>
              <a:xfrm>
                <a:off x="5657361" y="2824811"/>
                <a:ext cx="1078361" cy="404655"/>
                <a:chOff x="5657361" y="2824811"/>
                <a:chExt cx="1078361" cy="404655"/>
              </a:xfrm>
            </p:grpSpPr>
            <p:grpSp>
              <p:nvGrpSpPr>
                <p:cNvPr id="4814" name="Google Shape;4814;p54"/>
                <p:cNvGrpSpPr/>
                <p:nvPr/>
              </p:nvGrpSpPr>
              <p:grpSpPr>
                <a:xfrm>
                  <a:off x="5938485" y="2824811"/>
                  <a:ext cx="797237" cy="404655"/>
                  <a:chOff x="5938485" y="2824811"/>
                  <a:chExt cx="797237" cy="404655"/>
                </a:xfrm>
              </p:grpSpPr>
              <p:sp>
                <p:nvSpPr>
                  <p:cNvPr id="4815" name="Google Shape;4815;p54"/>
                  <p:cNvSpPr/>
                  <p:nvPr/>
                </p:nvSpPr>
                <p:spPr>
                  <a:xfrm>
                    <a:off x="6137952" y="2824811"/>
                    <a:ext cx="597771" cy="301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3" h="7194" extrusionOk="0">
                        <a:moveTo>
                          <a:pt x="1" y="1"/>
                        </a:moveTo>
                        <a:lnTo>
                          <a:pt x="1" y="1255"/>
                        </a:lnTo>
                        <a:cubicBezTo>
                          <a:pt x="1972" y="1256"/>
                          <a:pt x="3570" y="2856"/>
                          <a:pt x="3570" y="4826"/>
                        </a:cubicBezTo>
                        <a:lnTo>
                          <a:pt x="3570" y="4827"/>
                        </a:lnTo>
                        <a:cubicBezTo>
                          <a:pt x="3570" y="4994"/>
                          <a:pt x="3578" y="5160"/>
                          <a:pt x="3594" y="5322"/>
                        </a:cubicBezTo>
                        <a:cubicBezTo>
                          <a:pt x="3703" y="6385"/>
                          <a:pt x="4598" y="7194"/>
                          <a:pt x="5668" y="7194"/>
                        </a:cubicBezTo>
                        <a:lnTo>
                          <a:pt x="14253" y="7194"/>
                        </a:lnTo>
                        <a:lnTo>
                          <a:pt x="14253" y="6015"/>
                        </a:lnTo>
                        <a:lnTo>
                          <a:pt x="5982" y="6017"/>
                        </a:lnTo>
                        <a:cubicBezTo>
                          <a:pt x="5333" y="6017"/>
                          <a:pt x="4819" y="5485"/>
                          <a:pt x="4821" y="4838"/>
                        </a:cubicBezTo>
                        <a:lnTo>
                          <a:pt x="4821" y="4826"/>
                        </a:lnTo>
                        <a:cubicBezTo>
                          <a:pt x="4821" y="2163"/>
                          <a:pt x="2662" y="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6" name="Google Shape;4816;p54"/>
                  <p:cNvSpPr/>
                  <p:nvPr/>
                </p:nvSpPr>
                <p:spPr>
                  <a:xfrm>
                    <a:off x="5938485" y="2824811"/>
                    <a:ext cx="202151" cy="404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0" h="9649" extrusionOk="0">
                        <a:moveTo>
                          <a:pt x="4819" y="1"/>
                        </a:moveTo>
                        <a:cubicBezTo>
                          <a:pt x="2161" y="4"/>
                          <a:pt x="1" y="2167"/>
                          <a:pt x="1" y="4827"/>
                        </a:cubicBezTo>
                        <a:cubicBezTo>
                          <a:pt x="1" y="6565"/>
                          <a:pt x="934" y="8168"/>
                          <a:pt x="2446" y="9023"/>
                        </a:cubicBezTo>
                        <a:cubicBezTo>
                          <a:pt x="3141" y="9418"/>
                          <a:pt x="3924" y="9634"/>
                          <a:pt x="4725" y="9649"/>
                        </a:cubicBezTo>
                        <a:cubicBezTo>
                          <a:pt x="4757" y="9649"/>
                          <a:pt x="4789" y="9647"/>
                          <a:pt x="4819" y="9647"/>
                        </a:cubicBezTo>
                        <a:lnTo>
                          <a:pt x="4819" y="8398"/>
                        </a:lnTo>
                        <a:cubicBezTo>
                          <a:pt x="4787" y="8398"/>
                          <a:pt x="4757" y="8398"/>
                          <a:pt x="4725" y="8397"/>
                        </a:cubicBezTo>
                        <a:lnTo>
                          <a:pt x="4723" y="8397"/>
                        </a:lnTo>
                        <a:cubicBezTo>
                          <a:pt x="2742" y="8342"/>
                          <a:pt x="1165" y="6672"/>
                          <a:pt x="1256" y="4657"/>
                        </a:cubicBezTo>
                        <a:cubicBezTo>
                          <a:pt x="1340" y="2818"/>
                          <a:pt x="2843" y="1327"/>
                          <a:pt x="4685" y="1255"/>
                        </a:cubicBezTo>
                        <a:cubicBezTo>
                          <a:pt x="4730" y="1253"/>
                          <a:pt x="4774" y="1253"/>
                          <a:pt x="4819" y="1253"/>
                        </a:cubicBezTo>
                        <a:lnTo>
                          <a:pt x="4819" y="1"/>
                        </a:ln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817" name="Google Shape;4817;p54"/>
                <p:cNvSpPr/>
                <p:nvPr/>
              </p:nvSpPr>
              <p:spPr>
                <a:xfrm>
                  <a:off x="5657361" y="2934478"/>
                  <a:ext cx="367688" cy="187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7" h="4479" extrusionOk="0">
                      <a:moveTo>
                        <a:pt x="2123" y="1"/>
                      </a:moveTo>
                      <a:cubicBezTo>
                        <a:pt x="952" y="1"/>
                        <a:pt x="1" y="950"/>
                        <a:pt x="1" y="2123"/>
                      </a:cubicBezTo>
                      <a:lnTo>
                        <a:pt x="1" y="2356"/>
                      </a:lnTo>
                      <a:cubicBezTo>
                        <a:pt x="1" y="3527"/>
                        <a:pt x="952" y="4478"/>
                        <a:pt x="2123" y="4478"/>
                      </a:cubicBezTo>
                      <a:lnTo>
                        <a:pt x="8766" y="4478"/>
                      </a:lnTo>
                      <a:cubicBezTo>
                        <a:pt x="7702" y="3181"/>
                        <a:pt x="7684" y="1319"/>
                        <a:pt x="8723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18" name="Google Shape;4818;p54"/>
              <p:cNvSpPr/>
              <p:nvPr/>
            </p:nvSpPr>
            <p:spPr>
              <a:xfrm>
                <a:off x="6047361" y="29326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2"/>
                      <a:pt x="1026" y="4577"/>
                      <a:pt x="2289" y="4577"/>
                    </a:cubicBezTo>
                    <a:cubicBezTo>
                      <a:pt x="3552" y="4577"/>
                      <a:pt x="4577" y="3552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9" name="Google Shape;4819;p54"/>
            <p:cNvGrpSpPr/>
            <p:nvPr/>
          </p:nvGrpSpPr>
          <p:grpSpPr>
            <a:xfrm>
              <a:off x="5190863" y="3528942"/>
              <a:ext cx="1078026" cy="404739"/>
              <a:chOff x="5190863" y="3528942"/>
              <a:chExt cx="1078026" cy="404739"/>
            </a:xfrm>
          </p:grpSpPr>
          <p:sp>
            <p:nvSpPr>
              <p:cNvPr id="4820" name="Google Shape;4820;p54"/>
              <p:cNvSpPr/>
              <p:nvPr/>
            </p:nvSpPr>
            <p:spPr>
              <a:xfrm>
                <a:off x="5694436" y="3635379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21" name="Google Shape;4821;p54"/>
              <p:cNvGrpSpPr/>
              <p:nvPr/>
            </p:nvGrpSpPr>
            <p:grpSpPr>
              <a:xfrm>
                <a:off x="5190863" y="3528942"/>
                <a:ext cx="1078026" cy="404739"/>
                <a:chOff x="5190863" y="3528942"/>
                <a:chExt cx="1078026" cy="404739"/>
              </a:xfrm>
            </p:grpSpPr>
            <p:sp>
              <p:nvSpPr>
                <p:cNvPr id="4822" name="Google Shape;4822;p54"/>
                <p:cNvSpPr/>
                <p:nvPr/>
              </p:nvSpPr>
              <p:spPr>
                <a:xfrm>
                  <a:off x="5190863" y="3528942"/>
                  <a:ext cx="800551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8" h="9651" extrusionOk="0">
                      <a:moveTo>
                        <a:pt x="14266" y="1"/>
                      </a:moveTo>
                      <a:lnTo>
                        <a:pt x="14266" y="1253"/>
                      </a:lnTo>
                      <a:cubicBezTo>
                        <a:pt x="14298" y="1253"/>
                        <a:pt x="14330" y="1253"/>
                        <a:pt x="14362" y="1255"/>
                      </a:cubicBezTo>
                      <a:cubicBezTo>
                        <a:pt x="16314" y="1309"/>
                        <a:pt x="17861" y="2922"/>
                        <a:pt x="17833" y="4874"/>
                      </a:cubicBezTo>
                      <a:cubicBezTo>
                        <a:pt x="17808" y="6827"/>
                        <a:pt x="16218" y="8396"/>
                        <a:pt x="14266" y="8398"/>
                      </a:cubicBezTo>
                      <a:lnTo>
                        <a:pt x="14261" y="8398"/>
                      </a:lnTo>
                      <a:cubicBezTo>
                        <a:pt x="12331" y="8398"/>
                        <a:pt x="10757" y="6867"/>
                        <a:pt x="10691" y="4952"/>
                      </a:cubicBezTo>
                      <a:lnTo>
                        <a:pt x="10691" y="4950"/>
                      </a:lnTo>
                      <a:cubicBezTo>
                        <a:pt x="10688" y="4909"/>
                        <a:pt x="10688" y="4867"/>
                        <a:pt x="10688" y="4825"/>
                      </a:cubicBezTo>
                      <a:cubicBezTo>
                        <a:pt x="10688" y="4784"/>
                        <a:pt x="10688" y="4744"/>
                        <a:pt x="10691" y="4704"/>
                      </a:cubicBezTo>
                      <a:lnTo>
                        <a:pt x="10691" y="4680"/>
                      </a:lnTo>
                      <a:cubicBezTo>
                        <a:pt x="10653" y="3432"/>
                        <a:pt x="9614" y="2446"/>
                        <a:pt x="8364" y="2446"/>
                      </a:cubicBezTo>
                      <a:cubicBezTo>
                        <a:pt x="8363" y="2446"/>
                        <a:pt x="8362" y="2446"/>
                        <a:pt x="8361" y="2446"/>
                      </a:cubicBezTo>
                      <a:cubicBezTo>
                        <a:pt x="6936" y="2446"/>
                        <a:pt x="2798" y="2449"/>
                        <a:pt x="1" y="2449"/>
                      </a:cubicBezTo>
                      <a:lnTo>
                        <a:pt x="1" y="3626"/>
                      </a:lnTo>
                      <a:lnTo>
                        <a:pt x="8387" y="3626"/>
                      </a:lnTo>
                      <a:cubicBezTo>
                        <a:pt x="8978" y="3626"/>
                        <a:pt x="9452" y="4113"/>
                        <a:pt x="9438" y="4704"/>
                      </a:cubicBezTo>
                      <a:lnTo>
                        <a:pt x="9438" y="4715"/>
                      </a:lnTo>
                      <a:cubicBezTo>
                        <a:pt x="9438" y="4752"/>
                        <a:pt x="9438" y="4789"/>
                        <a:pt x="9438" y="4825"/>
                      </a:cubicBezTo>
                      <a:cubicBezTo>
                        <a:pt x="9438" y="4862"/>
                        <a:pt x="9438" y="4901"/>
                        <a:pt x="9438" y="4939"/>
                      </a:cubicBezTo>
                      <a:cubicBezTo>
                        <a:pt x="9498" y="7558"/>
                        <a:pt x="11639" y="9650"/>
                        <a:pt x="14259" y="9650"/>
                      </a:cubicBezTo>
                      <a:cubicBezTo>
                        <a:pt x="14260" y="9650"/>
                        <a:pt x="14261" y="9650"/>
                        <a:pt x="14262" y="9650"/>
                      </a:cubicBezTo>
                      <a:lnTo>
                        <a:pt x="14267" y="9650"/>
                      </a:lnTo>
                      <a:cubicBezTo>
                        <a:pt x="16929" y="9647"/>
                        <a:pt x="19087" y="7488"/>
                        <a:pt x="19087" y="4825"/>
                      </a:cubicBezTo>
                      <a:cubicBezTo>
                        <a:pt x="19087" y="3088"/>
                        <a:pt x="18154" y="1484"/>
                        <a:pt x="16640" y="628"/>
                      </a:cubicBezTo>
                      <a:cubicBezTo>
                        <a:pt x="15945" y="233"/>
                        <a:pt x="15162" y="17"/>
                        <a:pt x="14362" y="2"/>
                      </a:cubicBezTo>
                      <a:cubicBezTo>
                        <a:pt x="14330" y="2"/>
                        <a:pt x="14298" y="1"/>
                        <a:pt x="1426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3" name="Google Shape;4823;p54"/>
                <p:cNvSpPr/>
                <p:nvPr/>
              </p:nvSpPr>
              <p:spPr>
                <a:xfrm>
                  <a:off x="5905730" y="3637351"/>
                  <a:ext cx="363158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9" h="4478" extrusionOk="0">
                      <a:moveTo>
                        <a:pt x="0" y="0"/>
                      </a:moveTo>
                      <a:cubicBezTo>
                        <a:pt x="1051" y="1307"/>
                        <a:pt x="1051" y="3169"/>
                        <a:pt x="0" y="4478"/>
                      </a:cubicBezTo>
                      <a:lnTo>
                        <a:pt x="6537" y="4478"/>
                      </a:lnTo>
                      <a:cubicBezTo>
                        <a:pt x="7708" y="4478"/>
                        <a:pt x="8659" y="3526"/>
                        <a:pt x="8659" y="2356"/>
                      </a:cubicBezTo>
                      <a:lnTo>
                        <a:pt x="8659" y="2120"/>
                      </a:lnTo>
                      <a:cubicBezTo>
                        <a:pt x="8657" y="950"/>
                        <a:pt x="7708" y="0"/>
                        <a:pt x="65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824" name="Google Shape;4824;p54"/>
          <p:cNvGrpSpPr/>
          <p:nvPr/>
        </p:nvGrpSpPr>
        <p:grpSpPr>
          <a:xfrm>
            <a:off x="728162" y="1474292"/>
            <a:ext cx="1086719" cy="879487"/>
            <a:chOff x="803162" y="1474292"/>
            <a:chExt cx="1086719" cy="879487"/>
          </a:xfrm>
        </p:grpSpPr>
        <p:grpSp>
          <p:nvGrpSpPr>
            <p:cNvPr id="4825" name="Google Shape;4825;p54"/>
            <p:cNvGrpSpPr/>
            <p:nvPr/>
          </p:nvGrpSpPr>
          <p:grpSpPr>
            <a:xfrm>
              <a:off x="803162" y="1625948"/>
              <a:ext cx="445856" cy="576579"/>
              <a:chOff x="803162" y="1625948"/>
              <a:chExt cx="445856" cy="576579"/>
            </a:xfrm>
          </p:grpSpPr>
          <p:sp>
            <p:nvSpPr>
              <p:cNvPr id="4826" name="Google Shape;4826;p54"/>
              <p:cNvSpPr/>
              <p:nvPr/>
            </p:nvSpPr>
            <p:spPr>
              <a:xfrm>
                <a:off x="803162" y="1847356"/>
                <a:ext cx="133646" cy="133865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27" name="Google Shape;4827;p54"/>
              <p:cNvGrpSpPr/>
              <p:nvPr/>
            </p:nvGrpSpPr>
            <p:grpSpPr>
              <a:xfrm>
                <a:off x="1056023" y="1625948"/>
                <a:ext cx="192995" cy="576579"/>
                <a:chOff x="1056023" y="1625948"/>
                <a:chExt cx="192995" cy="576579"/>
              </a:xfrm>
            </p:grpSpPr>
            <p:sp>
              <p:nvSpPr>
                <p:cNvPr id="4828" name="Google Shape;4828;p54"/>
                <p:cNvSpPr/>
                <p:nvPr/>
              </p:nvSpPr>
              <p:spPr>
                <a:xfrm>
                  <a:off x="1066902" y="1914079"/>
                  <a:ext cx="167456" cy="269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3" h="40463" fill="none" extrusionOk="0">
                      <a:moveTo>
                        <a:pt x="25152" y="40463"/>
                      </a:moveTo>
                      <a:cubicBezTo>
                        <a:pt x="19315" y="40463"/>
                        <a:pt x="14378" y="32724"/>
                        <a:pt x="12777" y="22150"/>
                      </a:cubicBezTo>
                      <a:lnTo>
                        <a:pt x="12810" y="22350"/>
                      </a:lnTo>
                      <a:cubicBezTo>
                        <a:pt x="10542" y="7606"/>
                        <a:pt x="6372" y="1"/>
                        <a:pt x="1" y="1"/>
                      </a:cubicBez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rgbClr val="435D74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9" name="Google Shape;4829;p54"/>
                <p:cNvSpPr/>
                <p:nvPr/>
              </p:nvSpPr>
              <p:spPr>
                <a:xfrm>
                  <a:off x="1066902" y="1645136"/>
                  <a:ext cx="167456" cy="269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3" h="40463" fill="none" extrusionOk="0">
                      <a:moveTo>
                        <a:pt x="25152" y="0"/>
                      </a:moveTo>
                      <a:cubicBezTo>
                        <a:pt x="19315" y="0"/>
                        <a:pt x="14378" y="7706"/>
                        <a:pt x="12777" y="18313"/>
                      </a:cubicBezTo>
                      <a:lnTo>
                        <a:pt x="12810" y="18113"/>
                      </a:lnTo>
                      <a:cubicBezTo>
                        <a:pt x="10542" y="32857"/>
                        <a:pt x="6372" y="40462"/>
                        <a:pt x="1" y="40462"/>
                      </a:cubicBezTo>
                      <a:lnTo>
                        <a:pt x="1" y="40462"/>
                      </a:lnTo>
                    </a:path>
                  </a:pathLst>
                </a:custGeom>
                <a:noFill/>
                <a:ln w="9525" cap="rnd" cmpd="sng">
                  <a:solidFill>
                    <a:srgbClr val="435D74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0" name="Google Shape;4830;p54"/>
                <p:cNvSpPr/>
                <p:nvPr/>
              </p:nvSpPr>
              <p:spPr>
                <a:xfrm>
                  <a:off x="1056023" y="1893872"/>
                  <a:ext cx="40644" cy="4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6105" extrusionOk="0">
                      <a:moveTo>
                        <a:pt x="3069" y="0"/>
                      </a:moveTo>
                      <a:cubicBezTo>
                        <a:pt x="1368" y="0"/>
                        <a:pt x="0" y="1368"/>
                        <a:pt x="0" y="3036"/>
                      </a:cubicBezTo>
                      <a:cubicBezTo>
                        <a:pt x="0" y="4737"/>
                        <a:pt x="1368" y="6105"/>
                        <a:pt x="3069" y="6105"/>
                      </a:cubicBezTo>
                      <a:cubicBezTo>
                        <a:pt x="4737" y="6105"/>
                        <a:pt x="6105" y="4737"/>
                        <a:pt x="6105" y="3036"/>
                      </a:cubicBezTo>
                      <a:cubicBezTo>
                        <a:pt x="6105" y="1368"/>
                        <a:pt x="4737" y="0"/>
                        <a:pt x="30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1" name="Google Shape;4831;p54"/>
                <p:cNvSpPr/>
                <p:nvPr/>
              </p:nvSpPr>
              <p:spPr>
                <a:xfrm>
                  <a:off x="1220365" y="2164199"/>
                  <a:ext cx="28654" cy="38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757" extrusionOk="0">
                      <a:moveTo>
                        <a:pt x="509" y="0"/>
                      </a:moveTo>
                      <a:cubicBezTo>
                        <a:pt x="247" y="0"/>
                        <a:pt x="1" y="203"/>
                        <a:pt x="1" y="493"/>
                      </a:cubicBezTo>
                      <a:lnTo>
                        <a:pt x="1" y="5263"/>
                      </a:lnTo>
                      <a:cubicBezTo>
                        <a:pt x="1" y="5554"/>
                        <a:pt x="229" y="5757"/>
                        <a:pt x="482" y="5757"/>
                      </a:cubicBezTo>
                      <a:cubicBezTo>
                        <a:pt x="577" y="5757"/>
                        <a:pt x="676" y="5728"/>
                        <a:pt x="768" y="5664"/>
                      </a:cubicBezTo>
                      <a:lnTo>
                        <a:pt x="4003" y="3395"/>
                      </a:lnTo>
                      <a:cubicBezTo>
                        <a:pt x="4304" y="3195"/>
                        <a:pt x="4304" y="2795"/>
                        <a:pt x="4037" y="2595"/>
                      </a:cubicBezTo>
                      <a:lnTo>
                        <a:pt x="801" y="93"/>
                      </a:lnTo>
                      <a:cubicBezTo>
                        <a:pt x="710" y="29"/>
                        <a:pt x="608" y="0"/>
                        <a:pt x="50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2" name="Google Shape;4832;p54"/>
                <p:cNvSpPr/>
                <p:nvPr/>
              </p:nvSpPr>
              <p:spPr>
                <a:xfrm>
                  <a:off x="1220365" y="1625948"/>
                  <a:ext cx="28654" cy="38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778" extrusionOk="0">
                      <a:moveTo>
                        <a:pt x="489" y="0"/>
                      </a:moveTo>
                      <a:cubicBezTo>
                        <a:pt x="234" y="0"/>
                        <a:pt x="1" y="207"/>
                        <a:pt x="1" y="514"/>
                      </a:cubicBezTo>
                      <a:lnTo>
                        <a:pt x="1" y="5284"/>
                      </a:lnTo>
                      <a:cubicBezTo>
                        <a:pt x="1" y="5574"/>
                        <a:pt x="229" y="5777"/>
                        <a:pt x="482" y="5777"/>
                      </a:cubicBezTo>
                      <a:cubicBezTo>
                        <a:pt x="577" y="5777"/>
                        <a:pt x="676" y="5748"/>
                        <a:pt x="768" y="5684"/>
                      </a:cubicBezTo>
                      <a:lnTo>
                        <a:pt x="4003" y="3382"/>
                      </a:lnTo>
                      <a:cubicBezTo>
                        <a:pt x="4304" y="3182"/>
                        <a:pt x="4304" y="2782"/>
                        <a:pt x="4037" y="2582"/>
                      </a:cubicBezTo>
                      <a:lnTo>
                        <a:pt x="801" y="113"/>
                      </a:lnTo>
                      <a:cubicBezTo>
                        <a:pt x="704" y="35"/>
                        <a:pt x="595" y="0"/>
                        <a:pt x="4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33" name="Google Shape;4833;p54"/>
            <p:cNvGrpSpPr/>
            <p:nvPr/>
          </p:nvGrpSpPr>
          <p:grpSpPr>
            <a:xfrm>
              <a:off x="1371406" y="1474292"/>
              <a:ext cx="518475" cy="879487"/>
              <a:chOff x="1398231" y="1474292"/>
              <a:chExt cx="518475" cy="879487"/>
            </a:xfrm>
          </p:grpSpPr>
          <p:grpSp>
            <p:nvGrpSpPr>
              <p:cNvPr id="4834" name="Google Shape;4834;p54"/>
              <p:cNvGrpSpPr/>
              <p:nvPr/>
            </p:nvGrpSpPr>
            <p:grpSpPr>
              <a:xfrm>
                <a:off x="1398231" y="1474292"/>
                <a:ext cx="518475" cy="341643"/>
                <a:chOff x="1398231" y="1474292"/>
                <a:chExt cx="518475" cy="341643"/>
              </a:xfrm>
            </p:grpSpPr>
            <p:sp>
              <p:nvSpPr>
                <p:cNvPr id="4835" name="Google Shape;4835;p54"/>
                <p:cNvSpPr/>
                <p:nvPr/>
              </p:nvSpPr>
              <p:spPr>
                <a:xfrm>
                  <a:off x="1398231" y="1595601"/>
                  <a:ext cx="102159" cy="99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5" h="14873" extrusionOk="0">
                      <a:moveTo>
                        <a:pt x="7692" y="1"/>
                      </a:moveTo>
                      <a:cubicBezTo>
                        <a:pt x="7531" y="1"/>
                        <a:pt x="7369" y="6"/>
                        <a:pt x="7206" y="16"/>
                      </a:cubicBezTo>
                      <a:cubicBezTo>
                        <a:pt x="3136" y="283"/>
                        <a:pt x="0" y="3786"/>
                        <a:pt x="267" y="7889"/>
                      </a:cubicBezTo>
                      <a:cubicBezTo>
                        <a:pt x="493" y="11846"/>
                        <a:pt x="3790" y="14873"/>
                        <a:pt x="7706" y="14873"/>
                      </a:cubicBezTo>
                      <a:cubicBezTo>
                        <a:pt x="7850" y="14873"/>
                        <a:pt x="7994" y="14869"/>
                        <a:pt x="8140" y="14860"/>
                      </a:cubicBezTo>
                      <a:cubicBezTo>
                        <a:pt x="12243" y="14594"/>
                        <a:pt x="15345" y="11058"/>
                        <a:pt x="15111" y="6988"/>
                      </a:cubicBezTo>
                      <a:cubicBezTo>
                        <a:pt x="14855" y="3048"/>
                        <a:pt x="11585" y="1"/>
                        <a:pt x="769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836" name="Google Shape;4836;p54"/>
                <p:cNvGrpSpPr/>
                <p:nvPr/>
              </p:nvGrpSpPr>
              <p:grpSpPr>
                <a:xfrm>
                  <a:off x="1616453" y="1474292"/>
                  <a:ext cx="300253" cy="341643"/>
                  <a:chOff x="1616453" y="1475379"/>
                  <a:chExt cx="300253" cy="341643"/>
                </a:xfrm>
              </p:grpSpPr>
              <p:sp>
                <p:nvSpPr>
                  <p:cNvPr id="4837" name="Google Shape;4837;p54"/>
                  <p:cNvSpPr/>
                  <p:nvPr/>
                </p:nvSpPr>
                <p:spPr>
                  <a:xfrm>
                    <a:off x="1631387" y="1645136"/>
                    <a:ext cx="85283" cy="74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8" name="Google Shape;4838;p54"/>
                  <p:cNvSpPr/>
                  <p:nvPr/>
                </p:nvSpPr>
                <p:spPr>
                  <a:xfrm>
                    <a:off x="1716447" y="1509882"/>
                    <a:ext cx="82400" cy="61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9" name="Google Shape;4839;p54"/>
                  <p:cNvSpPr/>
                  <p:nvPr/>
                </p:nvSpPr>
                <p:spPr>
                  <a:xfrm>
                    <a:off x="1716447" y="1719091"/>
                    <a:ext cx="82400" cy="61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0" name="Google Shape;4840;p54"/>
                  <p:cNvSpPr/>
                  <p:nvPr/>
                </p:nvSpPr>
                <p:spPr>
                  <a:xfrm>
                    <a:off x="1631387" y="1570955"/>
                    <a:ext cx="85283" cy="741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1" name="Google Shape;4841;p54"/>
                  <p:cNvSpPr/>
                  <p:nvPr/>
                </p:nvSpPr>
                <p:spPr>
                  <a:xfrm>
                    <a:off x="1616453" y="1624776"/>
                    <a:ext cx="42868" cy="40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2" name="Google Shape;4842;p54"/>
                  <p:cNvSpPr/>
                  <p:nvPr/>
                </p:nvSpPr>
                <p:spPr>
                  <a:xfrm>
                    <a:off x="1784849" y="1760975"/>
                    <a:ext cx="28654" cy="38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3" name="Google Shape;4843;p54"/>
                  <p:cNvSpPr/>
                  <p:nvPr/>
                </p:nvSpPr>
                <p:spPr>
                  <a:xfrm>
                    <a:off x="1784849" y="1490834"/>
                    <a:ext cx="28654" cy="38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844" name="Google Shape;4844;p54"/>
                  <p:cNvGrpSpPr/>
                  <p:nvPr/>
                </p:nvGrpSpPr>
                <p:grpSpPr>
                  <a:xfrm>
                    <a:off x="1839639" y="1475379"/>
                    <a:ext cx="77067" cy="341643"/>
                    <a:chOff x="1839639" y="1475379"/>
                    <a:chExt cx="77067" cy="341643"/>
                  </a:xfrm>
                </p:grpSpPr>
                <p:sp>
                  <p:nvSpPr>
                    <p:cNvPr id="4845" name="Google Shape;4845;p54"/>
                    <p:cNvSpPr/>
                    <p:nvPr/>
                  </p:nvSpPr>
                  <p:spPr>
                    <a:xfrm>
                      <a:off x="1839639" y="1745481"/>
                      <a:ext cx="77067" cy="715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46" extrusionOk="0">
                          <a:moveTo>
                            <a:pt x="5775" y="1"/>
                          </a:moveTo>
                          <a:cubicBezTo>
                            <a:pt x="3179" y="1"/>
                            <a:pt x="889" y="1860"/>
                            <a:pt x="468" y="4506"/>
                          </a:cubicBezTo>
                          <a:cubicBezTo>
                            <a:pt x="1" y="7441"/>
                            <a:pt x="2002" y="10210"/>
                            <a:pt x="4904" y="10677"/>
                          </a:cubicBezTo>
                          <a:cubicBezTo>
                            <a:pt x="5194" y="10723"/>
                            <a:pt x="5483" y="10745"/>
                            <a:pt x="5768" y="10745"/>
                          </a:cubicBezTo>
                          <a:cubicBezTo>
                            <a:pt x="8364" y="10745"/>
                            <a:pt x="10655" y="8886"/>
                            <a:pt x="11075" y="6240"/>
                          </a:cubicBezTo>
                          <a:cubicBezTo>
                            <a:pt x="11576" y="3305"/>
                            <a:pt x="9574" y="536"/>
                            <a:pt x="6639" y="69"/>
                          </a:cubicBezTo>
                          <a:cubicBezTo>
                            <a:pt x="6349" y="23"/>
                            <a:pt x="6060" y="1"/>
                            <a:pt x="5775" y="1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46" name="Google Shape;4846;p54"/>
                    <p:cNvSpPr/>
                    <p:nvPr/>
                  </p:nvSpPr>
                  <p:spPr>
                    <a:xfrm>
                      <a:off x="1839639" y="1475379"/>
                      <a:ext cx="77067" cy="715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54" extrusionOk="0">
                          <a:moveTo>
                            <a:pt x="5736" y="0"/>
                          </a:moveTo>
                          <a:cubicBezTo>
                            <a:pt x="3156" y="0"/>
                            <a:pt x="887" y="1881"/>
                            <a:pt x="468" y="4513"/>
                          </a:cubicBezTo>
                          <a:cubicBezTo>
                            <a:pt x="1" y="7449"/>
                            <a:pt x="2002" y="10218"/>
                            <a:pt x="4904" y="10685"/>
                          </a:cubicBezTo>
                          <a:cubicBezTo>
                            <a:pt x="5194" y="10731"/>
                            <a:pt x="5483" y="10753"/>
                            <a:pt x="5768" y="10753"/>
                          </a:cubicBezTo>
                          <a:cubicBezTo>
                            <a:pt x="8364" y="10753"/>
                            <a:pt x="10655" y="8893"/>
                            <a:pt x="11075" y="6248"/>
                          </a:cubicBezTo>
                          <a:cubicBezTo>
                            <a:pt x="11576" y="3313"/>
                            <a:pt x="9574" y="544"/>
                            <a:pt x="6639" y="77"/>
                          </a:cubicBezTo>
                          <a:cubicBezTo>
                            <a:pt x="6335" y="25"/>
                            <a:pt x="6034" y="0"/>
                            <a:pt x="5736" y="0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847" name="Google Shape;4847;p54"/>
              <p:cNvGrpSpPr/>
              <p:nvPr/>
            </p:nvGrpSpPr>
            <p:grpSpPr>
              <a:xfrm>
                <a:off x="1398451" y="2012951"/>
                <a:ext cx="518255" cy="340828"/>
                <a:chOff x="1398451" y="2012951"/>
                <a:chExt cx="518255" cy="340828"/>
              </a:xfrm>
            </p:grpSpPr>
            <p:sp>
              <p:nvSpPr>
                <p:cNvPr id="4848" name="Google Shape;4848;p54"/>
                <p:cNvSpPr/>
                <p:nvPr/>
              </p:nvSpPr>
              <p:spPr>
                <a:xfrm>
                  <a:off x="1398451" y="2133928"/>
                  <a:ext cx="102166" cy="99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6" h="14873" extrusionOk="0">
                      <a:moveTo>
                        <a:pt x="7697" y="0"/>
                      </a:moveTo>
                      <a:cubicBezTo>
                        <a:pt x="7535" y="0"/>
                        <a:pt x="7371" y="5"/>
                        <a:pt x="7206" y="16"/>
                      </a:cubicBezTo>
                      <a:cubicBezTo>
                        <a:pt x="3103" y="250"/>
                        <a:pt x="1" y="3785"/>
                        <a:pt x="268" y="7888"/>
                      </a:cubicBezTo>
                      <a:cubicBezTo>
                        <a:pt x="493" y="11846"/>
                        <a:pt x="3790" y="14872"/>
                        <a:pt x="7706" y="14872"/>
                      </a:cubicBezTo>
                      <a:cubicBezTo>
                        <a:pt x="7850" y="14872"/>
                        <a:pt x="7994" y="14868"/>
                        <a:pt x="8140" y="14860"/>
                      </a:cubicBezTo>
                      <a:cubicBezTo>
                        <a:pt x="12243" y="14593"/>
                        <a:pt x="15345" y="11057"/>
                        <a:pt x="15112" y="6954"/>
                      </a:cubicBezTo>
                      <a:cubicBezTo>
                        <a:pt x="14855" y="3016"/>
                        <a:pt x="11588" y="0"/>
                        <a:pt x="769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849" name="Google Shape;4849;p54"/>
                <p:cNvGrpSpPr/>
                <p:nvPr/>
              </p:nvGrpSpPr>
              <p:grpSpPr>
                <a:xfrm>
                  <a:off x="1616453" y="2012951"/>
                  <a:ext cx="300253" cy="340828"/>
                  <a:chOff x="1616453" y="2013538"/>
                  <a:chExt cx="300253" cy="340828"/>
                </a:xfrm>
              </p:grpSpPr>
              <p:sp>
                <p:nvSpPr>
                  <p:cNvPr id="4850" name="Google Shape;4850;p54"/>
                  <p:cNvSpPr/>
                  <p:nvPr/>
                </p:nvSpPr>
                <p:spPr>
                  <a:xfrm>
                    <a:off x="1631387" y="2183474"/>
                    <a:ext cx="85283" cy="74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1" name="Google Shape;4851;p54"/>
                  <p:cNvSpPr/>
                  <p:nvPr/>
                </p:nvSpPr>
                <p:spPr>
                  <a:xfrm>
                    <a:off x="1716447" y="2048220"/>
                    <a:ext cx="82400" cy="61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2" name="Google Shape;4852;p54"/>
                  <p:cNvSpPr/>
                  <p:nvPr/>
                </p:nvSpPr>
                <p:spPr>
                  <a:xfrm>
                    <a:off x="1716447" y="2257422"/>
                    <a:ext cx="82400" cy="610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3" name="Google Shape;4853;p54"/>
                  <p:cNvSpPr/>
                  <p:nvPr/>
                </p:nvSpPr>
                <p:spPr>
                  <a:xfrm>
                    <a:off x="1631387" y="2109073"/>
                    <a:ext cx="85283" cy="74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4" name="Google Shape;4854;p54"/>
                  <p:cNvSpPr/>
                  <p:nvPr/>
                </p:nvSpPr>
                <p:spPr>
                  <a:xfrm>
                    <a:off x="1616453" y="2163114"/>
                    <a:ext cx="42868" cy="40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5" name="Google Shape;4855;p54"/>
                  <p:cNvSpPr/>
                  <p:nvPr/>
                </p:nvSpPr>
                <p:spPr>
                  <a:xfrm>
                    <a:off x="1784849" y="2299227"/>
                    <a:ext cx="28654" cy="38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6" name="Google Shape;4856;p54"/>
                  <p:cNvSpPr/>
                  <p:nvPr/>
                </p:nvSpPr>
                <p:spPr>
                  <a:xfrm>
                    <a:off x="1784849" y="2028946"/>
                    <a:ext cx="28654" cy="38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857" name="Google Shape;4857;p54"/>
                  <p:cNvGrpSpPr/>
                  <p:nvPr/>
                </p:nvGrpSpPr>
                <p:grpSpPr>
                  <a:xfrm>
                    <a:off x="1839639" y="2013538"/>
                    <a:ext cx="77067" cy="340828"/>
                    <a:chOff x="1839639" y="2013538"/>
                    <a:chExt cx="77067" cy="340828"/>
                  </a:xfrm>
                </p:grpSpPr>
                <p:sp>
                  <p:nvSpPr>
                    <p:cNvPr id="4858" name="Google Shape;4858;p54"/>
                    <p:cNvSpPr/>
                    <p:nvPr/>
                  </p:nvSpPr>
                  <p:spPr>
                    <a:xfrm>
                      <a:off x="1839639" y="2282618"/>
                      <a:ext cx="77067" cy="717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77" extrusionOk="0">
                          <a:moveTo>
                            <a:pt x="5787" y="0"/>
                          </a:moveTo>
                          <a:cubicBezTo>
                            <a:pt x="3185" y="0"/>
                            <a:pt x="889" y="1889"/>
                            <a:pt x="468" y="4538"/>
                          </a:cubicBezTo>
                          <a:cubicBezTo>
                            <a:pt x="1" y="7473"/>
                            <a:pt x="2002" y="10208"/>
                            <a:pt x="4938" y="10709"/>
                          </a:cubicBezTo>
                          <a:cubicBezTo>
                            <a:pt x="5221" y="10754"/>
                            <a:pt x="5503" y="10776"/>
                            <a:pt x="5781" y="10776"/>
                          </a:cubicBezTo>
                          <a:cubicBezTo>
                            <a:pt x="8358" y="10776"/>
                            <a:pt x="10654" y="8888"/>
                            <a:pt x="11075" y="6239"/>
                          </a:cubicBezTo>
                          <a:cubicBezTo>
                            <a:pt x="11576" y="3303"/>
                            <a:pt x="9574" y="535"/>
                            <a:pt x="6639" y="68"/>
                          </a:cubicBezTo>
                          <a:cubicBezTo>
                            <a:pt x="6352" y="22"/>
                            <a:pt x="6068" y="0"/>
                            <a:pt x="5787" y="0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59" name="Google Shape;4859;p54"/>
                    <p:cNvSpPr/>
                    <p:nvPr/>
                  </p:nvSpPr>
                  <p:spPr>
                    <a:xfrm>
                      <a:off x="1839639" y="2013538"/>
                      <a:ext cx="77067" cy="715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53" extrusionOk="0">
                          <a:moveTo>
                            <a:pt x="5786" y="1"/>
                          </a:moveTo>
                          <a:cubicBezTo>
                            <a:pt x="3185" y="1"/>
                            <a:pt x="889" y="1886"/>
                            <a:pt x="468" y="4505"/>
                          </a:cubicBezTo>
                          <a:cubicBezTo>
                            <a:pt x="1" y="7440"/>
                            <a:pt x="2002" y="10209"/>
                            <a:pt x="4904" y="10676"/>
                          </a:cubicBezTo>
                          <a:cubicBezTo>
                            <a:pt x="5208" y="10728"/>
                            <a:pt x="5509" y="10753"/>
                            <a:pt x="5807" y="10753"/>
                          </a:cubicBezTo>
                          <a:cubicBezTo>
                            <a:pt x="8387" y="10753"/>
                            <a:pt x="10657" y="8872"/>
                            <a:pt x="11075" y="6240"/>
                          </a:cubicBezTo>
                          <a:cubicBezTo>
                            <a:pt x="11576" y="3304"/>
                            <a:pt x="9574" y="535"/>
                            <a:pt x="6639" y="68"/>
                          </a:cubicBezTo>
                          <a:cubicBezTo>
                            <a:pt x="6352" y="23"/>
                            <a:pt x="6067" y="1"/>
                            <a:pt x="5786" y="1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4860" name="Google Shape;4860;p54"/>
          <p:cNvGrpSpPr/>
          <p:nvPr/>
        </p:nvGrpSpPr>
        <p:grpSpPr>
          <a:xfrm>
            <a:off x="724986" y="3605478"/>
            <a:ext cx="1368681" cy="682918"/>
            <a:chOff x="724986" y="3605478"/>
            <a:chExt cx="1368681" cy="682918"/>
          </a:xfrm>
        </p:grpSpPr>
        <p:grpSp>
          <p:nvGrpSpPr>
            <p:cNvPr id="4861" name="Google Shape;4861;p54"/>
            <p:cNvGrpSpPr/>
            <p:nvPr/>
          </p:nvGrpSpPr>
          <p:grpSpPr>
            <a:xfrm>
              <a:off x="1289102" y="3823629"/>
              <a:ext cx="240442" cy="250435"/>
              <a:chOff x="-165066" y="3843615"/>
              <a:chExt cx="221259" cy="230455"/>
            </a:xfrm>
          </p:grpSpPr>
          <p:sp>
            <p:nvSpPr>
              <p:cNvPr id="4862" name="Google Shape;4862;p54"/>
              <p:cNvSpPr/>
              <p:nvPr/>
            </p:nvSpPr>
            <p:spPr>
              <a:xfrm>
                <a:off x="-16506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7950" y="0"/>
                    </a:moveTo>
                    <a:cubicBezTo>
                      <a:pt x="7325" y="0"/>
                      <a:pt x="7031" y="353"/>
                      <a:pt x="6905" y="861"/>
                    </a:cubicBezTo>
                    <a:cubicBezTo>
                      <a:pt x="6789" y="843"/>
                      <a:pt x="6673" y="834"/>
                      <a:pt x="6560" y="834"/>
                    </a:cubicBezTo>
                    <a:cubicBezTo>
                      <a:pt x="5374" y="834"/>
                      <a:pt x="4369" y="1804"/>
                      <a:pt x="4378" y="3035"/>
                    </a:cubicBezTo>
                    <a:cubicBezTo>
                      <a:pt x="4378" y="3093"/>
                      <a:pt x="4384" y="3152"/>
                      <a:pt x="4388" y="3210"/>
                    </a:cubicBezTo>
                    <a:cubicBezTo>
                      <a:pt x="4095" y="3091"/>
                      <a:pt x="3789" y="3034"/>
                      <a:pt x="3486" y="3034"/>
                    </a:cubicBezTo>
                    <a:cubicBezTo>
                      <a:pt x="2814" y="3034"/>
                      <a:pt x="2155" y="3317"/>
                      <a:pt x="1689" y="3841"/>
                    </a:cubicBezTo>
                    <a:cubicBezTo>
                      <a:pt x="1013" y="4601"/>
                      <a:pt x="893" y="5704"/>
                      <a:pt x="1385" y="6594"/>
                    </a:cubicBezTo>
                    <a:cubicBezTo>
                      <a:pt x="0" y="7697"/>
                      <a:pt x="117" y="9839"/>
                      <a:pt x="1618" y="10780"/>
                    </a:cubicBezTo>
                    <a:cubicBezTo>
                      <a:pt x="664" y="11961"/>
                      <a:pt x="1036" y="13721"/>
                      <a:pt x="2388" y="14417"/>
                    </a:cubicBezTo>
                    <a:cubicBezTo>
                      <a:pt x="2375" y="14508"/>
                      <a:pt x="2372" y="14595"/>
                      <a:pt x="2372" y="14685"/>
                    </a:cubicBezTo>
                    <a:cubicBezTo>
                      <a:pt x="2372" y="15776"/>
                      <a:pt x="3106" y="16727"/>
                      <a:pt x="4161" y="17002"/>
                    </a:cubicBezTo>
                    <a:cubicBezTo>
                      <a:pt x="4473" y="17901"/>
                      <a:pt x="5317" y="18472"/>
                      <a:pt x="6226" y="18472"/>
                    </a:cubicBezTo>
                    <a:cubicBezTo>
                      <a:pt x="6429" y="18472"/>
                      <a:pt x="6635" y="18443"/>
                      <a:pt x="6840" y="18383"/>
                    </a:cubicBezTo>
                    <a:cubicBezTo>
                      <a:pt x="6888" y="19128"/>
                      <a:pt x="7157" y="19697"/>
                      <a:pt x="7953" y="19697"/>
                    </a:cubicBezTo>
                    <a:cubicBezTo>
                      <a:pt x="9074" y="19697"/>
                      <a:pt x="9059" y="18730"/>
                      <a:pt x="9075" y="18730"/>
                    </a:cubicBezTo>
                    <a:cubicBezTo>
                      <a:pt x="9075" y="18730"/>
                      <a:pt x="9075" y="18730"/>
                      <a:pt x="9075" y="18730"/>
                    </a:cubicBezTo>
                    <a:cubicBezTo>
                      <a:pt x="9072" y="18726"/>
                      <a:pt x="9046" y="1055"/>
                      <a:pt x="9033" y="1055"/>
                    </a:cubicBezTo>
                    <a:cubicBezTo>
                      <a:pt x="9033" y="1055"/>
                      <a:pt x="9033" y="1055"/>
                      <a:pt x="9033" y="1055"/>
                    </a:cubicBezTo>
                    <a:cubicBezTo>
                      <a:pt x="9014" y="919"/>
                      <a:pt x="8982" y="790"/>
                      <a:pt x="8936" y="660"/>
                    </a:cubicBezTo>
                    <a:cubicBezTo>
                      <a:pt x="8784" y="259"/>
                      <a:pt x="8490" y="0"/>
                      <a:pt x="7950" y="0"/>
                    </a:cubicBezTo>
                    <a:close/>
                  </a:path>
                </a:pathLst>
              </a:custGeom>
              <a:solidFill>
                <a:srgbClr val="E4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54"/>
              <p:cNvSpPr/>
              <p:nvPr/>
            </p:nvSpPr>
            <p:spPr>
              <a:xfrm>
                <a:off x="-100985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3573" y="1"/>
                    </a:moveTo>
                    <a:cubicBezTo>
                      <a:pt x="3573" y="1"/>
                      <a:pt x="1" y="221"/>
                      <a:pt x="997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54"/>
              <p:cNvSpPr/>
              <p:nvPr/>
            </p:nvSpPr>
            <p:spPr>
              <a:xfrm>
                <a:off x="-86594" y="3875146"/>
                <a:ext cx="27296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198" fill="none" extrusionOk="0">
                    <a:moveTo>
                      <a:pt x="0" y="696"/>
                    </a:moveTo>
                    <a:cubicBezTo>
                      <a:pt x="0" y="696"/>
                      <a:pt x="2333" y="0"/>
                      <a:pt x="2333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54"/>
              <p:cNvSpPr/>
              <p:nvPr/>
            </p:nvSpPr>
            <p:spPr>
              <a:xfrm>
                <a:off x="-113855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1" y="1"/>
                    </a:moveTo>
                    <a:cubicBezTo>
                      <a:pt x="1" y="1"/>
                      <a:pt x="1" y="1056"/>
                      <a:pt x="768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54"/>
              <p:cNvSpPr/>
              <p:nvPr/>
            </p:nvSpPr>
            <p:spPr>
              <a:xfrm>
                <a:off x="-148861" y="3908679"/>
                <a:ext cx="53340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1328" fill="none" extrusionOk="0">
                    <a:moveTo>
                      <a:pt x="0" y="1030"/>
                    </a:moveTo>
                    <a:cubicBezTo>
                      <a:pt x="1301" y="1"/>
                      <a:pt x="2559" y="1327"/>
                      <a:pt x="2559" y="1327"/>
                    </a:cubicBezTo>
                    <a:cubicBezTo>
                      <a:pt x="2559" y="1327"/>
                      <a:pt x="2828" y="150"/>
                      <a:pt x="4559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54"/>
              <p:cNvSpPr/>
              <p:nvPr/>
            </p:nvSpPr>
            <p:spPr>
              <a:xfrm>
                <a:off x="-137430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10" y="4439"/>
                    </a:moveTo>
                    <a:cubicBezTo>
                      <a:pt x="10" y="4439"/>
                      <a:pt x="0" y="2220"/>
                      <a:pt x="1718" y="2437"/>
                    </a:cubicBezTo>
                    <a:cubicBezTo>
                      <a:pt x="1718" y="2437"/>
                      <a:pt x="828" y="1217"/>
                      <a:pt x="2401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54"/>
              <p:cNvSpPr/>
              <p:nvPr/>
            </p:nvSpPr>
            <p:spPr>
              <a:xfrm>
                <a:off x="-122021" y="4015429"/>
                <a:ext cx="12461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767" fill="none" extrusionOk="0">
                    <a:moveTo>
                      <a:pt x="1064" y="0"/>
                    </a:moveTo>
                    <a:cubicBezTo>
                      <a:pt x="1064" y="0"/>
                      <a:pt x="0" y="1146"/>
                      <a:pt x="702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54"/>
              <p:cNvSpPr/>
              <p:nvPr/>
            </p:nvSpPr>
            <p:spPr>
              <a:xfrm>
                <a:off x="-95533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3097" y="197"/>
                    </a:moveTo>
                    <a:cubicBezTo>
                      <a:pt x="1463" y="0"/>
                      <a:pt x="764" y="1579"/>
                      <a:pt x="764" y="1579"/>
                    </a:cubicBezTo>
                    <a:cubicBezTo>
                      <a:pt x="764" y="1579"/>
                      <a:pt x="334" y="1391"/>
                      <a:pt x="1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54"/>
              <p:cNvSpPr/>
              <p:nvPr/>
            </p:nvSpPr>
            <p:spPr>
              <a:xfrm>
                <a:off x="-123355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2735" y="0"/>
                    </a:moveTo>
                    <a:cubicBezTo>
                      <a:pt x="2735" y="0"/>
                      <a:pt x="1085" y="1530"/>
                      <a:pt x="1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54"/>
              <p:cNvSpPr/>
              <p:nvPr/>
            </p:nvSpPr>
            <p:spPr>
              <a:xfrm>
                <a:off x="-91367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1" y="434"/>
                    </a:moveTo>
                    <a:cubicBezTo>
                      <a:pt x="1" y="434"/>
                      <a:pt x="1709" y="1"/>
                      <a:pt x="2741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54"/>
              <p:cNvSpPr/>
              <p:nvPr/>
            </p:nvSpPr>
            <p:spPr>
              <a:xfrm>
                <a:off x="-4999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1127" y="0"/>
                    </a:moveTo>
                    <a:cubicBezTo>
                      <a:pt x="586" y="0"/>
                      <a:pt x="292" y="259"/>
                      <a:pt x="140" y="660"/>
                    </a:cubicBezTo>
                    <a:cubicBezTo>
                      <a:pt x="95" y="790"/>
                      <a:pt x="62" y="919"/>
                      <a:pt x="43" y="1055"/>
                    </a:cubicBezTo>
                    <a:cubicBezTo>
                      <a:pt x="43" y="1055"/>
                      <a:pt x="43" y="1055"/>
                      <a:pt x="43" y="1055"/>
                    </a:cubicBezTo>
                    <a:cubicBezTo>
                      <a:pt x="30" y="1055"/>
                      <a:pt x="4" y="18726"/>
                      <a:pt x="1" y="18730"/>
                    </a:cubicBezTo>
                    <a:cubicBezTo>
                      <a:pt x="1" y="18730"/>
                      <a:pt x="1" y="18730"/>
                      <a:pt x="1" y="18730"/>
                    </a:cubicBezTo>
                    <a:cubicBezTo>
                      <a:pt x="17" y="18730"/>
                      <a:pt x="3" y="19697"/>
                      <a:pt x="1123" y="19697"/>
                    </a:cubicBezTo>
                    <a:cubicBezTo>
                      <a:pt x="1919" y="19697"/>
                      <a:pt x="2188" y="19128"/>
                      <a:pt x="2236" y="18383"/>
                    </a:cubicBezTo>
                    <a:cubicBezTo>
                      <a:pt x="2441" y="18443"/>
                      <a:pt x="2647" y="18472"/>
                      <a:pt x="2850" y="18472"/>
                    </a:cubicBezTo>
                    <a:cubicBezTo>
                      <a:pt x="3758" y="18472"/>
                      <a:pt x="4600" y="17901"/>
                      <a:pt x="4915" y="17002"/>
                    </a:cubicBezTo>
                    <a:cubicBezTo>
                      <a:pt x="5970" y="16727"/>
                      <a:pt x="6704" y="15776"/>
                      <a:pt x="6704" y="14685"/>
                    </a:cubicBezTo>
                    <a:cubicBezTo>
                      <a:pt x="6704" y="14595"/>
                      <a:pt x="6698" y="14508"/>
                      <a:pt x="6688" y="14417"/>
                    </a:cubicBezTo>
                    <a:cubicBezTo>
                      <a:pt x="8040" y="13725"/>
                      <a:pt x="8412" y="11961"/>
                      <a:pt x="7458" y="10780"/>
                    </a:cubicBezTo>
                    <a:cubicBezTo>
                      <a:pt x="8956" y="9839"/>
                      <a:pt x="9076" y="7697"/>
                      <a:pt x="7691" y="6594"/>
                    </a:cubicBezTo>
                    <a:cubicBezTo>
                      <a:pt x="8183" y="5704"/>
                      <a:pt x="8060" y="4601"/>
                      <a:pt x="7387" y="3841"/>
                    </a:cubicBezTo>
                    <a:cubicBezTo>
                      <a:pt x="6921" y="3315"/>
                      <a:pt x="6264" y="3033"/>
                      <a:pt x="5593" y="3033"/>
                    </a:cubicBezTo>
                    <a:cubicBezTo>
                      <a:pt x="5289" y="3033"/>
                      <a:pt x="4982" y="3091"/>
                      <a:pt x="4689" y="3210"/>
                    </a:cubicBezTo>
                    <a:cubicBezTo>
                      <a:pt x="4692" y="3152"/>
                      <a:pt x="4695" y="3093"/>
                      <a:pt x="4695" y="3035"/>
                    </a:cubicBezTo>
                    <a:cubicBezTo>
                      <a:pt x="4704" y="1804"/>
                      <a:pt x="3702" y="834"/>
                      <a:pt x="2514" y="834"/>
                    </a:cubicBezTo>
                    <a:cubicBezTo>
                      <a:pt x="2400" y="834"/>
                      <a:pt x="2285" y="843"/>
                      <a:pt x="2168" y="861"/>
                    </a:cubicBezTo>
                    <a:cubicBezTo>
                      <a:pt x="2045" y="353"/>
                      <a:pt x="1751" y="0"/>
                      <a:pt x="1127" y="0"/>
                    </a:cubicBezTo>
                    <a:close/>
                  </a:path>
                </a:pathLst>
              </a:custGeom>
              <a:solidFill>
                <a:srgbClr val="405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54"/>
              <p:cNvSpPr/>
              <p:nvPr/>
            </p:nvSpPr>
            <p:spPr>
              <a:xfrm>
                <a:off x="-49692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1" y="1"/>
                    </a:moveTo>
                    <a:cubicBezTo>
                      <a:pt x="1" y="1"/>
                      <a:pt x="3572" y="221"/>
                      <a:pt x="2573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54"/>
              <p:cNvSpPr/>
              <p:nvPr/>
            </p:nvSpPr>
            <p:spPr>
              <a:xfrm>
                <a:off x="-49575" y="3875146"/>
                <a:ext cx="27261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198" fill="none" extrusionOk="0">
                    <a:moveTo>
                      <a:pt x="2330" y="696"/>
                    </a:moveTo>
                    <a:cubicBezTo>
                      <a:pt x="2330" y="696"/>
                      <a:pt x="0" y="0"/>
                      <a:pt x="0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54"/>
              <p:cNvSpPr/>
              <p:nvPr/>
            </p:nvSpPr>
            <p:spPr>
              <a:xfrm>
                <a:off x="-4003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767" y="1"/>
                    </a:moveTo>
                    <a:cubicBezTo>
                      <a:pt x="767" y="1"/>
                      <a:pt x="767" y="1056"/>
                      <a:pt x="1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54"/>
              <p:cNvSpPr/>
              <p:nvPr/>
            </p:nvSpPr>
            <p:spPr>
              <a:xfrm>
                <a:off x="-13352" y="3908679"/>
                <a:ext cx="53352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1328" fill="none" extrusionOk="0">
                    <a:moveTo>
                      <a:pt x="4559" y="1030"/>
                    </a:moveTo>
                    <a:cubicBezTo>
                      <a:pt x="3258" y="1"/>
                      <a:pt x="1997" y="1327"/>
                      <a:pt x="1997" y="1327"/>
                    </a:cubicBezTo>
                    <a:cubicBezTo>
                      <a:pt x="1997" y="1327"/>
                      <a:pt x="1731" y="150"/>
                      <a:pt x="1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54"/>
              <p:cNvSpPr/>
              <p:nvPr/>
            </p:nvSpPr>
            <p:spPr>
              <a:xfrm>
                <a:off x="466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2391" y="4439"/>
                    </a:moveTo>
                    <a:cubicBezTo>
                      <a:pt x="2391" y="4439"/>
                      <a:pt x="2401" y="2220"/>
                      <a:pt x="683" y="2437"/>
                    </a:cubicBezTo>
                    <a:cubicBezTo>
                      <a:pt x="683" y="2437"/>
                      <a:pt x="1573" y="1217"/>
                      <a:pt x="0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54"/>
              <p:cNvSpPr/>
              <p:nvPr/>
            </p:nvSpPr>
            <p:spPr>
              <a:xfrm>
                <a:off x="688" y="4015429"/>
                <a:ext cx="12472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2767" fill="none" extrusionOk="0">
                    <a:moveTo>
                      <a:pt x="1" y="0"/>
                    </a:moveTo>
                    <a:cubicBezTo>
                      <a:pt x="1" y="0"/>
                      <a:pt x="1065" y="1146"/>
                      <a:pt x="363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54"/>
              <p:cNvSpPr/>
              <p:nvPr/>
            </p:nvSpPr>
            <p:spPr>
              <a:xfrm>
                <a:off x="-49575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0" y="197"/>
                    </a:moveTo>
                    <a:cubicBezTo>
                      <a:pt x="1631" y="0"/>
                      <a:pt x="2330" y="1579"/>
                      <a:pt x="2330" y="1579"/>
                    </a:cubicBezTo>
                    <a:cubicBezTo>
                      <a:pt x="2330" y="1579"/>
                      <a:pt x="2763" y="1391"/>
                      <a:pt x="3097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54"/>
              <p:cNvSpPr/>
              <p:nvPr/>
            </p:nvSpPr>
            <p:spPr>
              <a:xfrm>
                <a:off x="-17517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1" y="0"/>
                    </a:moveTo>
                    <a:cubicBezTo>
                      <a:pt x="1" y="0"/>
                      <a:pt x="1651" y="1530"/>
                      <a:pt x="2734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54"/>
              <p:cNvSpPr/>
              <p:nvPr/>
            </p:nvSpPr>
            <p:spPr>
              <a:xfrm>
                <a:off x="-49575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2741" y="434"/>
                    </a:moveTo>
                    <a:cubicBezTo>
                      <a:pt x="2741" y="434"/>
                      <a:pt x="1032" y="1"/>
                      <a:pt x="0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2" name="Google Shape;4882;p54"/>
            <p:cNvGrpSpPr/>
            <p:nvPr/>
          </p:nvGrpSpPr>
          <p:grpSpPr>
            <a:xfrm>
              <a:off x="724986" y="3605478"/>
              <a:ext cx="1368681" cy="682918"/>
              <a:chOff x="724986" y="3605478"/>
              <a:chExt cx="1368681" cy="682918"/>
            </a:xfrm>
          </p:grpSpPr>
          <p:grpSp>
            <p:nvGrpSpPr>
              <p:cNvPr id="4883" name="Google Shape;4883;p54"/>
              <p:cNvGrpSpPr/>
              <p:nvPr/>
            </p:nvGrpSpPr>
            <p:grpSpPr>
              <a:xfrm>
                <a:off x="1498221" y="4047614"/>
                <a:ext cx="529172" cy="240783"/>
                <a:chOff x="1498221" y="4047614"/>
                <a:chExt cx="529172" cy="240783"/>
              </a:xfrm>
            </p:grpSpPr>
            <p:grpSp>
              <p:nvGrpSpPr>
                <p:cNvPr id="4884" name="Google Shape;4884;p54"/>
                <p:cNvGrpSpPr/>
                <p:nvPr/>
              </p:nvGrpSpPr>
              <p:grpSpPr>
                <a:xfrm>
                  <a:off x="1826655" y="4224370"/>
                  <a:ext cx="200738" cy="25631"/>
                  <a:chOff x="1826655" y="4224370"/>
                  <a:chExt cx="200738" cy="25631"/>
                </a:xfrm>
              </p:grpSpPr>
              <p:sp>
                <p:nvSpPr>
                  <p:cNvPr id="4885" name="Google Shape;4885;p54"/>
                  <p:cNvSpPr/>
                  <p:nvPr/>
                </p:nvSpPr>
                <p:spPr>
                  <a:xfrm>
                    <a:off x="1826655" y="4238011"/>
                    <a:ext cx="17509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35" h="1" fill="none" extrusionOk="0">
                        <a:moveTo>
                          <a:pt x="1" y="0"/>
                        </a:moveTo>
                        <a:lnTo>
                          <a:pt x="3653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6" name="Google Shape;4886;p54"/>
                  <p:cNvSpPr/>
                  <p:nvPr/>
                </p:nvSpPr>
                <p:spPr>
                  <a:xfrm>
                    <a:off x="2000728" y="4224370"/>
                    <a:ext cx="26665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51" extrusionOk="0">
                        <a:moveTo>
                          <a:pt x="2887" y="0"/>
                        </a:moveTo>
                        <a:cubicBezTo>
                          <a:pt x="2190" y="0"/>
                          <a:pt x="1506" y="271"/>
                          <a:pt x="996" y="783"/>
                        </a:cubicBezTo>
                        <a:cubicBezTo>
                          <a:pt x="230" y="1550"/>
                          <a:pt x="0" y="2699"/>
                          <a:pt x="416" y="3698"/>
                        </a:cubicBezTo>
                        <a:cubicBezTo>
                          <a:pt x="828" y="4698"/>
                          <a:pt x="1806" y="5351"/>
                          <a:pt x="2886" y="5351"/>
                        </a:cubicBezTo>
                        <a:cubicBezTo>
                          <a:pt x="4363" y="5351"/>
                          <a:pt x="5560" y="4150"/>
                          <a:pt x="5563" y="2677"/>
                        </a:cubicBezTo>
                        <a:cubicBezTo>
                          <a:pt x="5560" y="1593"/>
                          <a:pt x="4911" y="619"/>
                          <a:pt x="3911" y="203"/>
                        </a:cubicBezTo>
                        <a:cubicBezTo>
                          <a:pt x="3580" y="67"/>
                          <a:pt x="3232" y="0"/>
                          <a:pt x="2887" y="0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887" name="Google Shape;4887;p54"/>
                <p:cNvGrpSpPr/>
                <p:nvPr/>
              </p:nvGrpSpPr>
              <p:grpSpPr>
                <a:xfrm>
                  <a:off x="1498221" y="4047614"/>
                  <a:ext cx="328444" cy="240783"/>
                  <a:chOff x="1498221" y="4047614"/>
                  <a:chExt cx="328444" cy="240783"/>
                </a:xfrm>
              </p:grpSpPr>
              <p:sp>
                <p:nvSpPr>
                  <p:cNvPr id="4888" name="Google Shape;4888;p54"/>
                  <p:cNvSpPr/>
                  <p:nvPr/>
                </p:nvSpPr>
                <p:spPr>
                  <a:xfrm>
                    <a:off x="1648778" y="4185661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50" y="1"/>
                        </a:moveTo>
                        <a:cubicBezTo>
                          <a:pt x="2218" y="1"/>
                          <a:pt x="0" y="2679"/>
                          <a:pt x="0" y="5984"/>
                        </a:cubicBezTo>
                        <a:lnTo>
                          <a:pt x="0" y="15461"/>
                        </a:lnTo>
                        <a:cubicBezTo>
                          <a:pt x="0" y="18766"/>
                          <a:pt x="2218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4" y="21447"/>
                          <a:pt x="37118" y="18766"/>
                          <a:pt x="37118" y="15461"/>
                        </a:cubicBezTo>
                        <a:lnTo>
                          <a:pt x="37118" y="5984"/>
                        </a:lnTo>
                        <a:cubicBezTo>
                          <a:pt x="37118" y="2679"/>
                          <a:pt x="34904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889" name="Google Shape;4889;p54"/>
                  <p:cNvGrpSpPr/>
                  <p:nvPr/>
                </p:nvGrpSpPr>
                <p:grpSpPr>
                  <a:xfrm>
                    <a:off x="1498221" y="4047614"/>
                    <a:ext cx="150566" cy="190416"/>
                    <a:chOff x="1498221" y="4047614"/>
                    <a:chExt cx="150566" cy="190416"/>
                  </a:xfrm>
                </p:grpSpPr>
                <p:sp>
                  <p:nvSpPr>
                    <p:cNvPr id="4890" name="Google Shape;4890;p54"/>
                    <p:cNvSpPr/>
                    <p:nvPr/>
                  </p:nvSpPr>
                  <p:spPr>
                    <a:xfrm>
                      <a:off x="1510686" y="4060421"/>
                      <a:ext cx="138101" cy="177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816" h="37079" fill="none" extrusionOk="0">
                          <a:moveTo>
                            <a:pt x="28815" y="37078"/>
                          </a:moveTo>
                          <a:lnTo>
                            <a:pt x="17922" y="37078"/>
                          </a:lnTo>
                          <a:cubicBezTo>
                            <a:pt x="14829" y="37078"/>
                            <a:pt x="14212" y="33613"/>
                            <a:pt x="14212" y="33613"/>
                          </a:cubicBezTo>
                          <a:lnTo>
                            <a:pt x="14212" y="10631"/>
                          </a:lnTo>
                          <a:lnTo>
                            <a:pt x="0" y="10631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91" name="Google Shape;4891;p54"/>
                    <p:cNvSpPr/>
                    <p:nvPr/>
                  </p:nvSpPr>
                  <p:spPr>
                    <a:xfrm>
                      <a:off x="1498221" y="4047614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6" y="1"/>
                          </a:moveTo>
                          <a:cubicBezTo>
                            <a:pt x="1806" y="1"/>
                            <a:pt x="828" y="654"/>
                            <a:pt x="416" y="1653"/>
                          </a:cubicBezTo>
                          <a:cubicBezTo>
                            <a:pt x="0" y="2649"/>
                            <a:pt x="230" y="3802"/>
                            <a:pt x="996" y="4564"/>
                          </a:cubicBezTo>
                          <a:cubicBezTo>
                            <a:pt x="1506" y="5077"/>
                            <a:pt x="2190" y="5349"/>
                            <a:pt x="2886" y="5349"/>
                          </a:cubicBezTo>
                          <a:cubicBezTo>
                            <a:pt x="3232" y="5349"/>
                            <a:pt x="3580" y="5282"/>
                            <a:pt x="3911" y="5144"/>
                          </a:cubicBezTo>
                          <a:cubicBezTo>
                            <a:pt x="4910" y="4732"/>
                            <a:pt x="5560" y="3758"/>
                            <a:pt x="5560" y="2675"/>
                          </a:cubicBezTo>
                          <a:cubicBezTo>
                            <a:pt x="5560" y="1197"/>
                            <a:pt x="4363" y="1"/>
                            <a:pt x="2886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892" name="Google Shape;4892;p54"/>
              <p:cNvGrpSpPr/>
              <p:nvPr/>
            </p:nvGrpSpPr>
            <p:grpSpPr>
              <a:xfrm>
                <a:off x="1560718" y="3800594"/>
                <a:ext cx="532948" cy="302090"/>
                <a:chOff x="1560718" y="3800594"/>
                <a:chExt cx="532948" cy="302090"/>
              </a:xfrm>
            </p:grpSpPr>
            <p:grpSp>
              <p:nvGrpSpPr>
                <p:cNvPr id="4893" name="Google Shape;4893;p54"/>
                <p:cNvGrpSpPr/>
                <p:nvPr/>
              </p:nvGrpSpPr>
              <p:grpSpPr>
                <a:xfrm>
                  <a:off x="1912179" y="3827344"/>
                  <a:ext cx="181487" cy="25631"/>
                  <a:chOff x="1912179" y="3827344"/>
                  <a:chExt cx="181487" cy="25631"/>
                </a:xfrm>
              </p:grpSpPr>
              <p:sp>
                <p:nvSpPr>
                  <p:cNvPr id="4894" name="Google Shape;4894;p54"/>
                  <p:cNvSpPr/>
                  <p:nvPr/>
                </p:nvSpPr>
                <p:spPr>
                  <a:xfrm>
                    <a:off x="2067020" y="3827344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886" y="0"/>
                        </a:moveTo>
                        <a:cubicBezTo>
                          <a:pt x="1806" y="0"/>
                          <a:pt x="828" y="653"/>
                          <a:pt x="416" y="1653"/>
                        </a:cubicBezTo>
                        <a:cubicBezTo>
                          <a:pt x="0" y="2652"/>
                          <a:pt x="230" y="3801"/>
                          <a:pt x="993" y="4567"/>
                        </a:cubicBezTo>
                        <a:cubicBezTo>
                          <a:pt x="1505" y="5080"/>
                          <a:pt x="2190" y="5351"/>
                          <a:pt x="2887" y="5351"/>
                        </a:cubicBezTo>
                        <a:cubicBezTo>
                          <a:pt x="3232" y="5351"/>
                          <a:pt x="3580" y="5284"/>
                          <a:pt x="3911" y="5148"/>
                        </a:cubicBezTo>
                        <a:cubicBezTo>
                          <a:pt x="4910" y="4732"/>
                          <a:pt x="5560" y="3758"/>
                          <a:pt x="5560" y="2678"/>
                        </a:cubicBezTo>
                        <a:cubicBezTo>
                          <a:pt x="5560" y="1200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5" name="Google Shape;4895;p54"/>
                  <p:cNvSpPr/>
                  <p:nvPr/>
                </p:nvSpPr>
                <p:spPr>
                  <a:xfrm>
                    <a:off x="1912179" y="3842838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1" y="1"/>
                        </a:moveTo>
                        <a:lnTo>
                          <a:pt x="3272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896" name="Google Shape;4896;p54"/>
                <p:cNvGrpSpPr/>
                <p:nvPr/>
              </p:nvGrpSpPr>
              <p:grpSpPr>
                <a:xfrm>
                  <a:off x="1912179" y="4044505"/>
                  <a:ext cx="181487" cy="25622"/>
                  <a:chOff x="1912179" y="4044506"/>
                  <a:chExt cx="181487" cy="25622"/>
                </a:xfrm>
              </p:grpSpPr>
              <p:sp>
                <p:nvSpPr>
                  <p:cNvPr id="4897" name="Google Shape;4897;p54"/>
                  <p:cNvSpPr/>
                  <p:nvPr/>
                </p:nvSpPr>
                <p:spPr>
                  <a:xfrm>
                    <a:off x="2067020" y="4044505"/>
                    <a:ext cx="26646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3" y="4564"/>
                        </a:cubicBezTo>
                        <a:cubicBezTo>
                          <a:pt x="1505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0" y="4732"/>
                          <a:pt x="5560" y="3758"/>
                          <a:pt x="5560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8" name="Google Shape;4898;p54"/>
                  <p:cNvSpPr/>
                  <p:nvPr/>
                </p:nvSpPr>
                <p:spPr>
                  <a:xfrm>
                    <a:off x="1912179" y="4059966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32723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899" name="Google Shape;4899;p54"/>
                <p:cNvGrpSpPr/>
                <p:nvPr/>
              </p:nvGrpSpPr>
              <p:grpSpPr>
                <a:xfrm>
                  <a:off x="1560718" y="3800594"/>
                  <a:ext cx="351472" cy="302090"/>
                  <a:chOff x="1560718" y="3800594"/>
                  <a:chExt cx="351472" cy="302090"/>
                </a:xfrm>
              </p:grpSpPr>
              <p:grpSp>
                <p:nvGrpSpPr>
                  <p:cNvPr id="4900" name="Google Shape;4900;p54"/>
                  <p:cNvGrpSpPr/>
                  <p:nvPr/>
                </p:nvGrpSpPr>
                <p:grpSpPr>
                  <a:xfrm>
                    <a:off x="1560718" y="3842857"/>
                    <a:ext cx="173586" cy="217131"/>
                    <a:chOff x="1560718" y="3842857"/>
                    <a:chExt cx="173586" cy="217131"/>
                  </a:xfrm>
                </p:grpSpPr>
                <p:sp>
                  <p:nvSpPr>
                    <p:cNvPr id="4901" name="Google Shape;4901;p54"/>
                    <p:cNvSpPr/>
                    <p:nvPr/>
                  </p:nvSpPr>
                  <p:spPr>
                    <a:xfrm>
                      <a:off x="1560718" y="3951414"/>
                      <a:ext cx="84343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99" h="1" fill="none" extrusionOk="0">
                          <a:moveTo>
                            <a:pt x="1" y="0"/>
                          </a:moveTo>
                          <a:lnTo>
                            <a:pt x="17598" y="0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02" name="Google Shape;4902;p54"/>
                    <p:cNvSpPr/>
                    <p:nvPr/>
                  </p:nvSpPr>
                  <p:spPr>
                    <a:xfrm>
                      <a:off x="1631242" y="3936509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2" y="1"/>
                          </a:moveTo>
                          <a:cubicBezTo>
                            <a:pt x="1802" y="1"/>
                            <a:pt x="828" y="650"/>
                            <a:pt x="412" y="1649"/>
                          </a:cubicBezTo>
                          <a:cubicBezTo>
                            <a:pt x="0" y="2649"/>
                            <a:pt x="226" y="3798"/>
                            <a:pt x="993" y="4564"/>
                          </a:cubicBezTo>
                          <a:cubicBezTo>
                            <a:pt x="1502" y="5076"/>
                            <a:pt x="2187" y="5349"/>
                            <a:pt x="2883" y="5349"/>
                          </a:cubicBezTo>
                          <a:cubicBezTo>
                            <a:pt x="3228" y="5349"/>
                            <a:pt x="3576" y="5282"/>
                            <a:pt x="3907" y="5144"/>
                          </a:cubicBezTo>
                          <a:cubicBezTo>
                            <a:pt x="4907" y="4732"/>
                            <a:pt x="5556" y="3758"/>
                            <a:pt x="5560" y="2674"/>
                          </a:cubicBezTo>
                          <a:cubicBezTo>
                            <a:pt x="5560" y="1197"/>
                            <a:pt x="4360" y="1"/>
                            <a:pt x="2882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03" name="Google Shape;4903;p54"/>
                    <p:cNvSpPr/>
                    <p:nvPr/>
                  </p:nvSpPr>
                  <p:spPr>
                    <a:xfrm>
                      <a:off x="1645054" y="3842857"/>
                      <a:ext cx="89251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23" h="45330" fill="none" extrusionOk="0">
                          <a:moveTo>
                            <a:pt x="18623" y="45330"/>
                          </a:moveTo>
                          <a:lnTo>
                            <a:pt x="5625" y="45330"/>
                          </a:lnTo>
                          <a:cubicBezTo>
                            <a:pt x="2889" y="45330"/>
                            <a:pt x="0" y="42619"/>
                            <a:pt x="0" y="35634"/>
                          </a:cubicBezTo>
                          <a:lnTo>
                            <a:pt x="0" y="9697"/>
                          </a:lnTo>
                          <a:cubicBezTo>
                            <a:pt x="0" y="2711"/>
                            <a:pt x="2889" y="1"/>
                            <a:pt x="5625" y="1"/>
                          </a:cubicBezTo>
                          <a:lnTo>
                            <a:pt x="18623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904" name="Google Shape;4904;p54"/>
                  <p:cNvSpPr/>
                  <p:nvPr/>
                </p:nvSpPr>
                <p:spPr>
                  <a:xfrm>
                    <a:off x="1733808" y="3800594"/>
                    <a:ext cx="177874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5" h="21447" extrusionOk="0">
                        <a:moveTo>
                          <a:pt x="4951" y="0"/>
                        </a:moveTo>
                        <a:cubicBezTo>
                          <a:pt x="2215" y="0"/>
                          <a:pt x="1" y="2678"/>
                          <a:pt x="1" y="5983"/>
                        </a:cubicBezTo>
                        <a:lnTo>
                          <a:pt x="1" y="15460"/>
                        </a:lnTo>
                        <a:cubicBezTo>
                          <a:pt x="1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1" y="21446"/>
                          <a:pt x="37115" y="18765"/>
                          <a:pt x="37115" y="15460"/>
                        </a:cubicBezTo>
                        <a:lnTo>
                          <a:pt x="37115" y="5983"/>
                        </a:lnTo>
                        <a:cubicBezTo>
                          <a:pt x="37115" y="2678"/>
                          <a:pt x="34901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5" name="Google Shape;4905;p54"/>
                  <p:cNvSpPr/>
                  <p:nvPr/>
                </p:nvSpPr>
                <p:spPr>
                  <a:xfrm>
                    <a:off x="1734297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51" y="1"/>
                        </a:moveTo>
                        <a:cubicBezTo>
                          <a:pt x="2219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3"/>
                          <a:pt x="4951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9" y="18766"/>
                          <a:pt x="37119" y="15461"/>
                        </a:cubicBezTo>
                        <a:lnTo>
                          <a:pt x="37119" y="5983"/>
                        </a:lnTo>
                        <a:cubicBezTo>
                          <a:pt x="37119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906" name="Google Shape;4906;p54"/>
              <p:cNvSpPr/>
              <p:nvPr/>
            </p:nvSpPr>
            <p:spPr>
              <a:xfrm>
                <a:off x="1258451" y="3798060"/>
                <a:ext cx="302718" cy="302541"/>
              </a:xfrm>
              <a:custGeom>
                <a:avLst/>
                <a:gdLst/>
                <a:ahLst/>
                <a:cxnLst/>
                <a:rect l="l" t="t" r="r" b="b"/>
                <a:pathLst>
                  <a:path w="63165" h="63161" fill="none" extrusionOk="0">
                    <a:moveTo>
                      <a:pt x="63165" y="31580"/>
                    </a:moveTo>
                    <a:cubicBezTo>
                      <a:pt x="63165" y="49021"/>
                      <a:pt x="49025" y="63161"/>
                      <a:pt x="31585" y="63161"/>
                    </a:cubicBezTo>
                    <a:cubicBezTo>
                      <a:pt x="14140" y="63161"/>
                      <a:pt x="1" y="49021"/>
                      <a:pt x="1" y="31580"/>
                    </a:cubicBezTo>
                    <a:cubicBezTo>
                      <a:pt x="1" y="14140"/>
                      <a:pt x="14140" y="0"/>
                      <a:pt x="31585" y="0"/>
                    </a:cubicBezTo>
                    <a:cubicBezTo>
                      <a:pt x="49025" y="0"/>
                      <a:pt x="63165" y="14140"/>
                      <a:pt x="63165" y="315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07" name="Google Shape;4907;p54"/>
              <p:cNvGrpSpPr/>
              <p:nvPr/>
            </p:nvGrpSpPr>
            <p:grpSpPr>
              <a:xfrm>
                <a:off x="785350" y="3605478"/>
                <a:ext cx="535311" cy="249245"/>
                <a:chOff x="785350" y="3605478"/>
                <a:chExt cx="535311" cy="249245"/>
              </a:xfrm>
            </p:grpSpPr>
            <p:grpSp>
              <p:nvGrpSpPr>
                <p:cNvPr id="4908" name="Google Shape;4908;p54"/>
                <p:cNvGrpSpPr/>
                <p:nvPr/>
              </p:nvGrpSpPr>
              <p:grpSpPr>
                <a:xfrm>
                  <a:off x="785350" y="3605478"/>
                  <a:ext cx="376191" cy="102736"/>
                  <a:chOff x="785350" y="3605478"/>
                  <a:chExt cx="376191" cy="102736"/>
                </a:xfrm>
              </p:grpSpPr>
              <p:sp>
                <p:nvSpPr>
                  <p:cNvPr id="4909" name="Google Shape;4909;p54"/>
                  <p:cNvSpPr/>
                  <p:nvPr/>
                </p:nvSpPr>
                <p:spPr>
                  <a:xfrm>
                    <a:off x="808023" y="365585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0" name="Google Shape;4910;p54"/>
                  <p:cNvSpPr/>
                  <p:nvPr/>
                </p:nvSpPr>
                <p:spPr>
                  <a:xfrm>
                    <a:off x="785350" y="3643867"/>
                    <a:ext cx="2563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49" h="5349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4152"/>
                          <a:pt x="1197" y="5348"/>
                          <a:pt x="2674" y="5348"/>
                        </a:cubicBezTo>
                        <a:cubicBezTo>
                          <a:pt x="4152" y="5348"/>
                          <a:pt x="5348" y="4152"/>
                          <a:pt x="5348" y="2674"/>
                        </a:cubicBezTo>
                        <a:cubicBezTo>
                          <a:pt x="5348" y="1197"/>
                          <a:pt x="4152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1" name="Google Shape;4911;p54"/>
                  <p:cNvSpPr/>
                  <p:nvPr/>
                </p:nvSpPr>
                <p:spPr>
                  <a:xfrm>
                    <a:off x="983648" y="3605478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82"/>
                          <a:pt x="1" y="5987"/>
                        </a:cubicBezTo>
                        <a:lnTo>
                          <a:pt x="1" y="15464"/>
                        </a:lnTo>
                        <a:cubicBezTo>
                          <a:pt x="1" y="18769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9"/>
                          <a:pt x="37119" y="15464"/>
                        </a:cubicBezTo>
                        <a:lnTo>
                          <a:pt x="37119" y="5987"/>
                        </a:lnTo>
                        <a:cubicBezTo>
                          <a:pt x="37119" y="2682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912" name="Google Shape;4912;p54"/>
                <p:cNvGrpSpPr/>
                <p:nvPr/>
              </p:nvGrpSpPr>
              <p:grpSpPr>
                <a:xfrm>
                  <a:off x="1161530" y="3655851"/>
                  <a:ext cx="159131" cy="198872"/>
                  <a:chOff x="1161530" y="3655851"/>
                  <a:chExt cx="159131" cy="198872"/>
                </a:xfrm>
              </p:grpSpPr>
              <p:sp>
                <p:nvSpPr>
                  <p:cNvPr id="4913" name="Google Shape;4913;p54"/>
                  <p:cNvSpPr/>
                  <p:nvPr/>
                </p:nvSpPr>
                <p:spPr>
                  <a:xfrm>
                    <a:off x="1161530" y="3655851"/>
                    <a:ext cx="146440" cy="186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56" h="38848" fill="none" extrusionOk="0">
                        <a:moveTo>
                          <a:pt x="1" y="1"/>
                        </a:moveTo>
                        <a:lnTo>
                          <a:pt x="12633" y="1"/>
                        </a:lnTo>
                        <a:cubicBezTo>
                          <a:pt x="15723" y="1"/>
                          <a:pt x="16343" y="3466"/>
                          <a:pt x="16343" y="3466"/>
                        </a:cubicBezTo>
                        <a:lnTo>
                          <a:pt x="16343" y="26448"/>
                        </a:lnTo>
                        <a:lnTo>
                          <a:pt x="30556" y="26448"/>
                        </a:lnTo>
                        <a:lnTo>
                          <a:pt x="30556" y="38848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4" name="Google Shape;4914;p54"/>
                  <p:cNvSpPr/>
                  <p:nvPr/>
                </p:nvSpPr>
                <p:spPr>
                  <a:xfrm>
                    <a:off x="1293991" y="3829092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0"/>
                        </a:moveTo>
                        <a:cubicBezTo>
                          <a:pt x="1807" y="0"/>
                          <a:pt x="833" y="653"/>
                          <a:pt x="417" y="1653"/>
                        </a:cubicBezTo>
                        <a:cubicBezTo>
                          <a:pt x="1" y="2652"/>
                          <a:pt x="231" y="3801"/>
                          <a:pt x="997" y="4567"/>
                        </a:cubicBezTo>
                        <a:cubicBezTo>
                          <a:pt x="1509" y="5080"/>
                          <a:pt x="2193" y="5350"/>
                          <a:pt x="2888" y="5350"/>
                        </a:cubicBezTo>
                        <a:cubicBezTo>
                          <a:pt x="3233" y="5350"/>
                          <a:pt x="3580" y="5284"/>
                          <a:pt x="3912" y="5147"/>
                        </a:cubicBezTo>
                        <a:cubicBezTo>
                          <a:pt x="4911" y="4731"/>
                          <a:pt x="5564" y="3757"/>
                          <a:pt x="5564" y="2678"/>
                        </a:cubicBezTo>
                        <a:cubicBezTo>
                          <a:pt x="5564" y="1200"/>
                          <a:pt x="4364" y="0"/>
                          <a:pt x="2890" y="0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915" name="Google Shape;4915;p54"/>
              <p:cNvGrpSpPr/>
              <p:nvPr/>
            </p:nvGrpSpPr>
            <p:grpSpPr>
              <a:xfrm>
                <a:off x="785350" y="4047614"/>
                <a:ext cx="535311" cy="240783"/>
                <a:chOff x="785350" y="4047614"/>
                <a:chExt cx="535311" cy="240783"/>
              </a:xfrm>
            </p:grpSpPr>
            <p:grpSp>
              <p:nvGrpSpPr>
                <p:cNvPr id="4916" name="Google Shape;4916;p54"/>
                <p:cNvGrpSpPr/>
                <p:nvPr/>
              </p:nvGrpSpPr>
              <p:grpSpPr>
                <a:xfrm>
                  <a:off x="1161636" y="4047614"/>
                  <a:ext cx="159025" cy="190415"/>
                  <a:chOff x="1161636" y="4047614"/>
                  <a:chExt cx="159025" cy="190415"/>
                </a:xfrm>
              </p:grpSpPr>
              <p:sp>
                <p:nvSpPr>
                  <p:cNvPr id="4917" name="Google Shape;4917;p54"/>
                  <p:cNvSpPr/>
                  <p:nvPr/>
                </p:nvSpPr>
                <p:spPr>
                  <a:xfrm>
                    <a:off x="1293991" y="4047614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1"/>
                        </a:moveTo>
                        <a:cubicBezTo>
                          <a:pt x="1807" y="1"/>
                          <a:pt x="833" y="654"/>
                          <a:pt x="417" y="1653"/>
                        </a:cubicBezTo>
                        <a:cubicBezTo>
                          <a:pt x="1" y="2653"/>
                          <a:pt x="231" y="3802"/>
                          <a:pt x="997" y="4568"/>
                        </a:cubicBezTo>
                        <a:cubicBezTo>
                          <a:pt x="1510" y="5078"/>
                          <a:pt x="2195" y="5350"/>
                          <a:pt x="2891" y="5350"/>
                        </a:cubicBezTo>
                        <a:cubicBezTo>
                          <a:pt x="3235" y="5350"/>
                          <a:pt x="3581" y="5284"/>
                          <a:pt x="3912" y="5148"/>
                        </a:cubicBezTo>
                        <a:cubicBezTo>
                          <a:pt x="4911" y="4732"/>
                          <a:pt x="5564" y="3758"/>
                          <a:pt x="5564" y="2675"/>
                        </a:cubicBezTo>
                        <a:cubicBezTo>
                          <a:pt x="5564" y="1197"/>
                          <a:pt x="4364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8" name="Google Shape;4918;p54"/>
                  <p:cNvSpPr/>
                  <p:nvPr/>
                </p:nvSpPr>
                <p:spPr>
                  <a:xfrm>
                    <a:off x="1161636" y="4073229"/>
                    <a:ext cx="146334" cy="16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34" h="34405" fill="none" extrusionOk="0">
                        <a:moveTo>
                          <a:pt x="0" y="34404"/>
                        </a:moveTo>
                        <a:lnTo>
                          <a:pt x="12611" y="34404"/>
                        </a:lnTo>
                        <a:cubicBezTo>
                          <a:pt x="15705" y="34404"/>
                          <a:pt x="16325" y="30939"/>
                          <a:pt x="16325" y="30939"/>
                        </a:cubicBezTo>
                        <a:lnTo>
                          <a:pt x="16325" y="7957"/>
                        </a:lnTo>
                        <a:lnTo>
                          <a:pt x="30534" y="7957"/>
                        </a:lnTo>
                        <a:lnTo>
                          <a:pt x="3053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919" name="Google Shape;4919;p54"/>
                <p:cNvGrpSpPr/>
                <p:nvPr/>
              </p:nvGrpSpPr>
              <p:grpSpPr>
                <a:xfrm>
                  <a:off x="785350" y="4185661"/>
                  <a:ext cx="376191" cy="102736"/>
                  <a:chOff x="785350" y="4185661"/>
                  <a:chExt cx="376191" cy="102736"/>
                </a:xfrm>
              </p:grpSpPr>
              <p:sp>
                <p:nvSpPr>
                  <p:cNvPr id="4920" name="Google Shape;4920;p54"/>
                  <p:cNvSpPr/>
                  <p:nvPr/>
                </p:nvSpPr>
                <p:spPr>
                  <a:xfrm>
                    <a:off x="808023" y="423801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0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1" name="Google Shape;4921;p54"/>
                  <p:cNvSpPr/>
                  <p:nvPr/>
                </p:nvSpPr>
                <p:spPr>
                  <a:xfrm>
                    <a:off x="983648" y="4185661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79"/>
                          <a:pt x="1" y="5984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6"/>
                          <a:pt x="37119" y="15461"/>
                        </a:cubicBezTo>
                        <a:lnTo>
                          <a:pt x="37119" y="5984"/>
                        </a:lnTo>
                        <a:cubicBezTo>
                          <a:pt x="37119" y="2679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2" name="Google Shape;4922;p54"/>
                  <p:cNvSpPr/>
                  <p:nvPr/>
                </p:nvSpPr>
                <p:spPr>
                  <a:xfrm>
                    <a:off x="785350" y="4224370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674" y="0"/>
                        </a:moveTo>
                        <a:cubicBezTo>
                          <a:pt x="2328" y="0"/>
                          <a:pt x="1980" y="67"/>
                          <a:pt x="1649" y="203"/>
                        </a:cubicBezTo>
                        <a:cubicBezTo>
                          <a:pt x="650" y="619"/>
                          <a:pt x="0" y="1593"/>
                          <a:pt x="0" y="2677"/>
                        </a:cubicBezTo>
                        <a:cubicBezTo>
                          <a:pt x="0" y="4150"/>
                          <a:pt x="1197" y="5351"/>
                          <a:pt x="2674" y="5351"/>
                        </a:cubicBezTo>
                        <a:cubicBezTo>
                          <a:pt x="3754" y="5351"/>
                          <a:pt x="4732" y="4698"/>
                          <a:pt x="5144" y="3698"/>
                        </a:cubicBezTo>
                        <a:cubicBezTo>
                          <a:pt x="5560" y="2699"/>
                          <a:pt x="5330" y="1550"/>
                          <a:pt x="4568" y="783"/>
                        </a:cubicBezTo>
                        <a:cubicBezTo>
                          <a:pt x="4055" y="271"/>
                          <a:pt x="3370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923" name="Google Shape;4923;p54"/>
              <p:cNvGrpSpPr/>
              <p:nvPr/>
            </p:nvGrpSpPr>
            <p:grpSpPr>
              <a:xfrm>
                <a:off x="1501054" y="3605478"/>
                <a:ext cx="526340" cy="249240"/>
                <a:chOff x="1501054" y="3605478"/>
                <a:chExt cx="526340" cy="249240"/>
              </a:xfrm>
            </p:grpSpPr>
            <p:grpSp>
              <p:nvGrpSpPr>
                <p:cNvPr id="4924" name="Google Shape;4924;p54"/>
                <p:cNvGrpSpPr/>
                <p:nvPr/>
              </p:nvGrpSpPr>
              <p:grpSpPr>
                <a:xfrm>
                  <a:off x="1834208" y="3643867"/>
                  <a:ext cx="193185" cy="25622"/>
                  <a:chOff x="1834208" y="3643867"/>
                  <a:chExt cx="193185" cy="25622"/>
                </a:xfrm>
              </p:grpSpPr>
              <p:sp>
                <p:nvSpPr>
                  <p:cNvPr id="4925" name="Google Shape;4925;p54"/>
                  <p:cNvSpPr/>
                  <p:nvPr/>
                </p:nvSpPr>
                <p:spPr>
                  <a:xfrm>
                    <a:off x="1834208" y="3655851"/>
                    <a:ext cx="167541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59" h="1" fill="none" extrusionOk="0">
                        <a:moveTo>
                          <a:pt x="1" y="1"/>
                        </a:moveTo>
                        <a:lnTo>
                          <a:pt x="34959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6" name="Google Shape;4926;p54"/>
                  <p:cNvSpPr/>
                  <p:nvPr/>
                </p:nvSpPr>
                <p:spPr>
                  <a:xfrm>
                    <a:off x="2000728" y="3643867"/>
                    <a:ext cx="2666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6" y="4564"/>
                        </a:cubicBezTo>
                        <a:cubicBezTo>
                          <a:pt x="1506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1" y="4732"/>
                          <a:pt x="5560" y="3758"/>
                          <a:pt x="5563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927" name="Google Shape;4927;p54"/>
                <p:cNvGrpSpPr/>
                <p:nvPr/>
              </p:nvGrpSpPr>
              <p:grpSpPr>
                <a:xfrm>
                  <a:off x="1501054" y="3605478"/>
                  <a:ext cx="333165" cy="249240"/>
                  <a:chOff x="1501054" y="3605478"/>
                  <a:chExt cx="333165" cy="249240"/>
                </a:xfrm>
              </p:grpSpPr>
              <p:sp>
                <p:nvSpPr>
                  <p:cNvPr id="4928" name="Google Shape;4928;p54"/>
                  <p:cNvSpPr/>
                  <p:nvPr/>
                </p:nvSpPr>
                <p:spPr>
                  <a:xfrm>
                    <a:off x="1656330" y="3605478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47" y="1"/>
                        </a:moveTo>
                        <a:cubicBezTo>
                          <a:pt x="2214" y="1"/>
                          <a:pt x="0" y="2682"/>
                          <a:pt x="0" y="5987"/>
                        </a:cubicBezTo>
                        <a:lnTo>
                          <a:pt x="0" y="15464"/>
                        </a:lnTo>
                        <a:cubicBezTo>
                          <a:pt x="0" y="18769"/>
                          <a:pt x="2214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0" y="21447"/>
                          <a:pt x="37118" y="18769"/>
                          <a:pt x="37118" y="15464"/>
                        </a:cubicBezTo>
                        <a:lnTo>
                          <a:pt x="37118" y="5987"/>
                        </a:lnTo>
                        <a:cubicBezTo>
                          <a:pt x="37118" y="2682"/>
                          <a:pt x="34900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929" name="Google Shape;4929;p54"/>
                  <p:cNvGrpSpPr/>
                  <p:nvPr/>
                </p:nvGrpSpPr>
                <p:grpSpPr>
                  <a:xfrm>
                    <a:off x="1501054" y="3655851"/>
                    <a:ext cx="155286" cy="198867"/>
                    <a:chOff x="1501054" y="3655851"/>
                    <a:chExt cx="155286" cy="198867"/>
                  </a:xfrm>
                </p:grpSpPr>
                <p:sp>
                  <p:nvSpPr>
                    <p:cNvPr id="4930" name="Google Shape;4930;p54"/>
                    <p:cNvSpPr/>
                    <p:nvPr/>
                  </p:nvSpPr>
                  <p:spPr>
                    <a:xfrm>
                      <a:off x="1516351" y="3655851"/>
                      <a:ext cx="139989" cy="18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210" h="38848" fill="none" extrusionOk="0">
                          <a:moveTo>
                            <a:pt x="29209" y="1"/>
                          </a:moveTo>
                          <a:lnTo>
                            <a:pt x="17922" y="1"/>
                          </a:lnTo>
                          <a:cubicBezTo>
                            <a:pt x="14829" y="1"/>
                            <a:pt x="14209" y="3466"/>
                            <a:pt x="14209" y="3466"/>
                          </a:cubicBezTo>
                          <a:lnTo>
                            <a:pt x="14209" y="26448"/>
                          </a:lnTo>
                          <a:lnTo>
                            <a:pt x="0" y="26448"/>
                          </a:lnTo>
                          <a:lnTo>
                            <a:pt x="0" y="38848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31" name="Google Shape;4931;p54"/>
                    <p:cNvSpPr/>
                    <p:nvPr/>
                  </p:nvSpPr>
                  <p:spPr>
                    <a:xfrm>
                      <a:off x="1501054" y="3829092"/>
                      <a:ext cx="26646" cy="25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0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3"/>
                            <a:pt x="416" y="1653"/>
                          </a:cubicBezTo>
                          <a:cubicBezTo>
                            <a:pt x="0" y="2652"/>
                            <a:pt x="230" y="3801"/>
                            <a:pt x="996" y="4567"/>
                          </a:cubicBezTo>
                          <a:cubicBezTo>
                            <a:pt x="1507" y="5078"/>
                            <a:pt x="2192" y="5350"/>
                            <a:pt x="2890" y="5350"/>
                          </a:cubicBezTo>
                          <a:cubicBezTo>
                            <a:pt x="3234" y="5350"/>
                            <a:pt x="3581" y="5283"/>
                            <a:pt x="3911" y="5147"/>
                          </a:cubicBezTo>
                          <a:cubicBezTo>
                            <a:pt x="4910" y="4731"/>
                            <a:pt x="5560" y="3757"/>
                            <a:pt x="5560" y="2678"/>
                          </a:cubicBezTo>
                          <a:cubicBezTo>
                            <a:pt x="5560" y="1200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932" name="Google Shape;4932;p54"/>
              <p:cNvGrpSpPr/>
              <p:nvPr/>
            </p:nvGrpSpPr>
            <p:grpSpPr>
              <a:xfrm>
                <a:off x="724986" y="3800594"/>
                <a:ext cx="532950" cy="302090"/>
                <a:chOff x="724986" y="3800594"/>
                <a:chExt cx="532950" cy="302090"/>
              </a:xfrm>
            </p:grpSpPr>
            <p:grpSp>
              <p:nvGrpSpPr>
                <p:cNvPr id="4933" name="Google Shape;4933;p54"/>
                <p:cNvGrpSpPr/>
                <p:nvPr/>
              </p:nvGrpSpPr>
              <p:grpSpPr>
                <a:xfrm>
                  <a:off x="724986" y="4044367"/>
                  <a:ext cx="181314" cy="25626"/>
                  <a:chOff x="724986" y="4044367"/>
                  <a:chExt cx="181314" cy="25626"/>
                </a:xfrm>
              </p:grpSpPr>
              <p:sp>
                <p:nvSpPr>
                  <p:cNvPr id="4934" name="Google Shape;4934;p54"/>
                  <p:cNvSpPr/>
                  <p:nvPr/>
                </p:nvSpPr>
                <p:spPr>
                  <a:xfrm>
                    <a:off x="746695" y="4059966"/>
                    <a:ext cx="15960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3" h="1" fill="none" extrusionOk="0">
                        <a:moveTo>
                          <a:pt x="1" y="1"/>
                        </a:moveTo>
                        <a:lnTo>
                          <a:pt x="3330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5" name="Google Shape;4935;p54"/>
                  <p:cNvSpPr/>
                  <p:nvPr/>
                </p:nvSpPr>
                <p:spPr>
                  <a:xfrm>
                    <a:off x="724986" y="4044367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3758"/>
                          <a:pt x="653" y="4732"/>
                          <a:pt x="1653" y="5147"/>
                        </a:cubicBezTo>
                        <a:cubicBezTo>
                          <a:pt x="1983" y="5284"/>
                          <a:pt x="2329" y="5350"/>
                          <a:pt x="2673" y="5350"/>
                        </a:cubicBezTo>
                        <a:cubicBezTo>
                          <a:pt x="3369" y="5350"/>
                          <a:pt x="4054" y="5078"/>
                          <a:pt x="4567" y="4567"/>
                        </a:cubicBezTo>
                        <a:cubicBezTo>
                          <a:pt x="5330" y="3801"/>
                          <a:pt x="5559" y="2649"/>
                          <a:pt x="5147" y="1653"/>
                        </a:cubicBezTo>
                        <a:cubicBezTo>
                          <a:pt x="4731" y="653"/>
                          <a:pt x="3757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936" name="Google Shape;4936;p54"/>
                <p:cNvGrpSpPr/>
                <p:nvPr/>
              </p:nvGrpSpPr>
              <p:grpSpPr>
                <a:xfrm>
                  <a:off x="906290" y="3800594"/>
                  <a:ext cx="351646" cy="302090"/>
                  <a:chOff x="906290" y="3800594"/>
                  <a:chExt cx="351646" cy="302090"/>
                </a:xfrm>
              </p:grpSpPr>
              <p:grpSp>
                <p:nvGrpSpPr>
                  <p:cNvPr id="4937" name="Google Shape;4937;p54"/>
                  <p:cNvGrpSpPr/>
                  <p:nvPr/>
                </p:nvGrpSpPr>
                <p:grpSpPr>
                  <a:xfrm>
                    <a:off x="1084172" y="3842857"/>
                    <a:ext cx="173764" cy="217131"/>
                    <a:chOff x="1084172" y="3842857"/>
                    <a:chExt cx="173764" cy="217131"/>
                  </a:xfrm>
                </p:grpSpPr>
                <p:grpSp>
                  <p:nvGrpSpPr>
                    <p:cNvPr id="4938" name="Google Shape;4938;p54"/>
                    <p:cNvGrpSpPr/>
                    <p:nvPr/>
                  </p:nvGrpSpPr>
                  <p:grpSpPr>
                    <a:xfrm>
                      <a:off x="1156862" y="3936509"/>
                      <a:ext cx="101073" cy="25622"/>
                      <a:chOff x="1156862" y="3936509"/>
                      <a:chExt cx="101073" cy="25622"/>
                    </a:xfrm>
                  </p:grpSpPr>
                  <p:sp>
                    <p:nvSpPr>
                      <p:cNvPr id="4939" name="Google Shape;4939;p54"/>
                      <p:cNvSpPr/>
                      <p:nvPr/>
                    </p:nvSpPr>
                    <p:spPr>
                      <a:xfrm>
                        <a:off x="1156862" y="3936509"/>
                        <a:ext cx="26651" cy="256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1" h="5349" extrusionOk="0">
                            <a:moveTo>
                              <a:pt x="2886" y="1"/>
                            </a:moveTo>
                            <a:cubicBezTo>
                              <a:pt x="1803" y="1"/>
                              <a:pt x="829" y="650"/>
                              <a:pt x="413" y="1649"/>
                            </a:cubicBezTo>
                            <a:cubicBezTo>
                              <a:pt x="1" y="2649"/>
                              <a:pt x="227" y="3798"/>
                              <a:pt x="993" y="4564"/>
                            </a:cubicBezTo>
                            <a:cubicBezTo>
                              <a:pt x="1505" y="5076"/>
                              <a:pt x="2189" y="5349"/>
                              <a:pt x="2884" y="5349"/>
                            </a:cubicBezTo>
                            <a:cubicBezTo>
                              <a:pt x="3229" y="5349"/>
                              <a:pt x="3576" y="5282"/>
                              <a:pt x="3908" y="5144"/>
                            </a:cubicBezTo>
                            <a:cubicBezTo>
                              <a:pt x="4907" y="4732"/>
                              <a:pt x="5560" y="3758"/>
                              <a:pt x="5560" y="2674"/>
                            </a:cubicBezTo>
                            <a:cubicBezTo>
                              <a:pt x="5560" y="1197"/>
                              <a:pt x="4364" y="1"/>
                              <a:pt x="2886" y="1"/>
                            </a:cubicBezTo>
                            <a:close/>
                          </a:path>
                        </a:pathLst>
                      </a:custGeom>
                      <a:solidFill>
                        <a:srgbClr val="CFD9E0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940" name="Google Shape;4940;p54"/>
                      <p:cNvSpPr/>
                      <p:nvPr/>
                    </p:nvSpPr>
                    <p:spPr>
                      <a:xfrm>
                        <a:off x="1173592" y="3951414"/>
                        <a:ext cx="84343" cy="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99" h="1" fill="none" extrusionOk="0">
                            <a:moveTo>
                              <a:pt x="17598" y="0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4941" name="Google Shape;4941;p54"/>
                    <p:cNvSpPr/>
                    <p:nvPr/>
                  </p:nvSpPr>
                  <p:spPr>
                    <a:xfrm>
                      <a:off x="1084172" y="3842857"/>
                      <a:ext cx="86476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044" h="45330" fill="none" extrusionOk="0">
                          <a:moveTo>
                            <a:pt x="0" y="45330"/>
                          </a:moveTo>
                          <a:lnTo>
                            <a:pt x="12418" y="45330"/>
                          </a:lnTo>
                          <a:cubicBezTo>
                            <a:pt x="15150" y="45330"/>
                            <a:pt x="18043" y="42619"/>
                            <a:pt x="18043" y="35634"/>
                          </a:cubicBezTo>
                          <a:lnTo>
                            <a:pt x="18043" y="9697"/>
                          </a:lnTo>
                          <a:cubicBezTo>
                            <a:pt x="18043" y="2711"/>
                            <a:pt x="15150" y="1"/>
                            <a:pt x="12418" y="1"/>
                          </a:cubicBezTo>
                          <a:lnTo>
                            <a:pt x="1715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942" name="Google Shape;4942;p54"/>
                  <p:cNvSpPr/>
                  <p:nvPr/>
                </p:nvSpPr>
                <p:spPr>
                  <a:xfrm>
                    <a:off x="906290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47" y="1"/>
                        </a:moveTo>
                        <a:cubicBezTo>
                          <a:pt x="2215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5" y="21443"/>
                          <a:pt x="4947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8" y="18766"/>
                          <a:pt x="37118" y="15461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3" name="Google Shape;4943;p54"/>
                  <p:cNvSpPr/>
                  <p:nvPr/>
                </p:nvSpPr>
                <p:spPr>
                  <a:xfrm>
                    <a:off x="914509" y="3800594"/>
                    <a:ext cx="177888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7" extrusionOk="0">
                        <a:moveTo>
                          <a:pt x="4951" y="0"/>
                        </a:moveTo>
                        <a:cubicBezTo>
                          <a:pt x="2218" y="0"/>
                          <a:pt x="0" y="2678"/>
                          <a:pt x="0" y="5983"/>
                        </a:cubicBezTo>
                        <a:lnTo>
                          <a:pt x="0" y="15460"/>
                        </a:lnTo>
                        <a:cubicBezTo>
                          <a:pt x="0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0" y="21446"/>
                          <a:pt x="37118" y="18765"/>
                          <a:pt x="37118" y="15460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0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944" name="Google Shape;4944;p54"/>
                <p:cNvGrpSpPr/>
                <p:nvPr/>
              </p:nvGrpSpPr>
              <p:grpSpPr>
                <a:xfrm>
                  <a:off x="724986" y="3830189"/>
                  <a:ext cx="189533" cy="25626"/>
                  <a:chOff x="724986" y="3830189"/>
                  <a:chExt cx="189533" cy="25626"/>
                </a:xfrm>
              </p:grpSpPr>
              <p:sp>
                <p:nvSpPr>
                  <p:cNvPr id="4945" name="Google Shape;4945;p54"/>
                  <p:cNvSpPr/>
                  <p:nvPr/>
                </p:nvSpPr>
                <p:spPr>
                  <a:xfrm>
                    <a:off x="724986" y="3830189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1"/>
                        </a:moveTo>
                        <a:cubicBezTo>
                          <a:pt x="1197" y="1"/>
                          <a:pt x="0" y="1197"/>
                          <a:pt x="0" y="2675"/>
                        </a:cubicBezTo>
                        <a:cubicBezTo>
                          <a:pt x="0" y="3758"/>
                          <a:pt x="653" y="4732"/>
                          <a:pt x="1653" y="5144"/>
                        </a:cubicBezTo>
                        <a:cubicBezTo>
                          <a:pt x="1984" y="5282"/>
                          <a:pt x="2331" y="5349"/>
                          <a:pt x="2676" y="5349"/>
                        </a:cubicBezTo>
                        <a:cubicBezTo>
                          <a:pt x="3371" y="5349"/>
                          <a:pt x="4055" y="5077"/>
                          <a:pt x="4567" y="4564"/>
                        </a:cubicBezTo>
                        <a:cubicBezTo>
                          <a:pt x="5330" y="3802"/>
                          <a:pt x="5559" y="2649"/>
                          <a:pt x="5147" y="1650"/>
                        </a:cubicBezTo>
                        <a:cubicBezTo>
                          <a:pt x="4731" y="650"/>
                          <a:pt x="3757" y="1"/>
                          <a:pt x="2674" y="1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6" name="Google Shape;4946;p54"/>
                  <p:cNvSpPr/>
                  <p:nvPr/>
                </p:nvSpPr>
                <p:spPr>
                  <a:xfrm>
                    <a:off x="746695" y="3842838"/>
                    <a:ext cx="16782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8" h="1" fill="none" extrusionOk="0">
                        <a:moveTo>
                          <a:pt x="35017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4947" name="Google Shape;4947;p54"/>
          <p:cNvGrpSpPr/>
          <p:nvPr/>
        </p:nvGrpSpPr>
        <p:grpSpPr>
          <a:xfrm>
            <a:off x="2253298" y="2455640"/>
            <a:ext cx="948701" cy="935378"/>
            <a:chOff x="2253298" y="2428317"/>
            <a:chExt cx="948701" cy="935378"/>
          </a:xfrm>
        </p:grpSpPr>
        <p:sp>
          <p:nvSpPr>
            <p:cNvPr id="4948" name="Google Shape;4948;p54"/>
            <p:cNvSpPr/>
            <p:nvPr/>
          </p:nvSpPr>
          <p:spPr>
            <a:xfrm>
              <a:off x="2418065" y="2799334"/>
              <a:ext cx="619167" cy="193359"/>
            </a:xfrm>
            <a:custGeom>
              <a:avLst/>
              <a:gdLst/>
              <a:ahLst/>
              <a:cxnLst/>
              <a:rect l="l" t="t" r="r" b="b"/>
              <a:pathLst>
                <a:path w="116549" h="36397" extrusionOk="0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>
              <a:off x="2373234" y="2761962"/>
              <a:ext cx="248482" cy="268106"/>
            </a:xfrm>
            <a:custGeom>
              <a:avLst/>
              <a:gdLst/>
              <a:ahLst/>
              <a:cxnLst/>
              <a:rect l="l" t="t" r="r" b="b"/>
              <a:pathLst>
                <a:path w="46773" h="50467" extrusionOk="0">
                  <a:moveTo>
                    <a:pt x="25232" y="1"/>
                  </a:moveTo>
                  <a:cubicBezTo>
                    <a:pt x="11319" y="1"/>
                    <a:pt x="0" y="11322"/>
                    <a:pt x="0" y="25233"/>
                  </a:cubicBezTo>
                  <a:cubicBezTo>
                    <a:pt x="0" y="39146"/>
                    <a:pt x="11319" y="50466"/>
                    <a:pt x="25232" y="50466"/>
                  </a:cubicBezTo>
                  <a:lnTo>
                    <a:pt x="46773" y="50466"/>
                  </a:lnTo>
                  <a:lnTo>
                    <a:pt x="46773" y="49007"/>
                  </a:lnTo>
                  <a:lnTo>
                    <a:pt x="25232" y="49007"/>
                  </a:lnTo>
                  <a:cubicBezTo>
                    <a:pt x="12124" y="49007"/>
                    <a:pt x="1456" y="38344"/>
                    <a:pt x="1456" y="25233"/>
                  </a:cubicBezTo>
                  <a:cubicBezTo>
                    <a:pt x="1456" y="12123"/>
                    <a:pt x="12124" y="1457"/>
                    <a:pt x="25232" y="1457"/>
                  </a:cubicBezTo>
                  <a:lnTo>
                    <a:pt x="46773" y="1457"/>
                  </a:lnTo>
                  <a:lnTo>
                    <a:pt x="46773" y="1"/>
                  </a:ln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>
              <a:off x="2726356" y="3024889"/>
              <a:ext cx="2582" cy="99328"/>
            </a:xfrm>
            <a:custGeom>
              <a:avLst/>
              <a:gdLst/>
              <a:ahLst/>
              <a:cxnLst/>
              <a:rect l="l" t="t" r="r" b="b"/>
              <a:pathLst>
                <a:path w="486" h="18697" extrusionOk="0">
                  <a:moveTo>
                    <a:pt x="243" y="1"/>
                  </a:moveTo>
                  <a:cubicBezTo>
                    <a:pt x="108" y="1"/>
                    <a:pt x="1" y="109"/>
                    <a:pt x="1" y="243"/>
                  </a:cubicBezTo>
                  <a:lnTo>
                    <a:pt x="1" y="18455"/>
                  </a:lnTo>
                  <a:cubicBezTo>
                    <a:pt x="1" y="18588"/>
                    <a:pt x="108" y="18697"/>
                    <a:pt x="243" y="18697"/>
                  </a:cubicBezTo>
                  <a:cubicBezTo>
                    <a:pt x="377" y="18697"/>
                    <a:pt x="485" y="18588"/>
                    <a:pt x="485" y="18455"/>
                  </a:cubicBezTo>
                  <a:lnTo>
                    <a:pt x="485" y="243"/>
                  </a:lnTo>
                  <a:cubicBezTo>
                    <a:pt x="485" y="109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>
              <a:off x="2785174" y="3024884"/>
              <a:ext cx="287220" cy="99333"/>
            </a:xfrm>
            <a:custGeom>
              <a:avLst/>
              <a:gdLst/>
              <a:ahLst/>
              <a:cxnLst/>
              <a:rect l="l" t="t" r="r" b="b"/>
              <a:pathLst>
                <a:path w="54065" h="18698" extrusionOk="0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>
              <a:off x="2382903" y="3024884"/>
              <a:ext cx="287215" cy="99333"/>
            </a:xfrm>
            <a:custGeom>
              <a:avLst/>
              <a:gdLst/>
              <a:ahLst/>
              <a:cxnLst/>
              <a:rect l="l" t="t" r="r" b="b"/>
              <a:pathLst>
                <a:path w="54064" h="18698" extrusionOk="0">
                  <a:moveTo>
                    <a:pt x="53821" y="0"/>
                  </a:moveTo>
                  <a:cubicBezTo>
                    <a:pt x="53686" y="0"/>
                    <a:pt x="53579" y="109"/>
                    <a:pt x="53579" y="242"/>
                  </a:cubicBezTo>
                  <a:lnTo>
                    <a:pt x="53579" y="5286"/>
                  </a:lnTo>
                  <a:cubicBezTo>
                    <a:pt x="53579" y="8576"/>
                    <a:pt x="50903" y="11250"/>
                    <a:pt x="47614" y="11250"/>
                  </a:cubicBezTo>
                  <a:lnTo>
                    <a:pt x="7205" y="11250"/>
                  </a:lnTo>
                  <a:cubicBezTo>
                    <a:pt x="3232" y="11250"/>
                    <a:pt x="0" y="14484"/>
                    <a:pt x="0" y="18456"/>
                  </a:cubicBezTo>
                  <a:cubicBezTo>
                    <a:pt x="0" y="18589"/>
                    <a:pt x="109" y="18698"/>
                    <a:pt x="242" y="18698"/>
                  </a:cubicBezTo>
                  <a:cubicBezTo>
                    <a:pt x="376" y="18698"/>
                    <a:pt x="485" y="18589"/>
                    <a:pt x="485" y="18456"/>
                  </a:cubicBezTo>
                  <a:cubicBezTo>
                    <a:pt x="485" y="14751"/>
                    <a:pt x="3499" y="11736"/>
                    <a:pt x="7202" y="11736"/>
                  </a:cubicBezTo>
                  <a:lnTo>
                    <a:pt x="47612" y="11736"/>
                  </a:lnTo>
                  <a:cubicBezTo>
                    <a:pt x="51169" y="11736"/>
                    <a:pt x="54063" y="8843"/>
                    <a:pt x="54063" y="5286"/>
                  </a:cubicBezTo>
                  <a:lnTo>
                    <a:pt x="54063" y="242"/>
                  </a:lnTo>
                  <a:cubicBezTo>
                    <a:pt x="54063" y="109"/>
                    <a:pt x="53955" y="0"/>
                    <a:pt x="53821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>
              <a:off x="2596756" y="3151259"/>
              <a:ext cx="261784" cy="212436"/>
            </a:xfrm>
            <a:custGeom>
              <a:avLst/>
              <a:gdLst/>
              <a:ahLst/>
              <a:cxnLst/>
              <a:rect l="l" t="t" r="r" b="b"/>
              <a:pathLst>
                <a:path w="49277" h="39988" extrusionOk="0">
                  <a:moveTo>
                    <a:pt x="7996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6" y="39988"/>
                  </a:cubicBezTo>
                  <a:lnTo>
                    <a:pt x="41280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79"/>
                    <a:pt x="45697" y="0"/>
                    <a:pt x="412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>
              <a:off x="2940204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5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5" y="39988"/>
                  </a:cubicBezTo>
                  <a:lnTo>
                    <a:pt x="41282" y="39988"/>
                  </a:lnTo>
                  <a:cubicBezTo>
                    <a:pt x="45698" y="39988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79"/>
                    <a:pt x="45698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2253298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2718685" y="3113966"/>
              <a:ext cx="17919" cy="17924"/>
            </a:xfrm>
            <a:custGeom>
              <a:avLst/>
              <a:gdLst/>
              <a:ahLst/>
              <a:cxnLst/>
              <a:rect l="l" t="t" r="r" b="b"/>
              <a:pathLst>
                <a:path w="3373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9"/>
                    <a:pt x="3372" y="1687"/>
                  </a:cubicBezTo>
                  <a:cubicBezTo>
                    <a:pt x="3372" y="755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3062128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0" y="755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3"/>
                    <a:pt x="3373" y="2619"/>
                    <a:pt x="3373" y="1687"/>
                  </a:cubicBezTo>
                  <a:cubicBezTo>
                    <a:pt x="3373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2375226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3"/>
                    <a:pt x="3374" y="2619"/>
                    <a:pt x="3374" y="1687"/>
                  </a:cubicBezTo>
                  <a:cubicBezTo>
                    <a:pt x="3374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2718685" y="3017224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8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2777509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2659856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2726356" y="2667807"/>
              <a:ext cx="2582" cy="99322"/>
            </a:xfrm>
            <a:custGeom>
              <a:avLst/>
              <a:gdLst/>
              <a:ahLst/>
              <a:cxnLst/>
              <a:rect l="l" t="t" r="r" b="b"/>
              <a:pathLst>
                <a:path w="486" h="18696" extrusionOk="0">
                  <a:moveTo>
                    <a:pt x="243" y="0"/>
                  </a:moveTo>
                  <a:cubicBezTo>
                    <a:pt x="108" y="0"/>
                    <a:pt x="1" y="109"/>
                    <a:pt x="1" y="243"/>
                  </a:cubicBezTo>
                  <a:lnTo>
                    <a:pt x="1" y="18453"/>
                  </a:lnTo>
                  <a:cubicBezTo>
                    <a:pt x="1" y="18588"/>
                    <a:pt x="108" y="18695"/>
                    <a:pt x="243" y="18695"/>
                  </a:cubicBezTo>
                  <a:cubicBezTo>
                    <a:pt x="377" y="18695"/>
                    <a:pt x="485" y="18588"/>
                    <a:pt x="485" y="18453"/>
                  </a:cubicBezTo>
                  <a:lnTo>
                    <a:pt x="485" y="243"/>
                  </a:lnTo>
                  <a:cubicBezTo>
                    <a:pt x="485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2785174" y="2667796"/>
              <a:ext cx="287210" cy="99333"/>
            </a:xfrm>
            <a:custGeom>
              <a:avLst/>
              <a:gdLst/>
              <a:ahLst/>
              <a:cxnLst/>
              <a:rect l="l" t="t" r="r" b="b"/>
              <a:pathLst>
                <a:path w="54063" h="18698" extrusionOk="0">
                  <a:moveTo>
                    <a:pt x="53821" y="1"/>
                  </a:moveTo>
                  <a:cubicBezTo>
                    <a:pt x="53687" y="1"/>
                    <a:pt x="53579" y="108"/>
                    <a:pt x="53579" y="243"/>
                  </a:cubicBezTo>
                  <a:cubicBezTo>
                    <a:pt x="53579" y="3946"/>
                    <a:pt x="50564" y="6961"/>
                    <a:pt x="46861" y="6961"/>
                  </a:cubicBezTo>
                  <a:lnTo>
                    <a:pt x="6451" y="6961"/>
                  </a:lnTo>
                  <a:cubicBezTo>
                    <a:pt x="2895" y="6961"/>
                    <a:pt x="0" y="9857"/>
                    <a:pt x="0" y="13412"/>
                  </a:cubicBezTo>
                  <a:lnTo>
                    <a:pt x="0" y="18455"/>
                  </a:lnTo>
                  <a:cubicBezTo>
                    <a:pt x="0" y="18590"/>
                    <a:pt x="109" y="18697"/>
                    <a:pt x="242" y="18697"/>
                  </a:cubicBezTo>
                  <a:cubicBezTo>
                    <a:pt x="379" y="18697"/>
                    <a:pt x="487" y="18590"/>
                    <a:pt x="486" y="18455"/>
                  </a:cubicBezTo>
                  <a:lnTo>
                    <a:pt x="486" y="13412"/>
                  </a:lnTo>
                  <a:cubicBezTo>
                    <a:pt x="486" y="10122"/>
                    <a:pt x="3162" y="7447"/>
                    <a:pt x="6451" y="7447"/>
                  </a:cubicBezTo>
                  <a:lnTo>
                    <a:pt x="46858" y="7447"/>
                  </a:lnTo>
                  <a:cubicBezTo>
                    <a:pt x="50831" y="7447"/>
                    <a:pt x="54063" y="4215"/>
                    <a:pt x="54063" y="243"/>
                  </a:cubicBezTo>
                  <a:cubicBezTo>
                    <a:pt x="54063" y="108"/>
                    <a:pt x="53954" y="1"/>
                    <a:pt x="53821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2382892" y="2667796"/>
              <a:ext cx="287226" cy="99333"/>
            </a:xfrm>
            <a:custGeom>
              <a:avLst/>
              <a:gdLst/>
              <a:ahLst/>
              <a:cxnLst/>
              <a:rect l="l" t="t" r="r" b="b"/>
              <a:pathLst>
                <a:path w="54066" h="18698" extrusionOk="0">
                  <a:moveTo>
                    <a:pt x="243" y="1"/>
                  </a:moveTo>
                  <a:cubicBezTo>
                    <a:pt x="108" y="1"/>
                    <a:pt x="1" y="108"/>
                    <a:pt x="1" y="243"/>
                  </a:cubicBezTo>
                  <a:cubicBezTo>
                    <a:pt x="1" y="4216"/>
                    <a:pt x="3233" y="7447"/>
                    <a:pt x="7204" y="7447"/>
                  </a:cubicBezTo>
                  <a:lnTo>
                    <a:pt x="47616" y="7447"/>
                  </a:lnTo>
                  <a:cubicBezTo>
                    <a:pt x="50905" y="7447"/>
                    <a:pt x="53581" y="10122"/>
                    <a:pt x="53581" y="13412"/>
                  </a:cubicBezTo>
                  <a:lnTo>
                    <a:pt x="53581" y="18455"/>
                  </a:lnTo>
                  <a:cubicBezTo>
                    <a:pt x="53581" y="18590"/>
                    <a:pt x="53688" y="18697"/>
                    <a:pt x="53823" y="18697"/>
                  </a:cubicBezTo>
                  <a:cubicBezTo>
                    <a:pt x="53957" y="18697"/>
                    <a:pt x="54065" y="18590"/>
                    <a:pt x="54062" y="18455"/>
                  </a:cubicBezTo>
                  <a:lnTo>
                    <a:pt x="54062" y="13412"/>
                  </a:lnTo>
                  <a:cubicBezTo>
                    <a:pt x="54062" y="9854"/>
                    <a:pt x="51169" y="6961"/>
                    <a:pt x="47611" y="6961"/>
                  </a:cubicBezTo>
                  <a:lnTo>
                    <a:pt x="7203" y="6961"/>
                  </a:lnTo>
                  <a:cubicBezTo>
                    <a:pt x="3498" y="6961"/>
                    <a:pt x="485" y="3946"/>
                    <a:pt x="485" y="243"/>
                  </a:cubicBezTo>
                  <a:cubicBezTo>
                    <a:pt x="485" y="108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2596756" y="2428317"/>
              <a:ext cx="261784" cy="212447"/>
            </a:xfrm>
            <a:custGeom>
              <a:avLst/>
              <a:gdLst/>
              <a:ahLst/>
              <a:cxnLst/>
              <a:rect l="l" t="t" r="r" b="b"/>
              <a:pathLst>
                <a:path w="49277" h="39990" extrusionOk="0">
                  <a:moveTo>
                    <a:pt x="7996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6" y="39989"/>
                  </a:cubicBezTo>
                  <a:lnTo>
                    <a:pt x="41280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80"/>
                    <a:pt x="45697" y="1"/>
                    <a:pt x="412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2940204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5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5" y="39989"/>
                  </a:cubicBezTo>
                  <a:lnTo>
                    <a:pt x="41282" y="39989"/>
                  </a:lnTo>
                  <a:cubicBezTo>
                    <a:pt x="45698" y="39989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80"/>
                    <a:pt x="45698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2253298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7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7" y="39989"/>
                  </a:cubicBezTo>
                  <a:lnTo>
                    <a:pt x="41282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80"/>
                    <a:pt x="45697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2718685" y="2660136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7"/>
                    <a:pt x="3372" y="1687"/>
                  </a:cubicBezTo>
                  <a:cubicBezTo>
                    <a:pt x="3372" y="754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3062128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0" y="754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0"/>
                    <a:pt x="3373" y="2617"/>
                    <a:pt x="3373" y="1687"/>
                  </a:cubicBezTo>
                  <a:cubicBezTo>
                    <a:pt x="3373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2375226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0"/>
                    <a:pt x="3374" y="2617"/>
                    <a:pt x="3374" y="1687"/>
                  </a:cubicBezTo>
                  <a:cubicBezTo>
                    <a:pt x="3374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2718685" y="2756878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2777509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2659856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2301024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3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2644918" y="2533889"/>
              <a:ext cx="163747" cy="1291"/>
            </a:xfrm>
            <a:custGeom>
              <a:avLst/>
              <a:gdLst/>
              <a:ahLst/>
              <a:cxnLst/>
              <a:rect l="l" t="t" r="r" b="b"/>
              <a:pathLst>
                <a:path w="30823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1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2990071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2644918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1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8"/>
                    <a:pt x="55" y="242"/>
                    <a:pt x="121" y="242"/>
                  </a:cubicBezTo>
                  <a:lnTo>
                    <a:pt x="30701" y="242"/>
                  </a:lnTo>
                  <a:cubicBezTo>
                    <a:pt x="30769" y="242"/>
                    <a:pt x="30824" y="190"/>
                    <a:pt x="30823" y="122"/>
                  </a:cubicBezTo>
                  <a:cubicBezTo>
                    <a:pt x="30823" y="56"/>
                    <a:pt x="30767" y="0"/>
                    <a:pt x="30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2301427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3" y="0"/>
                  </a:moveTo>
                  <a:cubicBezTo>
                    <a:pt x="57" y="0"/>
                    <a:pt x="1" y="55"/>
                    <a:pt x="1" y="122"/>
                  </a:cubicBezTo>
                  <a:cubicBezTo>
                    <a:pt x="1" y="188"/>
                    <a:pt x="57" y="242"/>
                    <a:pt x="123" y="242"/>
                  </a:cubicBezTo>
                  <a:lnTo>
                    <a:pt x="30702" y="242"/>
                  </a:lnTo>
                  <a:cubicBezTo>
                    <a:pt x="30771" y="242"/>
                    <a:pt x="30825" y="190"/>
                    <a:pt x="30823" y="122"/>
                  </a:cubicBezTo>
                  <a:cubicBezTo>
                    <a:pt x="30823" y="56"/>
                    <a:pt x="30769" y="0"/>
                    <a:pt x="30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2990102" y="3256847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54"/>
            <p:cNvSpPr/>
            <p:nvPr/>
          </p:nvSpPr>
          <p:spPr>
            <a:xfrm>
              <a:off x="2833559" y="2761962"/>
              <a:ext cx="248503" cy="268106"/>
            </a:xfrm>
            <a:custGeom>
              <a:avLst/>
              <a:gdLst/>
              <a:ahLst/>
              <a:cxnLst/>
              <a:rect l="l" t="t" r="r" b="b"/>
              <a:pathLst>
                <a:path w="46777" h="50467" extrusionOk="0">
                  <a:moveTo>
                    <a:pt x="1" y="1"/>
                  </a:moveTo>
                  <a:lnTo>
                    <a:pt x="1" y="1458"/>
                  </a:lnTo>
                  <a:lnTo>
                    <a:pt x="21544" y="1458"/>
                  </a:lnTo>
                  <a:cubicBezTo>
                    <a:pt x="34653" y="1458"/>
                    <a:pt x="45320" y="12123"/>
                    <a:pt x="45320" y="25233"/>
                  </a:cubicBezTo>
                  <a:cubicBezTo>
                    <a:pt x="45320" y="38344"/>
                    <a:pt x="34653" y="49009"/>
                    <a:pt x="21544" y="49009"/>
                  </a:cubicBezTo>
                  <a:lnTo>
                    <a:pt x="1" y="49009"/>
                  </a:lnTo>
                  <a:lnTo>
                    <a:pt x="1" y="50466"/>
                  </a:lnTo>
                  <a:lnTo>
                    <a:pt x="21544" y="50466"/>
                  </a:lnTo>
                  <a:cubicBezTo>
                    <a:pt x="35457" y="50466"/>
                    <a:pt x="46776" y="39146"/>
                    <a:pt x="46776" y="25233"/>
                  </a:cubicBezTo>
                  <a:cubicBezTo>
                    <a:pt x="46776" y="11322"/>
                    <a:pt x="35457" y="1"/>
                    <a:pt x="21544" y="1"/>
                  </a:cubicBez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5" name="Google Shape;4985;p55"/>
          <p:cNvGrpSpPr/>
          <p:nvPr/>
        </p:nvGrpSpPr>
        <p:grpSpPr>
          <a:xfrm>
            <a:off x="3353582" y="1145627"/>
            <a:ext cx="2363393" cy="1017867"/>
            <a:chOff x="3292400" y="1219146"/>
            <a:chExt cx="2615240" cy="1110239"/>
          </a:xfrm>
        </p:grpSpPr>
        <p:sp>
          <p:nvSpPr>
            <p:cNvPr id="4986" name="Google Shape;4986;p55"/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ABBCC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987" name="Google Shape;4987;p55"/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988" name="Google Shape;4988;p55"/>
            <p:cNvSpPr txBox="1"/>
            <p:nvPr/>
          </p:nvSpPr>
          <p:spPr>
            <a:xfrm flipH="1">
              <a:off x="3678794" y="1219157"/>
              <a:ext cx="3705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JANUARY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989" name="Google Shape;4989;p55"/>
            <p:cNvSpPr txBox="1"/>
            <p:nvPr/>
          </p:nvSpPr>
          <p:spPr>
            <a:xfrm flipH="1">
              <a:off x="4051671" y="1219146"/>
              <a:ext cx="4014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FEBRUARY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990" name="Google Shape;4990;p55"/>
            <p:cNvSpPr txBox="1"/>
            <p:nvPr/>
          </p:nvSpPr>
          <p:spPr>
            <a:xfrm flipH="1">
              <a:off x="4453057" y="1219146"/>
              <a:ext cx="3480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MARCH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991" name="Google Shape;4991;p55"/>
            <p:cNvSpPr txBox="1"/>
            <p:nvPr/>
          </p:nvSpPr>
          <p:spPr>
            <a:xfrm flipH="1">
              <a:off x="4831790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APRIL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992" name="Google Shape;4992;p55"/>
            <p:cNvSpPr txBox="1"/>
            <p:nvPr/>
          </p:nvSpPr>
          <p:spPr>
            <a:xfrm flipH="1">
              <a:off x="5186134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MAY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993" name="Google Shape;4993;p55"/>
            <p:cNvSpPr txBox="1"/>
            <p:nvPr/>
          </p:nvSpPr>
          <p:spPr>
            <a:xfrm flipH="1">
              <a:off x="5562148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JUNE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994" name="Google Shape;4994;p55"/>
            <p:cNvSpPr txBox="1"/>
            <p:nvPr/>
          </p:nvSpPr>
          <p:spPr>
            <a:xfrm flipH="1">
              <a:off x="3338153" y="1379250"/>
              <a:ext cx="2790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PHASE 1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995" name="Google Shape;4995;p55"/>
            <p:cNvSpPr txBox="1"/>
            <p:nvPr/>
          </p:nvSpPr>
          <p:spPr>
            <a:xfrm flipH="1">
              <a:off x="3338156" y="1902299"/>
              <a:ext cx="2790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PHASE 2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996" name="Google Shape;4996;p55"/>
            <p:cNvSpPr txBox="1"/>
            <p:nvPr/>
          </p:nvSpPr>
          <p:spPr>
            <a:xfrm flipH="1">
              <a:off x="3344522" y="1537172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1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997" name="Google Shape;4997;p55"/>
            <p:cNvSpPr txBox="1"/>
            <p:nvPr/>
          </p:nvSpPr>
          <p:spPr>
            <a:xfrm flipH="1">
              <a:off x="3344522" y="1713877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2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998" name="Google Shape;4998;p55"/>
            <p:cNvSpPr txBox="1"/>
            <p:nvPr/>
          </p:nvSpPr>
          <p:spPr>
            <a:xfrm flipH="1">
              <a:off x="3344522" y="2079003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1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999" name="Google Shape;4999;p55"/>
            <p:cNvSpPr txBox="1"/>
            <p:nvPr/>
          </p:nvSpPr>
          <p:spPr>
            <a:xfrm flipH="1">
              <a:off x="3344527" y="2246885"/>
              <a:ext cx="262200" cy="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2</a:t>
              </a:r>
              <a:endParaRPr sz="200">
                <a:solidFill>
                  <a:srgbClr val="FFFFFF"/>
                </a:solidFill>
              </a:endParaRPr>
            </a:p>
          </p:txBody>
        </p:sp>
        <p:grpSp>
          <p:nvGrpSpPr>
            <p:cNvPr id="5000" name="Google Shape;5000;p55"/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5001" name="Google Shape;5001;p55"/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02" name="Google Shape;5002;p55"/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03" name="Google Shape;5003;p55"/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04" name="Google Shape;5004;p55"/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05" name="Google Shape;5005;p55"/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06" name="Google Shape;5006;p55"/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07" name="Google Shape;5007;p55"/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08" name="Google Shape;5008;p55"/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09" name="Google Shape;5009;p55"/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10" name="Google Shape;5010;p55"/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11" name="Google Shape;5011;p55"/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12" name="Google Shape;5012;p55"/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</p:grpSp>
      </p:grpSp>
      <p:graphicFrame>
        <p:nvGraphicFramePr>
          <p:cNvPr id="5013" name="Google Shape;5013;p55"/>
          <p:cNvGraphicFramePr/>
          <p:nvPr/>
        </p:nvGraphicFramePr>
        <p:xfrm>
          <a:off x="5949675" y="2323100"/>
          <a:ext cx="2491300" cy="868600"/>
        </p:xfrm>
        <a:graphic>
          <a:graphicData uri="http://schemas.openxmlformats.org/drawingml/2006/table">
            <a:tbl>
              <a:tblPr>
                <a:noFill/>
                <a:tableStyleId>{E71DB132-EDAD-4541-BCF5-8322021A33C0}</a:tableStyleId>
              </a:tblPr>
              <a:tblGrid>
                <a:gridCol w="62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014" name="Google Shape;5014;p55"/>
          <p:cNvGrpSpPr/>
          <p:nvPr/>
        </p:nvGrpSpPr>
        <p:grpSpPr>
          <a:xfrm>
            <a:off x="5926924" y="3381697"/>
            <a:ext cx="2519825" cy="1001454"/>
            <a:chOff x="1906114" y="789980"/>
            <a:chExt cx="1487676" cy="606868"/>
          </a:xfrm>
        </p:grpSpPr>
        <p:cxnSp>
          <p:nvCxnSpPr>
            <p:cNvPr id="5015" name="Google Shape;5015;p55"/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6" name="Google Shape;5016;p55"/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7" name="Google Shape;5017;p55"/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18" name="Google Shape;5018;p55"/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JANUARY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5019" name="Google Shape;5019;p55"/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FEBRUARY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5020" name="Google Shape;5020;p55"/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MARCH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5021" name="Google Shape;5021;p55"/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APRIL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5022" name="Google Shape;5022;p55"/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55"/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55"/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55"/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55"/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55"/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55"/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PHASE 1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5029" name="Google Shape;5029;p55"/>
            <p:cNvSpPr txBox="1"/>
            <p:nvPr/>
          </p:nvSpPr>
          <p:spPr>
            <a:xfrm flipH="1">
              <a:off x="1919618" y="1113390"/>
              <a:ext cx="1899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Task 1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5030" name="Google Shape;5030;p55"/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Task 2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5031" name="Google Shape;5031;p55"/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2" name="Google Shape;5032;p55"/>
          <p:cNvGrpSpPr/>
          <p:nvPr/>
        </p:nvGrpSpPr>
        <p:grpSpPr>
          <a:xfrm>
            <a:off x="726399" y="1190655"/>
            <a:ext cx="2394370" cy="976502"/>
            <a:chOff x="749309" y="1112739"/>
            <a:chExt cx="2371603" cy="976502"/>
          </a:xfrm>
        </p:grpSpPr>
        <p:sp>
          <p:nvSpPr>
            <p:cNvPr id="5033" name="Google Shape;5033;p55"/>
            <p:cNvSpPr/>
            <p:nvPr/>
          </p:nvSpPr>
          <p:spPr>
            <a:xfrm>
              <a:off x="1092126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55"/>
            <p:cNvSpPr/>
            <p:nvPr/>
          </p:nvSpPr>
          <p:spPr>
            <a:xfrm>
              <a:off x="1434943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55"/>
            <p:cNvSpPr/>
            <p:nvPr/>
          </p:nvSpPr>
          <p:spPr>
            <a:xfrm>
              <a:off x="1777760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55"/>
            <p:cNvSpPr/>
            <p:nvPr/>
          </p:nvSpPr>
          <p:spPr>
            <a:xfrm>
              <a:off x="2120578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55"/>
            <p:cNvSpPr/>
            <p:nvPr/>
          </p:nvSpPr>
          <p:spPr>
            <a:xfrm>
              <a:off x="2463395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55"/>
            <p:cNvSpPr/>
            <p:nvPr/>
          </p:nvSpPr>
          <p:spPr>
            <a:xfrm>
              <a:off x="2806212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55"/>
            <p:cNvSpPr/>
            <p:nvPr/>
          </p:nvSpPr>
          <p:spPr>
            <a:xfrm>
              <a:off x="749309" y="1362294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55"/>
            <p:cNvSpPr/>
            <p:nvPr/>
          </p:nvSpPr>
          <p:spPr>
            <a:xfrm>
              <a:off x="1092126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55"/>
            <p:cNvSpPr/>
            <p:nvPr/>
          </p:nvSpPr>
          <p:spPr>
            <a:xfrm>
              <a:off x="1434943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55"/>
            <p:cNvSpPr/>
            <p:nvPr/>
          </p:nvSpPr>
          <p:spPr>
            <a:xfrm>
              <a:off x="1777760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55"/>
            <p:cNvSpPr/>
            <p:nvPr/>
          </p:nvSpPr>
          <p:spPr>
            <a:xfrm>
              <a:off x="2120578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55"/>
            <p:cNvSpPr/>
            <p:nvPr/>
          </p:nvSpPr>
          <p:spPr>
            <a:xfrm>
              <a:off x="2463395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55"/>
            <p:cNvSpPr/>
            <p:nvPr/>
          </p:nvSpPr>
          <p:spPr>
            <a:xfrm>
              <a:off x="2806212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55"/>
            <p:cNvSpPr/>
            <p:nvPr/>
          </p:nvSpPr>
          <p:spPr>
            <a:xfrm>
              <a:off x="749309" y="1611849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55"/>
            <p:cNvSpPr/>
            <p:nvPr/>
          </p:nvSpPr>
          <p:spPr>
            <a:xfrm>
              <a:off x="1092126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55"/>
            <p:cNvSpPr/>
            <p:nvPr/>
          </p:nvSpPr>
          <p:spPr>
            <a:xfrm>
              <a:off x="1434943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55"/>
            <p:cNvSpPr/>
            <p:nvPr/>
          </p:nvSpPr>
          <p:spPr>
            <a:xfrm>
              <a:off x="1777760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55"/>
            <p:cNvSpPr/>
            <p:nvPr/>
          </p:nvSpPr>
          <p:spPr>
            <a:xfrm>
              <a:off x="2120578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55"/>
            <p:cNvSpPr/>
            <p:nvPr/>
          </p:nvSpPr>
          <p:spPr>
            <a:xfrm>
              <a:off x="2463395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55"/>
            <p:cNvSpPr/>
            <p:nvPr/>
          </p:nvSpPr>
          <p:spPr>
            <a:xfrm>
              <a:off x="2806212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55"/>
            <p:cNvSpPr/>
            <p:nvPr/>
          </p:nvSpPr>
          <p:spPr>
            <a:xfrm>
              <a:off x="749309" y="1861404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55"/>
            <p:cNvSpPr/>
            <p:nvPr/>
          </p:nvSpPr>
          <p:spPr>
            <a:xfrm>
              <a:off x="1092126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55"/>
            <p:cNvSpPr/>
            <p:nvPr/>
          </p:nvSpPr>
          <p:spPr>
            <a:xfrm>
              <a:off x="1434943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55"/>
            <p:cNvSpPr/>
            <p:nvPr/>
          </p:nvSpPr>
          <p:spPr>
            <a:xfrm>
              <a:off x="1777760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55"/>
            <p:cNvSpPr/>
            <p:nvPr/>
          </p:nvSpPr>
          <p:spPr>
            <a:xfrm>
              <a:off x="2120578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55"/>
            <p:cNvSpPr/>
            <p:nvPr/>
          </p:nvSpPr>
          <p:spPr>
            <a:xfrm>
              <a:off x="2463395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55"/>
            <p:cNvSpPr/>
            <p:nvPr/>
          </p:nvSpPr>
          <p:spPr>
            <a:xfrm>
              <a:off x="2806212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55"/>
            <p:cNvSpPr/>
            <p:nvPr/>
          </p:nvSpPr>
          <p:spPr>
            <a:xfrm>
              <a:off x="749309" y="1112739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55"/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55"/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55"/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55"/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5065" name="Google Shape;5065;p55"/>
          <p:cNvGraphicFramePr/>
          <p:nvPr/>
        </p:nvGraphicFramePr>
        <p:xfrm>
          <a:off x="5949700" y="1188950"/>
          <a:ext cx="2491300" cy="976425"/>
        </p:xfrm>
        <a:graphic>
          <a:graphicData uri="http://schemas.openxmlformats.org/drawingml/2006/table">
            <a:tbl>
              <a:tblPr>
                <a:noFill/>
                <a:tableStyleId>{E71DB132-EDAD-4541-BCF5-8322021A33C0}</a:tableStyleId>
              </a:tblPr>
              <a:tblGrid>
                <a:gridCol w="62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66" name="Google Shape;5066;p55"/>
          <p:cNvGraphicFramePr/>
          <p:nvPr/>
        </p:nvGraphicFramePr>
        <p:xfrm>
          <a:off x="3356413" y="2323100"/>
          <a:ext cx="2363400" cy="868575"/>
        </p:xfrm>
        <a:graphic>
          <a:graphicData uri="http://schemas.openxmlformats.org/drawingml/2006/table">
            <a:tbl>
              <a:tblPr>
                <a:noFill/>
                <a:tableStyleId>{E71DB132-EDAD-4541-BCF5-8322021A33C0}</a:tableStyleId>
              </a:tblPr>
              <a:tblGrid>
                <a:gridCol w="59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994A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067" name="Google Shape;5067;p55"/>
          <p:cNvGrpSpPr/>
          <p:nvPr/>
        </p:nvGrpSpPr>
        <p:grpSpPr>
          <a:xfrm>
            <a:off x="4100342" y="2709743"/>
            <a:ext cx="1517436" cy="74460"/>
            <a:chOff x="3980086" y="2804397"/>
            <a:chExt cx="1227600" cy="66900"/>
          </a:xfrm>
        </p:grpSpPr>
        <p:sp>
          <p:nvSpPr>
            <p:cNvPr id="5068" name="Google Shape;5068;p55"/>
            <p:cNvSpPr/>
            <p:nvPr/>
          </p:nvSpPr>
          <p:spPr>
            <a:xfrm rot="5400000" flipH="1">
              <a:off x="4560736" y="2223904"/>
              <a:ext cx="66300" cy="12276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55"/>
            <p:cNvSpPr/>
            <p:nvPr/>
          </p:nvSpPr>
          <p:spPr>
            <a:xfrm rot="5400000" flipH="1">
              <a:off x="4086125" y="2698647"/>
              <a:ext cx="66900" cy="278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0" name="Google Shape;5070;p55"/>
          <p:cNvGrpSpPr/>
          <p:nvPr/>
        </p:nvGrpSpPr>
        <p:grpSpPr>
          <a:xfrm>
            <a:off x="4725406" y="3002330"/>
            <a:ext cx="892956" cy="74460"/>
            <a:chOff x="3980086" y="2804397"/>
            <a:chExt cx="1227600" cy="66900"/>
          </a:xfrm>
        </p:grpSpPr>
        <p:sp>
          <p:nvSpPr>
            <p:cNvPr id="5071" name="Google Shape;5071;p55"/>
            <p:cNvSpPr/>
            <p:nvPr/>
          </p:nvSpPr>
          <p:spPr>
            <a:xfrm rot="5400000" flipH="1">
              <a:off x="4560736" y="2223904"/>
              <a:ext cx="66300" cy="12276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55"/>
            <p:cNvSpPr/>
            <p:nvPr/>
          </p:nvSpPr>
          <p:spPr>
            <a:xfrm rot="5400000" flipH="1">
              <a:off x="4086125" y="2698647"/>
              <a:ext cx="66900" cy="278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3" name="Google Shape;5073;p55"/>
          <p:cNvGrpSpPr/>
          <p:nvPr/>
        </p:nvGrpSpPr>
        <p:grpSpPr>
          <a:xfrm>
            <a:off x="3358498" y="3361213"/>
            <a:ext cx="2363244" cy="1005943"/>
            <a:chOff x="3358415" y="3361302"/>
            <a:chExt cx="2363244" cy="1024695"/>
          </a:xfrm>
        </p:grpSpPr>
        <p:grpSp>
          <p:nvGrpSpPr>
            <p:cNvPr id="5074" name="Google Shape;5074;p55"/>
            <p:cNvGrpSpPr/>
            <p:nvPr/>
          </p:nvGrpSpPr>
          <p:grpSpPr>
            <a:xfrm>
              <a:off x="3358415" y="3361302"/>
              <a:ext cx="441300" cy="1024695"/>
              <a:chOff x="3358415" y="3361302"/>
              <a:chExt cx="441300" cy="1024695"/>
            </a:xfrm>
          </p:grpSpPr>
          <p:sp>
            <p:nvSpPr>
              <p:cNvPr id="5075" name="Google Shape;5075;p55"/>
              <p:cNvSpPr/>
              <p:nvPr/>
            </p:nvSpPr>
            <p:spPr>
              <a:xfrm>
                <a:off x="3358415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55"/>
              <p:cNvSpPr/>
              <p:nvPr/>
            </p:nvSpPr>
            <p:spPr>
              <a:xfrm>
                <a:off x="3358415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55"/>
              <p:cNvSpPr/>
              <p:nvPr/>
            </p:nvSpPr>
            <p:spPr>
              <a:xfrm>
                <a:off x="3358415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55"/>
              <p:cNvSpPr/>
              <p:nvPr/>
            </p:nvSpPr>
            <p:spPr>
              <a:xfrm>
                <a:off x="3358415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55"/>
              <p:cNvSpPr/>
              <p:nvPr/>
            </p:nvSpPr>
            <p:spPr>
              <a:xfrm>
                <a:off x="3358415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55"/>
              <p:cNvSpPr/>
              <p:nvPr/>
            </p:nvSpPr>
            <p:spPr>
              <a:xfrm>
                <a:off x="3358415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1" name="Google Shape;5081;p55"/>
            <p:cNvGrpSpPr/>
            <p:nvPr/>
          </p:nvGrpSpPr>
          <p:grpSpPr>
            <a:xfrm>
              <a:off x="3838901" y="3361302"/>
              <a:ext cx="441300" cy="1024695"/>
              <a:chOff x="3838901" y="3361302"/>
              <a:chExt cx="441300" cy="1024695"/>
            </a:xfrm>
          </p:grpSpPr>
          <p:sp>
            <p:nvSpPr>
              <p:cNvPr id="5082" name="Google Shape;5082;p55"/>
              <p:cNvSpPr/>
              <p:nvPr/>
            </p:nvSpPr>
            <p:spPr>
              <a:xfrm>
                <a:off x="3838901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55"/>
              <p:cNvSpPr/>
              <p:nvPr/>
            </p:nvSpPr>
            <p:spPr>
              <a:xfrm>
                <a:off x="3838901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55"/>
              <p:cNvSpPr/>
              <p:nvPr/>
            </p:nvSpPr>
            <p:spPr>
              <a:xfrm>
                <a:off x="3838901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55"/>
              <p:cNvSpPr/>
              <p:nvPr/>
            </p:nvSpPr>
            <p:spPr>
              <a:xfrm>
                <a:off x="3838901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55"/>
              <p:cNvSpPr/>
              <p:nvPr/>
            </p:nvSpPr>
            <p:spPr>
              <a:xfrm>
                <a:off x="3838901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55"/>
              <p:cNvSpPr/>
              <p:nvPr/>
            </p:nvSpPr>
            <p:spPr>
              <a:xfrm>
                <a:off x="3838901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8" name="Google Shape;5088;p55"/>
            <p:cNvGrpSpPr/>
            <p:nvPr/>
          </p:nvGrpSpPr>
          <p:grpSpPr>
            <a:xfrm>
              <a:off x="4319387" y="3361302"/>
              <a:ext cx="441300" cy="1024695"/>
              <a:chOff x="4319387" y="3361302"/>
              <a:chExt cx="441300" cy="1024695"/>
            </a:xfrm>
          </p:grpSpPr>
          <p:sp>
            <p:nvSpPr>
              <p:cNvPr id="5089" name="Google Shape;5089;p55"/>
              <p:cNvSpPr/>
              <p:nvPr/>
            </p:nvSpPr>
            <p:spPr>
              <a:xfrm>
                <a:off x="4319387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55"/>
              <p:cNvSpPr/>
              <p:nvPr/>
            </p:nvSpPr>
            <p:spPr>
              <a:xfrm>
                <a:off x="4319387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55"/>
              <p:cNvSpPr/>
              <p:nvPr/>
            </p:nvSpPr>
            <p:spPr>
              <a:xfrm>
                <a:off x="4319387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55"/>
              <p:cNvSpPr/>
              <p:nvPr/>
            </p:nvSpPr>
            <p:spPr>
              <a:xfrm>
                <a:off x="4319387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55"/>
              <p:cNvSpPr/>
              <p:nvPr/>
            </p:nvSpPr>
            <p:spPr>
              <a:xfrm>
                <a:off x="4319387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55"/>
              <p:cNvSpPr/>
              <p:nvPr/>
            </p:nvSpPr>
            <p:spPr>
              <a:xfrm>
                <a:off x="4319387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5" name="Google Shape;5095;p55"/>
            <p:cNvGrpSpPr/>
            <p:nvPr/>
          </p:nvGrpSpPr>
          <p:grpSpPr>
            <a:xfrm>
              <a:off x="4799873" y="3361302"/>
              <a:ext cx="441300" cy="1024695"/>
              <a:chOff x="4799873" y="3361302"/>
              <a:chExt cx="441300" cy="1024695"/>
            </a:xfrm>
          </p:grpSpPr>
          <p:sp>
            <p:nvSpPr>
              <p:cNvPr id="5096" name="Google Shape;5096;p55"/>
              <p:cNvSpPr/>
              <p:nvPr/>
            </p:nvSpPr>
            <p:spPr>
              <a:xfrm>
                <a:off x="4799873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55"/>
              <p:cNvSpPr/>
              <p:nvPr/>
            </p:nvSpPr>
            <p:spPr>
              <a:xfrm>
                <a:off x="4799873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55"/>
              <p:cNvSpPr/>
              <p:nvPr/>
            </p:nvSpPr>
            <p:spPr>
              <a:xfrm>
                <a:off x="4799873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55"/>
              <p:cNvSpPr/>
              <p:nvPr/>
            </p:nvSpPr>
            <p:spPr>
              <a:xfrm>
                <a:off x="4799873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55"/>
              <p:cNvSpPr/>
              <p:nvPr/>
            </p:nvSpPr>
            <p:spPr>
              <a:xfrm>
                <a:off x="4799873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55"/>
              <p:cNvSpPr/>
              <p:nvPr/>
            </p:nvSpPr>
            <p:spPr>
              <a:xfrm>
                <a:off x="4799873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2" name="Google Shape;5102;p55"/>
            <p:cNvGrpSpPr/>
            <p:nvPr/>
          </p:nvGrpSpPr>
          <p:grpSpPr>
            <a:xfrm>
              <a:off x="5280360" y="3361302"/>
              <a:ext cx="441300" cy="1024695"/>
              <a:chOff x="5280360" y="3361302"/>
              <a:chExt cx="441300" cy="1024695"/>
            </a:xfrm>
          </p:grpSpPr>
          <p:sp>
            <p:nvSpPr>
              <p:cNvPr id="5103" name="Google Shape;5103;p55"/>
              <p:cNvSpPr/>
              <p:nvPr/>
            </p:nvSpPr>
            <p:spPr>
              <a:xfrm>
                <a:off x="5280360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55"/>
              <p:cNvSpPr/>
              <p:nvPr/>
            </p:nvSpPr>
            <p:spPr>
              <a:xfrm>
                <a:off x="5280360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55"/>
              <p:cNvSpPr/>
              <p:nvPr/>
            </p:nvSpPr>
            <p:spPr>
              <a:xfrm>
                <a:off x="5280360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55"/>
              <p:cNvSpPr/>
              <p:nvPr/>
            </p:nvSpPr>
            <p:spPr>
              <a:xfrm>
                <a:off x="5280360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55"/>
              <p:cNvSpPr/>
              <p:nvPr/>
            </p:nvSpPr>
            <p:spPr>
              <a:xfrm>
                <a:off x="5280360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55"/>
              <p:cNvSpPr/>
              <p:nvPr/>
            </p:nvSpPr>
            <p:spPr>
              <a:xfrm>
                <a:off x="5280360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5109" name="Google Shape;5109;p55"/>
          <p:cNvGraphicFramePr/>
          <p:nvPr/>
        </p:nvGraphicFramePr>
        <p:xfrm>
          <a:off x="724925" y="2323100"/>
          <a:ext cx="2403600" cy="881400"/>
        </p:xfrm>
        <a:graphic>
          <a:graphicData uri="http://schemas.openxmlformats.org/drawingml/2006/table">
            <a:tbl>
              <a:tblPr>
                <a:noFill/>
                <a:tableStyleId>{E71DB132-EDAD-4541-BCF5-8322021A33C0}</a:tableStyleId>
              </a:tblPr>
              <a:tblGrid>
                <a:gridCol w="60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994A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110" name="Google Shape;5110;p55"/>
          <p:cNvGrpSpPr/>
          <p:nvPr/>
        </p:nvGrpSpPr>
        <p:grpSpPr>
          <a:xfrm>
            <a:off x="726450" y="3372825"/>
            <a:ext cx="2403614" cy="1005900"/>
            <a:chOff x="726450" y="3372825"/>
            <a:chExt cx="2403614" cy="1005900"/>
          </a:xfrm>
        </p:grpSpPr>
        <p:grpSp>
          <p:nvGrpSpPr>
            <p:cNvPr id="5111" name="Google Shape;5111;p55"/>
            <p:cNvGrpSpPr/>
            <p:nvPr/>
          </p:nvGrpSpPr>
          <p:grpSpPr>
            <a:xfrm>
              <a:off x="726450" y="3696000"/>
              <a:ext cx="2403614" cy="500898"/>
              <a:chOff x="726450" y="3696000"/>
              <a:chExt cx="2403614" cy="500898"/>
            </a:xfrm>
          </p:grpSpPr>
          <p:sp>
            <p:nvSpPr>
              <p:cNvPr id="5112" name="Google Shape;5112;p55"/>
              <p:cNvSpPr/>
              <p:nvPr/>
            </p:nvSpPr>
            <p:spPr>
              <a:xfrm>
                <a:off x="726450" y="3696000"/>
                <a:ext cx="2403600" cy="167100"/>
              </a:xfrm>
              <a:prstGeom prst="rect">
                <a:avLst/>
              </a:pr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5113" name="Google Shape;5113;p55"/>
              <p:cNvSpPr/>
              <p:nvPr/>
            </p:nvSpPr>
            <p:spPr>
              <a:xfrm>
                <a:off x="726464" y="4029798"/>
                <a:ext cx="2403600" cy="167100"/>
              </a:xfrm>
              <a:prstGeom prst="rect">
                <a:avLst/>
              </a:pr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</p:grpSp>
        <p:grpSp>
          <p:nvGrpSpPr>
            <p:cNvPr id="5114" name="Google Shape;5114;p55"/>
            <p:cNvGrpSpPr/>
            <p:nvPr/>
          </p:nvGrpSpPr>
          <p:grpSpPr>
            <a:xfrm>
              <a:off x="1348050" y="3372825"/>
              <a:ext cx="1720425" cy="1005900"/>
              <a:chOff x="1348050" y="3372825"/>
              <a:chExt cx="1720425" cy="1005900"/>
            </a:xfrm>
          </p:grpSpPr>
          <p:sp>
            <p:nvSpPr>
              <p:cNvPr id="5115" name="Google Shape;5115;p55"/>
              <p:cNvSpPr/>
              <p:nvPr/>
            </p:nvSpPr>
            <p:spPr>
              <a:xfrm>
                <a:off x="1348050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5116" name="Google Shape;5116;p55"/>
              <p:cNvSpPr/>
              <p:nvPr/>
            </p:nvSpPr>
            <p:spPr>
              <a:xfrm>
                <a:off x="1701356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5117" name="Google Shape;5117;p55"/>
              <p:cNvSpPr/>
              <p:nvPr/>
            </p:nvSpPr>
            <p:spPr>
              <a:xfrm>
                <a:off x="2054663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5118" name="Google Shape;5118;p55"/>
              <p:cNvSpPr/>
              <p:nvPr/>
            </p:nvSpPr>
            <p:spPr>
              <a:xfrm>
                <a:off x="2407969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5119" name="Google Shape;5119;p55"/>
              <p:cNvSpPr/>
              <p:nvPr/>
            </p:nvSpPr>
            <p:spPr>
              <a:xfrm>
                <a:off x="2761275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</p:grpSp>
        <p:grpSp>
          <p:nvGrpSpPr>
            <p:cNvPr id="5120" name="Google Shape;5120;p55"/>
            <p:cNvGrpSpPr/>
            <p:nvPr/>
          </p:nvGrpSpPr>
          <p:grpSpPr>
            <a:xfrm>
              <a:off x="1455707" y="3731058"/>
              <a:ext cx="1491150" cy="417657"/>
              <a:chOff x="1455707" y="3731058"/>
              <a:chExt cx="1491150" cy="417657"/>
            </a:xfrm>
          </p:grpSpPr>
          <p:grpSp>
            <p:nvGrpSpPr>
              <p:cNvPr id="5121" name="Google Shape;5121;p55"/>
              <p:cNvGrpSpPr/>
              <p:nvPr/>
            </p:nvGrpSpPr>
            <p:grpSpPr>
              <a:xfrm>
                <a:off x="1472938" y="3745828"/>
                <a:ext cx="72126" cy="53788"/>
                <a:chOff x="1472938" y="3745828"/>
                <a:chExt cx="72126" cy="53788"/>
              </a:xfrm>
            </p:grpSpPr>
            <p:sp>
              <p:nvSpPr>
                <p:cNvPr id="5122" name="Google Shape;5122;p55"/>
                <p:cNvSpPr/>
                <p:nvPr/>
              </p:nvSpPr>
              <p:spPr>
                <a:xfrm>
                  <a:off x="1472938" y="3763820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3" name="Google Shape;5123;p55"/>
                <p:cNvSpPr/>
                <p:nvPr/>
              </p:nvSpPr>
              <p:spPr>
                <a:xfrm>
                  <a:off x="1490853" y="3745828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24" name="Google Shape;5124;p55"/>
              <p:cNvGrpSpPr/>
              <p:nvPr/>
            </p:nvGrpSpPr>
            <p:grpSpPr>
              <a:xfrm>
                <a:off x="1819181" y="4089633"/>
                <a:ext cx="72126" cy="53788"/>
                <a:chOff x="1819181" y="4089633"/>
                <a:chExt cx="72126" cy="53788"/>
              </a:xfrm>
            </p:grpSpPr>
            <p:sp>
              <p:nvSpPr>
                <p:cNvPr id="5125" name="Google Shape;5125;p55"/>
                <p:cNvSpPr/>
                <p:nvPr/>
              </p:nvSpPr>
              <p:spPr>
                <a:xfrm>
                  <a:off x="1819181" y="4107625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6" name="Google Shape;5126;p55"/>
                <p:cNvSpPr/>
                <p:nvPr/>
              </p:nvSpPr>
              <p:spPr>
                <a:xfrm>
                  <a:off x="1837096" y="4089633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27" name="Google Shape;5127;p55"/>
              <p:cNvGrpSpPr/>
              <p:nvPr/>
            </p:nvGrpSpPr>
            <p:grpSpPr>
              <a:xfrm>
                <a:off x="1455707" y="4084171"/>
                <a:ext cx="64321" cy="64544"/>
                <a:chOff x="1455707" y="4084171"/>
                <a:chExt cx="64321" cy="64544"/>
              </a:xfrm>
            </p:grpSpPr>
            <p:sp>
              <p:nvSpPr>
                <p:cNvPr id="5128" name="Google Shape;5128;p55"/>
                <p:cNvSpPr/>
                <p:nvPr/>
              </p:nvSpPr>
              <p:spPr>
                <a:xfrm>
                  <a:off x="1478676" y="4084402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9" name="Google Shape;5129;p55"/>
                <p:cNvSpPr/>
                <p:nvPr/>
              </p:nvSpPr>
              <p:spPr>
                <a:xfrm>
                  <a:off x="1455707" y="4084171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30" name="Google Shape;5130;p55"/>
              <p:cNvGrpSpPr/>
              <p:nvPr/>
            </p:nvGrpSpPr>
            <p:grpSpPr>
              <a:xfrm>
                <a:off x="1818610" y="3731058"/>
                <a:ext cx="64321" cy="64544"/>
                <a:chOff x="1818610" y="3731058"/>
                <a:chExt cx="64321" cy="64544"/>
              </a:xfrm>
            </p:grpSpPr>
            <p:sp>
              <p:nvSpPr>
                <p:cNvPr id="5131" name="Google Shape;5131;p55"/>
                <p:cNvSpPr/>
                <p:nvPr/>
              </p:nvSpPr>
              <p:spPr>
                <a:xfrm>
                  <a:off x="1841579" y="3731290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2" name="Google Shape;5132;p55"/>
                <p:cNvSpPr/>
                <p:nvPr/>
              </p:nvSpPr>
              <p:spPr>
                <a:xfrm>
                  <a:off x="1818610" y="3731058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33" name="Google Shape;5133;p55"/>
              <p:cNvGrpSpPr/>
              <p:nvPr/>
            </p:nvGrpSpPr>
            <p:grpSpPr>
              <a:xfrm>
                <a:off x="2172491" y="4089633"/>
                <a:ext cx="72126" cy="53788"/>
                <a:chOff x="2172491" y="4089633"/>
                <a:chExt cx="72126" cy="53788"/>
              </a:xfrm>
            </p:grpSpPr>
            <p:sp>
              <p:nvSpPr>
                <p:cNvPr id="5134" name="Google Shape;5134;p55"/>
                <p:cNvSpPr/>
                <p:nvPr/>
              </p:nvSpPr>
              <p:spPr>
                <a:xfrm>
                  <a:off x="2172491" y="4107625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5" name="Google Shape;5135;p55"/>
                <p:cNvSpPr/>
                <p:nvPr/>
              </p:nvSpPr>
              <p:spPr>
                <a:xfrm>
                  <a:off x="2190406" y="4089633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36" name="Google Shape;5136;p55"/>
              <p:cNvGrpSpPr/>
              <p:nvPr/>
            </p:nvGrpSpPr>
            <p:grpSpPr>
              <a:xfrm>
                <a:off x="2171920" y="3731058"/>
                <a:ext cx="64321" cy="64544"/>
                <a:chOff x="2171920" y="3731058"/>
                <a:chExt cx="64321" cy="64544"/>
              </a:xfrm>
            </p:grpSpPr>
            <p:sp>
              <p:nvSpPr>
                <p:cNvPr id="5137" name="Google Shape;5137;p55"/>
                <p:cNvSpPr/>
                <p:nvPr/>
              </p:nvSpPr>
              <p:spPr>
                <a:xfrm>
                  <a:off x="2194889" y="3731290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8" name="Google Shape;5138;p55"/>
                <p:cNvSpPr/>
                <p:nvPr/>
              </p:nvSpPr>
              <p:spPr>
                <a:xfrm>
                  <a:off x="2171920" y="3731058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39" name="Google Shape;5139;p55"/>
              <p:cNvGrpSpPr/>
              <p:nvPr/>
            </p:nvGrpSpPr>
            <p:grpSpPr>
              <a:xfrm>
                <a:off x="2874730" y="3745828"/>
                <a:ext cx="72126" cy="53788"/>
                <a:chOff x="2874730" y="3745828"/>
                <a:chExt cx="72126" cy="53788"/>
              </a:xfrm>
            </p:grpSpPr>
            <p:sp>
              <p:nvSpPr>
                <p:cNvPr id="5140" name="Google Shape;5140;p55"/>
                <p:cNvSpPr/>
                <p:nvPr/>
              </p:nvSpPr>
              <p:spPr>
                <a:xfrm>
                  <a:off x="2874730" y="3763820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1" name="Google Shape;5141;p55"/>
                <p:cNvSpPr/>
                <p:nvPr/>
              </p:nvSpPr>
              <p:spPr>
                <a:xfrm>
                  <a:off x="2892645" y="3745828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42" name="Google Shape;5142;p55"/>
              <p:cNvGrpSpPr/>
              <p:nvPr/>
            </p:nvGrpSpPr>
            <p:grpSpPr>
              <a:xfrm>
                <a:off x="2878589" y="4081481"/>
                <a:ext cx="64321" cy="64544"/>
                <a:chOff x="2878589" y="4081481"/>
                <a:chExt cx="64321" cy="64544"/>
              </a:xfrm>
            </p:grpSpPr>
            <p:sp>
              <p:nvSpPr>
                <p:cNvPr id="5143" name="Google Shape;5143;p55"/>
                <p:cNvSpPr/>
                <p:nvPr/>
              </p:nvSpPr>
              <p:spPr>
                <a:xfrm>
                  <a:off x="2901559" y="4081712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4" name="Google Shape;5144;p55"/>
                <p:cNvSpPr/>
                <p:nvPr/>
              </p:nvSpPr>
              <p:spPr>
                <a:xfrm>
                  <a:off x="2878589" y="4081481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45" name="Google Shape;5145;p55"/>
              <p:cNvGrpSpPr/>
              <p:nvPr/>
            </p:nvGrpSpPr>
            <p:grpSpPr>
              <a:xfrm>
                <a:off x="2525796" y="4089633"/>
                <a:ext cx="72126" cy="53788"/>
                <a:chOff x="2525796" y="4089633"/>
                <a:chExt cx="72126" cy="53788"/>
              </a:xfrm>
            </p:grpSpPr>
            <p:sp>
              <p:nvSpPr>
                <p:cNvPr id="5146" name="Google Shape;5146;p55"/>
                <p:cNvSpPr/>
                <p:nvPr/>
              </p:nvSpPr>
              <p:spPr>
                <a:xfrm>
                  <a:off x="2525796" y="4107625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7" name="Google Shape;5147;p55"/>
                <p:cNvSpPr/>
                <p:nvPr/>
              </p:nvSpPr>
              <p:spPr>
                <a:xfrm>
                  <a:off x="2543711" y="4089633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48" name="Google Shape;5148;p55"/>
              <p:cNvGrpSpPr/>
              <p:nvPr/>
            </p:nvGrpSpPr>
            <p:grpSpPr>
              <a:xfrm>
                <a:off x="2525225" y="3731058"/>
                <a:ext cx="64321" cy="64544"/>
                <a:chOff x="2525225" y="3731058"/>
                <a:chExt cx="64321" cy="64544"/>
              </a:xfrm>
            </p:grpSpPr>
            <p:sp>
              <p:nvSpPr>
                <p:cNvPr id="5149" name="Google Shape;5149;p55"/>
                <p:cNvSpPr/>
                <p:nvPr/>
              </p:nvSpPr>
              <p:spPr>
                <a:xfrm>
                  <a:off x="2548194" y="3731290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0" name="Google Shape;5150;p55"/>
                <p:cNvSpPr/>
                <p:nvPr/>
              </p:nvSpPr>
              <p:spPr>
                <a:xfrm>
                  <a:off x="2525225" y="3731058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5" name="Google Shape;5155;p56"/>
          <p:cNvGrpSpPr/>
          <p:nvPr/>
        </p:nvGrpSpPr>
        <p:grpSpPr>
          <a:xfrm>
            <a:off x="732428" y="1171356"/>
            <a:ext cx="845921" cy="690752"/>
            <a:chOff x="732428" y="1198513"/>
            <a:chExt cx="845921" cy="690752"/>
          </a:xfrm>
        </p:grpSpPr>
        <p:grpSp>
          <p:nvGrpSpPr>
            <p:cNvPr id="5156" name="Google Shape;5156;p56"/>
            <p:cNvGrpSpPr/>
            <p:nvPr/>
          </p:nvGrpSpPr>
          <p:grpSpPr>
            <a:xfrm>
              <a:off x="823030" y="1198513"/>
              <a:ext cx="755319" cy="690752"/>
              <a:chOff x="823030" y="1198513"/>
              <a:chExt cx="755319" cy="690752"/>
            </a:xfrm>
          </p:grpSpPr>
          <p:sp>
            <p:nvSpPr>
              <p:cNvPr id="5157" name="Google Shape;5157;p56"/>
              <p:cNvSpPr/>
              <p:nvPr/>
            </p:nvSpPr>
            <p:spPr>
              <a:xfrm>
                <a:off x="823030" y="1198513"/>
                <a:ext cx="755319" cy="690752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42771" extrusionOk="0">
                    <a:moveTo>
                      <a:pt x="21384" y="0"/>
                    </a:moveTo>
                    <a:cubicBezTo>
                      <a:pt x="9575" y="0"/>
                      <a:pt x="0" y="9575"/>
                      <a:pt x="0" y="21386"/>
                    </a:cubicBezTo>
                    <a:cubicBezTo>
                      <a:pt x="0" y="33196"/>
                      <a:pt x="9575" y="42770"/>
                      <a:pt x="21384" y="42770"/>
                    </a:cubicBezTo>
                    <a:cubicBezTo>
                      <a:pt x="33196" y="42770"/>
                      <a:pt x="42770" y="33196"/>
                      <a:pt x="42770" y="21386"/>
                    </a:cubicBezTo>
                    <a:cubicBezTo>
                      <a:pt x="42770" y="16313"/>
                      <a:pt x="41002" y="11653"/>
                      <a:pt x="38053" y="7988"/>
                    </a:cubicBezTo>
                    <a:lnTo>
                      <a:pt x="42775" y="7988"/>
                    </a:lnTo>
                    <a:cubicBezTo>
                      <a:pt x="44970" y="7988"/>
                      <a:pt x="46769" y="6191"/>
                      <a:pt x="46769" y="3994"/>
                    </a:cubicBezTo>
                    <a:cubicBezTo>
                      <a:pt x="46769" y="1797"/>
                      <a:pt x="44972" y="0"/>
                      <a:pt x="42775" y="0"/>
                    </a:cubicBezTo>
                    <a:lnTo>
                      <a:pt x="22286" y="0"/>
                    </a:lnTo>
                    <a:cubicBezTo>
                      <a:pt x="22196" y="0"/>
                      <a:pt x="22105" y="5"/>
                      <a:pt x="22018" y="10"/>
                    </a:cubicBezTo>
                    <a:cubicBezTo>
                      <a:pt x="21807" y="3"/>
                      <a:pt x="21597" y="0"/>
                      <a:pt x="21384" y="0"/>
                    </a:cubicBezTo>
                    <a:close/>
                  </a:path>
                </a:pathLst>
              </a:custGeom>
              <a:solidFill>
                <a:srgbClr val="325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56"/>
              <p:cNvSpPr/>
              <p:nvPr/>
            </p:nvSpPr>
            <p:spPr>
              <a:xfrm>
                <a:off x="1470047" y="1217877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1"/>
                    </a:moveTo>
                    <a:cubicBezTo>
                      <a:pt x="1231" y="1"/>
                      <a:pt x="1" y="1230"/>
                      <a:pt x="1" y="2749"/>
                    </a:cubicBezTo>
                    <a:cubicBezTo>
                      <a:pt x="1" y="4265"/>
                      <a:pt x="1231" y="5495"/>
                      <a:pt x="2747" y="5495"/>
                    </a:cubicBezTo>
                    <a:cubicBezTo>
                      <a:pt x="4265" y="5495"/>
                      <a:pt x="5495" y="4265"/>
                      <a:pt x="5495" y="2749"/>
                    </a:cubicBezTo>
                    <a:cubicBezTo>
                      <a:pt x="5495" y="1230"/>
                      <a:pt x="4265" y="1"/>
                      <a:pt x="274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9" name="Google Shape;5159;p56"/>
            <p:cNvGrpSpPr/>
            <p:nvPr/>
          </p:nvGrpSpPr>
          <p:grpSpPr>
            <a:xfrm>
              <a:off x="732428" y="1239937"/>
              <a:ext cx="739912" cy="607886"/>
              <a:chOff x="732428" y="1239937"/>
              <a:chExt cx="739912" cy="607886"/>
            </a:xfrm>
          </p:grpSpPr>
          <p:sp>
            <p:nvSpPr>
              <p:cNvPr id="5160" name="Google Shape;5160;p56"/>
              <p:cNvSpPr/>
              <p:nvPr/>
            </p:nvSpPr>
            <p:spPr>
              <a:xfrm>
                <a:off x="732428" y="1239937"/>
                <a:ext cx="739912" cy="607886"/>
              </a:xfrm>
              <a:custGeom>
                <a:avLst/>
                <a:gdLst/>
                <a:ahLst/>
                <a:cxnLst/>
                <a:rect l="l" t="t" r="r" b="b"/>
                <a:pathLst>
                  <a:path w="45815" h="37640" extrusionOk="0">
                    <a:moveTo>
                      <a:pt x="26994" y="1"/>
                    </a:moveTo>
                    <a:cubicBezTo>
                      <a:pt x="16602" y="1"/>
                      <a:pt x="8175" y="8427"/>
                      <a:pt x="8175" y="18821"/>
                    </a:cubicBezTo>
                    <a:cubicBezTo>
                      <a:pt x="8169" y="22642"/>
                      <a:pt x="9333" y="26373"/>
                      <a:pt x="11509" y="29515"/>
                    </a:cubicBezTo>
                    <a:lnTo>
                      <a:pt x="3994" y="29515"/>
                    </a:lnTo>
                    <a:cubicBezTo>
                      <a:pt x="1797" y="29515"/>
                      <a:pt x="1" y="31311"/>
                      <a:pt x="1" y="33508"/>
                    </a:cubicBezTo>
                    <a:cubicBezTo>
                      <a:pt x="1" y="35704"/>
                      <a:pt x="1797" y="37502"/>
                      <a:pt x="3994" y="37502"/>
                    </a:cubicBezTo>
                    <a:lnTo>
                      <a:pt x="24483" y="37502"/>
                    </a:lnTo>
                    <a:cubicBezTo>
                      <a:pt x="24546" y="37502"/>
                      <a:pt x="24608" y="37500"/>
                      <a:pt x="24671" y="37497"/>
                    </a:cubicBezTo>
                    <a:cubicBezTo>
                      <a:pt x="25441" y="37592"/>
                      <a:pt x="26218" y="37640"/>
                      <a:pt x="26994" y="37640"/>
                    </a:cubicBezTo>
                    <a:cubicBezTo>
                      <a:pt x="37389" y="37640"/>
                      <a:pt x="45815" y="29214"/>
                      <a:pt x="45815" y="18821"/>
                    </a:cubicBezTo>
                    <a:cubicBezTo>
                      <a:pt x="45815" y="8427"/>
                      <a:pt x="37389" y="1"/>
                      <a:pt x="26994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56"/>
              <p:cNvSpPr/>
              <p:nvPr/>
            </p:nvSpPr>
            <p:spPr>
              <a:xfrm>
                <a:off x="751614" y="1735807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0"/>
                    </a:moveTo>
                    <a:cubicBezTo>
                      <a:pt x="1231" y="0"/>
                      <a:pt x="1" y="1230"/>
                      <a:pt x="1" y="2747"/>
                    </a:cubicBezTo>
                    <a:cubicBezTo>
                      <a:pt x="1" y="4265"/>
                      <a:pt x="1231" y="5495"/>
                      <a:pt x="2747" y="5495"/>
                    </a:cubicBezTo>
                    <a:cubicBezTo>
                      <a:pt x="4265" y="5495"/>
                      <a:pt x="5495" y="4265"/>
                      <a:pt x="5495" y="2747"/>
                    </a:cubicBezTo>
                    <a:cubicBezTo>
                      <a:pt x="5495" y="1230"/>
                      <a:pt x="4265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2" name="Google Shape;5162;p56"/>
            <p:cNvGrpSpPr/>
            <p:nvPr/>
          </p:nvGrpSpPr>
          <p:grpSpPr>
            <a:xfrm>
              <a:off x="732428" y="1277018"/>
              <a:ext cx="702832" cy="533758"/>
              <a:chOff x="732428" y="1277018"/>
              <a:chExt cx="702832" cy="533758"/>
            </a:xfrm>
          </p:grpSpPr>
          <p:sp>
            <p:nvSpPr>
              <p:cNvPr id="5163" name="Google Shape;5163;p56"/>
              <p:cNvSpPr/>
              <p:nvPr/>
            </p:nvSpPr>
            <p:spPr>
              <a:xfrm>
                <a:off x="732428" y="1277018"/>
                <a:ext cx="702832" cy="533758"/>
              </a:xfrm>
              <a:custGeom>
                <a:avLst/>
                <a:gdLst/>
                <a:ahLst/>
                <a:cxnLst/>
                <a:rect l="l" t="t" r="r" b="b"/>
                <a:pathLst>
                  <a:path w="43519" h="33050" extrusionOk="0">
                    <a:moveTo>
                      <a:pt x="26994" y="1"/>
                    </a:moveTo>
                    <a:cubicBezTo>
                      <a:pt x="22006" y="1"/>
                      <a:pt x="17535" y="2211"/>
                      <a:pt x="14504" y="5705"/>
                    </a:cubicBezTo>
                    <a:lnTo>
                      <a:pt x="3994" y="5705"/>
                    </a:lnTo>
                    <a:cubicBezTo>
                      <a:pt x="1797" y="5705"/>
                      <a:pt x="1" y="7501"/>
                      <a:pt x="1" y="9698"/>
                    </a:cubicBezTo>
                    <a:cubicBezTo>
                      <a:pt x="1" y="11894"/>
                      <a:pt x="1797" y="13692"/>
                      <a:pt x="3994" y="13692"/>
                    </a:cubicBezTo>
                    <a:lnTo>
                      <a:pt x="10714" y="13692"/>
                    </a:lnTo>
                    <a:cubicBezTo>
                      <a:pt x="10552" y="14627"/>
                      <a:pt x="10470" y="15575"/>
                      <a:pt x="10472" y="16525"/>
                    </a:cubicBezTo>
                    <a:cubicBezTo>
                      <a:pt x="10472" y="25651"/>
                      <a:pt x="17870" y="33049"/>
                      <a:pt x="26996" y="33049"/>
                    </a:cubicBezTo>
                    <a:cubicBezTo>
                      <a:pt x="36122" y="33049"/>
                      <a:pt x="43519" y="25651"/>
                      <a:pt x="43519" y="16525"/>
                    </a:cubicBezTo>
                    <a:cubicBezTo>
                      <a:pt x="43519" y="7399"/>
                      <a:pt x="36122" y="1"/>
                      <a:pt x="2699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56"/>
              <p:cNvSpPr/>
              <p:nvPr/>
            </p:nvSpPr>
            <p:spPr>
              <a:xfrm>
                <a:off x="751695" y="1390407"/>
                <a:ext cx="88728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5495" extrusionOk="0">
                    <a:moveTo>
                      <a:pt x="2747" y="0"/>
                    </a:moveTo>
                    <a:cubicBezTo>
                      <a:pt x="1230" y="0"/>
                      <a:pt x="1" y="1230"/>
                      <a:pt x="1" y="2748"/>
                    </a:cubicBezTo>
                    <a:cubicBezTo>
                      <a:pt x="1" y="4264"/>
                      <a:pt x="1230" y="5494"/>
                      <a:pt x="2747" y="5494"/>
                    </a:cubicBezTo>
                    <a:cubicBezTo>
                      <a:pt x="4263" y="5494"/>
                      <a:pt x="5493" y="4264"/>
                      <a:pt x="5493" y="2748"/>
                    </a:cubicBezTo>
                    <a:cubicBezTo>
                      <a:pt x="5493" y="1230"/>
                      <a:pt x="4263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5" name="Google Shape;5165;p56"/>
            <p:cNvGrpSpPr/>
            <p:nvPr/>
          </p:nvGrpSpPr>
          <p:grpSpPr>
            <a:xfrm>
              <a:off x="931170" y="1306653"/>
              <a:ext cx="647179" cy="474455"/>
              <a:chOff x="931170" y="1306653"/>
              <a:chExt cx="647179" cy="474455"/>
            </a:xfrm>
          </p:grpSpPr>
          <p:sp>
            <p:nvSpPr>
              <p:cNvPr id="5166" name="Google Shape;5166;p56"/>
              <p:cNvSpPr/>
              <p:nvPr/>
            </p:nvSpPr>
            <p:spPr>
              <a:xfrm>
                <a:off x="931170" y="1306653"/>
                <a:ext cx="647179" cy="474455"/>
              </a:xfrm>
              <a:custGeom>
                <a:avLst/>
                <a:gdLst/>
                <a:ahLst/>
                <a:cxnLst/>
                <a:rect l="l" t="t" r="r" b="b"/>
                <a:pathLst>
                  <a:path w="40073" h="29378" extrusionOk="0">
                    <a:moveTo>
                      <a:pt x="14688" y="1"/>
                    </a:moveTo>
                    <a:cubicBezTo>
                      <a:pt x="6578" y="1"/>
                      <a:pt x="1" y="6578"/>
                      <a:pt x="1" y="14690"/>
                    </a:cubicBezTo>
                    <a:cubicBezTo>
                      <a:pt x="1" y="22801"/>
                      <a:pt x="6578" y="29377"/>
                      <a:pt x="14688" y="29377"/>
                    </a:cubicBezTo>
                    <a:cubicBezTo>
                      <a:pt x="19883" y="29377"/>
                      <a:pt x="24445" y="26682"/>
                      <a:pt x="27057" y="22613"/>
                    </a:cubicBezTo>
                    <a:lnTo>
                      <a:pt x="36079" y="22613"/>
                    </a:lnTo>
                    <a:cubicBezTo>
                      <a:pt x="38276" y="22613"/>
                      <a:pt x="40073" y="20817"/>
                      <a:pt x="40073" y="18620"/>
                    </a:cubicBezTo>
                    <a:cubicBezTo>
                      <a:pt x="40073" y="16424"/>
                      <a:pt x="38276" y="14626"/>
                      <a:pt x="36079" y="14626"/>
                    </a:cubicBezTo>
                    <a:lnTo>
                      <a:pt x="29376" y="14626"/>
                    </a:lnTo>
                    <a:cubicBezTo>
                      <a:pt x="29342" y="6544"/>
                      <a:pt x="22780" y="1"/>
                      <a:pt x="146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56"/>
              <p:cNvSpPr/>
              <p:nvPr/>
            </p:nvSpPr>
            <p:spPr>
              <a:xfrm>
                <a:off x="1470047" y="1560806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0"/>
                    </a:moveTo>
                    <a:cubicBezTo>
                      <a:pt x="1231" y="0"/>
                      <a:pt x="1" y="1230"/>
                      <a:pt x="1" y="2746"/>
                    </a:cubicBezTo>
                    <a:cubicBezTo>
                      <a:pt x="1" y="4265"/>
                      <a:pt x="1231" y="5494"/>
                      <a:pt x="2747" y="5494"/>
                    </a:cubicBezTo>
                    <a:cubicBezTo>
                      <a:pt x="4265" y="5494"/>
                      <a:pt x="5495" y="4265"/>
                      <a:pt x="5495" y="2746"/>
                    </a:cubicBezTo>
                    <a:cubicBezTo>
                      <a:pt x="5495" y="1230"/>
                      <a:pt x="4265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68" name="Google Shape;5168;p56"/>
            <p:cNvSpPr/>
            <p:nvPr/>
          </p:nvSpPr>
          <p:spPr>
            <a:xfrm>
              <a:off x="986565" y="1362064"/>
              <a:ext cx="363666" cy="363650"/>
            </a:xfrm>
            <a:custGeom>
              <a:avLst/>
              <a:gdLst/>
              <a:ahLst/>
              <a:cxnLst/>
              <a:rect l="l" t="t" r="r" b="b"/>
              <a:pathLst>
                <a:path w="22518" h="22517" extrusionOk="0">
                  <a:moveTo>
                    <a:pt x="11258" y="0"/>
                  </a:moveTo>
                  <a:cubicBezTo>
                    <a:pt x="8273" y="0"/>
                    <a:pt x="5409" y="1187"/>
                    <a:pt x="3298" y="3297"/>
                  </a:cubicBezTo>
                  <a:cubicBezTo>
                    <a:pt x="1186" y="5409"/>
                    <a:pt x="1" y="8272"/>
                    <a:pt x="1" y="11259"/>
                  </a:cubicBezTo>
                  <a:cubicBezTo>
                    <a:pt x="1" y="14244"/>
                    <a:pt x="1186" y="17109"/>
                    <a:pt x="3298" y="19219"/>
                  </a:cubicBezTo>
                  <a:cubicBezTo>
                    <a:pt x="5409" y="21331"/>
                    <a:pt x="8273" y="22516"/>
                    <a:pt x="11258" y="22516"/>
                  </a:cubicBezTo>
                  <a:cubicBezTo>
                    <a:pt x="14245" y="22516"/>
                    <a:pt x="17108" y="21331"/>
                    <a:pt x="19220" y="19219"/>
                  </a:cubicBezTo>
                  <a:cubicBezTo>
                    <a:pt x="21331" y="17109"/>
                    <a:pt x="22517" y="14244"/>
                    <a:pt x="22517" y="11259"/>
                  </a:cubicBezTo>
                  <a:cubicBezTo>
                    <a:pt x="22517" y="8272"/>
                    <a:pt x="21331" y="5409"/>
                    <a:pt x="19220" y="3297"/>
                  </a:cubicBezTo>
                  <a:cubicBezTo>
                    <a:pt x="17108" y="1187"/>
                    <a:pt x="14245" y="0"/>
                    <a:pt x="1125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9" name="Google Shape;5169;p56"/>
          <p:cNvGrpSpPr/>
          <p:nvPr/>
        </p:nvGrpSpPr>
        <p:grpSpPr>
          <a:xfrm>
            <a:off x="3964037" y="1171363"/>
            <a:ext cx="634656" cy="699982"/>
            <a:chOff x="5985650" y="2860025"/>
            <a:chExt cx="1396075" cy="1539775"/>
          </a:xfrm>
        </p:grpSpPr>
        <p:sp>
          <p:nvSpPr>
            <p:cNvPr id="5170" name="Google Shape;5170;p56"/>
            <p:cNvSpPr/>
            <p:nvPr/>
          </p:nvSpPr>
          <p:spPr>
            <a:xfrm>
              <a:off x="6655300" y="3128850"/>
              <a:ext cx="637150" cy="631950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56"/>
            <p:cNvSpPr/>
            <p:nvPr/>
          </p:nvSpPr>
          <p:spPr>
            <a:xfrm>
              <a:off x="6673425" y="3771400"/>
              <a:ext cx="600850" cy="600800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56"/>
            <p:cNvSpPr/>
            <p:nvPr/>
          </p:nvSpPr>
          <p:spPr>
            <a:xfrm>
              <a:off x="6073050" y="3509700"/>
              <a:ext cx="641725" cy="636800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56"/>
            <p:cNvSpPr/>
            <p:nvPr/>
          </p:nvSpPr>
          <p:spPr>
            <a:xfrm>
              <a:off x="6124575" y="2917775"/>
              <a:ext cx="572575" cy="572525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56"/>
            <p:cNvSpPr/>
            <p:nvPr/>
          </p:nvSpPr>
          <p:spPr>
            <a:xfrm>
              <a:off x="6459975" y="2867300"/>
              <a:ext cx="101300" cy="50500"/>
            </a:xfrm>
            <a:custGeom>
              <a:avLst/>
              <a:gdLst/>
              <a:ahLst/>
              <a:cxnLst/>
              <a:rect l="l" t="t" r="r" b="b"/>
              <a:pathLst>
                <a:path w="4052" h="2020" extrusionOk="0">
                  <a:moveTo>
                    <a:pt x="272" y="1"/>
                  </a:moveTo>
                  <a:cubicBezTo>
                    <a:pt x="157" y="1"/>
                    <a:pt x="54" y="82"/>
                    <a:pt x="29" y="200"/>
                  </a:cubicBezTo>
                  <a:cubicBezTo>
                    <a:pt x="0" y="338"/>
                    <a:pt x="87" y="474"/>
                    <a:pt x="225" y="507"/>
                  </a:cubicBezTo>
                  <a:cubicBezTo>
                    <a:pt x="1077" y="719"/>
                    <a:pt x="1895" y="1049"/>
                    <a:pt x="2657" y="1486"/>
                  </a:cubicBezTo>
                  <a:lnTo>
                    <a:pt x="2505" y="1740"/>
                  </a:lnTo>
                  <a:cubicBezTo>
                    <a:pt x="2459" y="1819"/>
                    <a:pt x="2511" y="1918"/>
                    <a:pt x="2603" y="1926"/>
                  </a:cubicBezTo>
                  <a:lnTo>
                    <a:pt x="3887" y="2019"/>
                  </a:lnTo>
                  <a:cubicBezTo>
                    <a:pt x="3890" y="2019"/>
                    <a:pt x="3893" y="2019"/>
                    <a:pt x="3895" y="2019"/>
                  </a:cubicBezTo>
                  <a:cubicBezTo>
                    <a:pt x="3991" y="2019"/>
                    <a:pt x="4052" y="1913"/>
                    <a:pt x="3999" y="1830"/>
                  </a:cubicBezTo>
                  <a:lnTo>
                    <a:pt x="3302" y="746"/>
                  </a:lnTo>
                  <a:cubicBezTo>
                    <a:pt x="3278" y="709"/>
                    <a:pt x="3239" y="690"/>
                    <a:pt x="3200" y="690"/>
                  </a:cubicBezTo>
                  <a:cubicBezTo>
                    <a:pt x="3159" y="690"/>
                    <a:pt x="3118" y="711"/>
                    <a:pt x="3094" y="751"/>
                  </a:cubicBezTo>
                  <a:lnTo>
                    <a:pt x="2917" y="1047"/>
                  </a:lnTo>
                  <a:cubicBezTo>
                    <a:pt x="2108" y="581"/>
                    <a:pt x="1237" y="230"/>
                    <a:pt x="330" y="8"/>
                  </a:cubicBezTo>
                  <a:cubicBezTo>
                    <a:pt x="311" y="3"/>
                    <a:pt x="291" y="1"/>
                    <a:pt x="27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56"/>
            <p:cNvSpPr/>
            <p:nvPr/>
          </p:nvSpPr>
          <p:spPr>
            <a:xfrm>
              <a:off x="6389025" y="2860025"/>
              <a:ext cx="63100" cy="15700"/>
            </a:xfrm>
            <a:custGeom>
              <a:avLst/>
              <a:gdLst/>
              <a:ahLst/>
              <a:cxnLst/>
              <a:rect l="l" t="t" r="r" b="b"/>
              <a:pathLst>
                <a:path w="2524" h="628" extrusionOk="0">
                  <a:moveTo>
                    <a:pt x="787" y="1"/>
                  </a:moveTo>
                  <a:cubicBezTo>
                    <a:pt x="605" y="1"/>
                    <a:pt x="424" y="7"/>
                    <a:pt x="241" y="19"/>
                  </a:cubicBezTo>
                  <a:cubicBezTo>
                    <a:pt x="103" y="31"/>
                    <a:pt x="1" y="153"/>
                    <a:pt x="11" y="291"/>
                  </a:cubicBezTo>
                  <a:cubicBezTo>
                    <a:pt x="20" y="425"/>
                    <a:pt x="132" y="528"/>
                    <a:pt x="263" y="528"/>
                  </a:cubicBezTo>
                  <a:cubicBezTo>
                    <a:pt x="268" y="528"/>
                    <a:pt x="273" y="528"/>
                    <a:pt x="278" y="528"/>
                  </a:cubicBezTo>
                  <a:cubicBezTo>
                    <a:pt x="448" y="518"/>
                    <a:pt x="617" y="512"/>
                    <a:pt x="787" y="512"/>
                  </a:cubicBezTo>
                  <a:cubicBezTo>
                    <a:pt x="1261" y="512"/>
                    <a:pt x="1734" y="550"/>
                    <a:pt x="2203" y="624"/>
                  </a:cubicBezTo>
                  <a:cubicBezTo>
                    <a:pt x="2217" y="626"/>
                    <a:pt x="2231" y="627"/>
                    <a:pt x="2245" y="627"/>
                  </a:cubicBezTo>
                  <a:cubicBezTo>
                    <a:pt x="2363" y="627"/>
                    <a:pt x="2470" y="544"/>
                    <a:pt x="2494" y="424"/>
                  </a:cubicBezTo>
                  <a:cubicBezTo>
                    <a:pt x="2523" y="283"/>
                    <a:pt x="2430" y="145"/>
                    <a:pt x="2288" y="121"/>
                  </a:cubicBezTo>
                  <a:cubicBezTo>
                    <a:pt x="1791" y="43"/>
                    <a:pt x="1288" y="3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56"/>
            <p:cNvSpPr/>
            <p:nvPr/>
          </p:nvSpPr>
          <p:spPr>
            <a:xfrm>
              <a:off x="6279750" y="2879875"/>
              <a:ext cx="39600" cy="26000"/>
            </a:xfrm>
            <a:custGeom>
              <a:avLst/>
              <a:gdLst/>
              <a:ahLst/>
              <a:cxnLst/>
              <a:rect l="l" t="t" r="r" b="b"/>
              <a:pathLst>
                <a:path w="1584" h="1040" extrusionOk="0">
                  <a:moveTo>
                    <a:pt x="1330" y="1"/>
                  </a:moveTo>
                  <a:cubicBezTo>
                    <a:pt x="1303" y="1"/>
                    <a:pt x="1276" y="6"/>
                    <a:pt x="1249" y="17"/>
                  </a:cubicBezTo>
                  <a:cubicBezTo>
                    <a:pt x="878" y="174"/>
                    <a:pt x="518" y="355"/>
                    <a:pt x="168" y="557"/>
                  </a:cubicBezTo>
                  <a:cubicBezTo>
                    <a:pt x="58" y="621"/>
                    <a:pt x="0" y="757"/>
                    <a:pt x="47" y="876"/>
                  </a:cubicBezTo>
                  <a:cubicBezTo>
                    <a:pt x="86" y="979"/>
                    <a:pt x="183" y="1040"/>
                    <a:pt x="284" y="1040"/>
                  </a:cubicBezTo>
                  <a:cubicBezTo>
                    <a:pt x="327" y="1040"/>
                    <a:pt x="371" y="1029"/>
                    <a:pt x="412" y="1005"/>
                  </a:cubicBezTo>
                  <a:cubicBezTo>
                    <a:pt x="727" y="823"/>
                    <a:pt x="1054" y="658"/>
                    <a:pt x="1389" y="512"/>
                  </a:cubicBezTo>
                  <a:cubicBezTo>
                    <a:pt x="1518" y="458"/>
                    <a:pt x="1584" y="312"/>
                    <a:pt x="1538" y="177"/>
                  </a:cubicBezTo>
                  <a:lnTo>
                    <a:pt x="1525" y="141"/>
                  </a:lnTo>
                  <a:cubicBezTo>
                    <a:pt x="1496" y="54"/>
                    <a:pt x="1415" y="1"/>
                    <a:pt x="133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56"/>
            <p:cNvSpPr/>
            <p:nvPr/>
          </p:nvSpPr>
          <p:spPr>
            <a:xfrm>
              <a:off x="6325825" y="2862750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2"/>
                  </a:cubicBezTo>
                  <a:cubicBezTo>
                    <a:pt x="1306" y="87"/>
                    <a:pt x="748" y="220"/>
                    <a:pt x="205" y="400"/>
                  </a:cubicBezTo>
                  <a:cubicBezTo>
                    <a:pt x="71" y="444"/>
                    <a:pt x="0" y="590"/>
                    <a:pt x="47" y="725"/>
                  </a:cubicBezTo>
                  <a:cubicBezTo>
                    <a:pt x="84" y="829"/>
                    <a:pt x="183" y="895"/>
                    <a:pt x="288" y="895"/>
                  </a:cubicBezTo>
                  <a:cubicBezTo>
                    <a:pt x="316" y="895"/>
                    <a:pt x="343" y="891"/>
                    <a:pt x="370" y="882"/>
                  </a:cubicBezTo>
                  <a:cubicBezTo>
                    <a:pt x="883" y="712"/>
                    <a:pt x="1408" y="587"/>
                    <a:pt x="1941" y="507"/>
                  </a:cubicBezTo>
                  <a:cubicBezTo>
                    <a:pt x="2081" y="488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56"/>
            <p:cNvSpPr/>
            <p:nvPr/>
          </p:nvSpPr>
          <p:spPr>
            <a:xfrm>
              <a:off x="7023725" y="3061400"/>
              <a:ext cx="101300" cy="50475"/>
            </a:xfrm>
            <a:custGeom>
              <a:avLst/>
              <a:gdLst/>
              <a:ahLst/>
              <a:cxnLst/>
              <a:rect l="l" t="t" r="r" b="b"/>
              <a:pathLst>
                <a:path w="4052" h="2019" extrusionOk="0">
                  <a:moveTo>
                    <a:pt x="273" y="0"/>
                  </a:moveTo>
                  <a:cubicBezTo>
                    <a:pt x="158" y="0"/>
                    <a:pt x="53" y="81"/>
                    <a:pt x="29" y="199"/>
                  </a:cubicBezTo>
                  <a:cubicBezTo>
                    <a:pt x="0" y="339"/>
                    <a:pt x="87" y="475"/>
                    <a:pt x="225" y="507"/>
                  </a:cubicBezTo>
                  <a:cubicBezTo>
                    <a:pt x="1077" y="720"/>
                    <a:pt x="1895" y="1048"/>
                    <a:pt x="2655" y="1487"/>
                  </a:cubicBezTo>
                  <a:lnTo>
                    <a:pt x="2505" y="1740"/>
                  </a:lnTo>
                  <a:cubicBezTo>
                    <a:pt x="2459" y="1818"/>
                    <a:pt x="2511" y="1919"/>
                    <a:pt x="2603" y="1925"/>
                  </a:cubicBezTo>
                  <a:lnTo>
                    <a:pt x="3885" y="2018"/>
                  </a:lnTo>
                  <a:cubicBezTo>
                    <a:pt x="3889" y="2019"/>
                    <a:pt x="3892" y="2019"/>
                    <a:pt x="3896" y="2019"/>
                  </a:cubicBezTo>
                  <a:cubicBezTo>
                    <a:pt x="3991" y="2019"/>
                    <a:pt x="4052" y="1911"/>
                    <a:pt x="3999" y="1829"/>
                  </a:cubicBezTo>
                  <a:lnTo>
                    <a:pt x="3302" y="747"/>
                  </a:lnTo>
                  <a:cubicBezTo>
                    <a:pt x="3278" y="709"/>
                    <a:pt x="3238" y="690"/>
                    <a:pt x="3198" y="690"/>
                  </a:cubicBezTo>
                  <a:cubicBezTo>
                    <a:pt x="3157" y="690"/>
                    <a:pt x="3116" y="710"/>
                    <a:pt x="3093" y="750"/>
                  </a:cubicBezTo>
                  <a:lnTo>
                    <a:pt x="2917" y="1048"/>
                  </a:lnTo>
                  <a:cubicBezTo>
                    <a:pt x="2108" y="582"/>
                    <a:pt x="1237" y="231"/>
                    <a:pt x="330" y="7"/>
                  </a:cubicBezTo>
                  <a:cubicBezTo>
                    <a:pt x="311" y="3"/>
                    <a:pt x="292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56"/>
            <p:cNvSpPr/>
            <p:nvPr/>
          </p:nvSpPr>
          <p:spPr>
            <a:xfrm>
              <a:off x="6952750" y="3054150"/>
              <a:ext cx="63100" cy="15650"/>
            </a:xfrm>
            <a:custGeom>
              <a:avLst/>
              <a:gdLst/>
              <a:ahLst/>
              <a:cxnLst/>
              <a:rect l="l" t="t" r="r" b="b"/>
              <a:pathLst>
                <a:path w="2524" h="626" extrusionOk="0">
                  <a:moveTo>
                    <a:pt x="787" y="1"/>
                  </a:moveTo>
                  <a:cubicBezTo>
                    <a:pt x="606" y="1"/>
                    <a:pt x="423" y="7"/>
                    <a:pt x="242" y="18"/>
                  </a:cubicBezTo>
                  <a:cubicBezTo>
                    <a:pt x="104" y="31"/>
                    <a:pt x="0" y="151"/>
                    <a:pt x="10" y="291"/>
                  </a:cubicBezTo>
                  <a:cubicBezTo>
                    <a:pt x="21" y="425"/>
                    <a:pt x="131" y="526"/>
                    <a:pt x="264" y="526"/>
                  </a:cubicBezTo>
                  <a:cubicBezTo>
                    <a:pt x="269" y="526"/>
                    <a:pt x="274" y="526"/>
                    <a:pt x="279" y="526"/>
                  </a:cubicBezTo>
                  <a:cubicBezTo>
                    <a:pt x="447" y="516"/>
                    <a:pt x="617" y="510"/>
                    <a:pt x="787" y="510"/>
                  </a:cubicBezTo>
                  <a:cubicBezTo>
                    <a:pt x="1261" y="512"/>
                    <a:pt x="1735" y="548"/>
                    <a:pt x="2204" y="622"/>
                  </a:cubicBezTo>
                  <a:cubicBezTo>
                    <a:pt x="2218" y="624"/>
                    <a:pt x="2232" y="626"/>
                    <a:pt x="2246" y="626"/>
                  </a:cubicBezTo>
                  <a:cubicBezTo>
                    <a:pt x="2364" y="626"/>
                    <a:pt x="2469" y="542"/>
                    <a:pt x="2495" y="422"/>
                  </a:cubicBezTo>
                  <a:cubicBezTo>
                    <a:pt x="2524" y="281"/>
                    <a:pt x="2430" y="145"/>
                    <a:pt x="2289" y="121"/>
                  </a:cubicBezTo>
                  <a:cubicBezTo>
                    <a:pt x="1792" y="41"/>
                    <a:pt x="1289" y="1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56"/>
            <p:cNvSpPr/>
            <p:nvPr/>
          </p:nvSpPr>
          <p:spPr>
            <a:xfrm>
              <a:off x="6843450" y="3073975"/>
              <a:ext cx="39625" cy="26025"/>
            </a:xfrm>
            <a:custGeom>
              <a:avLst/>
              <a:gdLst/>
              <a:ahLst/>
              <a:cxnLst/>
              <a:rect l="l" t="t" r="r" b="b"/>
              <a:pathLst>
                <a:path w="1585" h="1041" extrusionOk="0">
                  <a:moveTo>
                    <a:pt x="1331" y="0"/>
                  </a:moveTo>
                  <a:cubicBezTo>
                    <a:pt x="1304" y="0"/>
                    <a:pt x="1277" y="6"/>
                    <a:pt x="1251" y="16"/>
                  </a:cubicBezTo>
                  <a:cubicBezTo>
                    <a:pt x="880" y="175"/>
                    <a:pt x="518" y="356"/>
                    <a:pt x="170" y="558"/>
                  </a:cubicBezTo>
                  <a:cubicBezTo>
                    <a:pt x="60" y="622"/>
                    <a:pt x="1" y="758"/>
                    <a:pt x="47" y="876"/>
                  </a:cubicBezTo>
                  <a:cubicBezTo>
                    <a:pt x="87" y="979"/>
                    <a:pt x="185" y="1040"/>
                    <a:pt x="287" y="1040"/>
                  </a:cubicBezTo>
                  <a:cubicBezTo>
                    <a:pt x="330" y="1040"/>
                    <a:pt x="373" y="1029"/>
                    <a:pt x="414" y="1006"/>
                  </a:cubicBezTo>
                  <a:cubicBezTo>
                    <a:pt x="729" y="822"/>
                    <a:pt x="1056" y="657"/>
                    <a:pt x="1391" y="513"/>
                  </a:cubicBezTo>
                  <a:cubicBezTo>
                    <a:pt x="1520" y="457"/>
                    <a:pt x="1584" y="311"/>
                    <a:pt x="1540" y="178"/>
                  </a:cubicBezTo>
                  <a:lnTo>
                    <a:pt x="1527" y="141"/>
                  </a:lnTo>
                  <a:cubicBezTo>
                    <a:pt x="1497" y="55"/>
                    <a:pt x="1417" y="0"/>
                    <a:pt x="133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56"/>
            <p:cNvSpPr/>
            <p:nvPr/>
          </p:nvSpPr>
          <p:spPr>
            <a:xfrm>
              <a:off x="6889575" y="3056825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3"/>
                  </a:cubicBezTo>
                  <a:lnTo>
                    <a:pt x="1871" y="4"/>
                  </a:lnTo>
                  <a:cubicBezTo>
                    <a:pt x="1306" y="88"/>
                    <a:pt x="748" y="220"/>
                    <a:pt x="205" y="400"/>
                  </a:cubicBezTo>
                  <a:cubicBezTo>
                    <a:pt x="71" y="446"/>
                    <a:pt x="0" y="592"/>
                    <a:pt x="47" y="725"/>
                  </a:cubicBezTo>
                  <a:cubicBezTo>
                    <a:pt x="84" y="830"/>
                    <a:pt x="182" y="896"/>
                    <a:pt x="288" y="896"/>
                  </a:cubicBezTo>
                  <a:cubicBezTo>
                    <a:pt x="315" y="896"/>
                    <a:pt x="343" y="891"/>
                    <a:pt x="370" y="882"/>
                  </a:cubicBezTo>
                  <a:cubicBezTo>
                    <a:pt x="881" y="714"/>
                    <a:pt x="1406" y="587"/>
                    <a:pt x="1940" y="509"/>
                  </a:cubicBezTo>
                  <a:cubicBezTo>
                    <a:pt x="2079" y="490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56"/>
            <p:cNvSpPr/>
            <p:nvPr/>
          </p:nvSpPr>
          <p:spPr>
            <a:xfrm>
              <a:off x="6245350" y="4177200"/>
              <a:ext cx="101275" cy="50475"/>
            </a:xfrm>
            <a:custGeom>
              <a:avLst/>
              <a:gdLst/>
              <a:ahLst/>
              <a:cxnLst/>
              <a:rect l="l" t="t" r="r" b="b"/>
              <a:pathLst>
                <a:path w="4051" h="2019" extrusionOk="0">
                  <a:moveTo>
                    <a:pt x="157" y="1"/>
                  </a:moveTo>
                  <a:cubicBezTo>
                    <a:pt x="61" y="1"/>
                    <a:pt x="1" y="107"/>
                    <a:pt x="54" y="190"/>
                  </a:cubicBezTo>
                  <a:lnTo>
                    <a:pt x="750" y="1274"/>
                  </a:lnTo>
                  <a:cubicBezTo>
                    <a:pt x="774" y="1311"/>
                    <a:pt x="813" y="1330"/>
                    <a:pt x="852" y="1330"/>
                  </a:cubicBezTo>
                  <a:cubicBezTo>
                    <a:pt x="893" y="1330"/>
                    <a:pt x="935" y="1309"/>
                    <a:pt x="958" y="1269"/>
                  </a:cubicBezTo>
                  <a:lnTo>
                    <a:pt x="1136" y="973"/>
                  </a:lnTo>
                  <a:cubicBezTo>
                    <a:pt x="1945" y="1439"/>
                    <a:pt x="2816" y="1788"/>
                    <a:pt x="3722" y="2012"/>
                  </a:cubicBezTo>
                  <a:cubicBezTo>
                    <a:pt x="3741" y="2017"/>
                    <a:pt x="3761" y="2019"/>
                    <a:pt x="3779" y="2019"/>
                  </a:cubicBezTo>
                  <a:cubicBezTo>
                    <a:pt x="3895" y="2019"/>
                    <a:pt x="3999" y="1938"/>
                    <a:pt x="4023" y="1820"/>
                  </a:cubicBezTo>
                  <a:cubicBezTo>
                    <a:pt x="4051" y="1682"/>
                    <a:pt x="3964" y="1546"/>
                    <a:pt x="3828" y="1512"/>
                  </a:cubicBezTo>
                  <a:cubicBezTo>
                    <a:pt x="2976" y="1301"/>
                    <a:pt x="2158" y="971"/>
                    <a:pt x="1396" y="534"/>
                  </a:cubicBezTo>
                  <a:lnTo>
                    <a:pt x="1548" y="279"/>
                  </a:lnTo>
                  <a:cubicBezTo>
                    <a:pt x="1594" y="201"/>
                    <a:pt x="1541" y="100"/>
                    <a:pt x="1450" y="94"/>
                  </a:cubicBezTo>
                  <a:lnTo>
                    <a:pt x="166" y="1"/>
                  </a:ln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56"/>
            <p:cNvSpPr/>
            <p:nvPr/>
          </p:nvSpPr>
          <p:spPr>
            <a:xfrm>
              <a:off x="6354525" y="4219275"/>
              <a:ext cx="63075" cy="15675"/>
            </a:xfrm>
            <a:custGeom>
              <a:avLst/>
              <a:gdLst/>
              <a:ahLst/>
              <a:cxnLst/>
              <a:rect l="l" t="t" r="r" b="b"/>
              <a:pathLst>
                <a:path w="2523" h="627" extrusionOk="0">
                  <a:moveTo>
                    <a:pt x="279" y="1"/>
                  </a:moveTo>
                  <a:cubicBezTo>
                    <a:pt x="160" y="1"/>
                    <a:pt x="54" y="84"/>
                    <a:pt x="29" y="204"/>
                  </a:cubicBezTo>
                  <a:cubicBezTo>
                    <a:pt x="1" y="345"/>
                    <a:pt x="93" y="483"/>
                    <a:pt x="236" y="507"/>
                  </a:cubicBezTo>
                  <a:cubicBezTo>
                    <a:pt x="732" y="585"/>
                    <a:pt x="1235" y="625"/>
                    <a:pt x="1738" y="627"/>
                  </a:cubicBezTo>
                  <a:cubicBezTo>
                    <a:pt x="1919" y="627"/>
                    <a:pt x="2102" y="621"/>
                    <a:pt x="2282" y="609"/>
                  </a:cubicBezTo>
                  <a:cubicBezTo>
                    <a:pt x="2420" y="596"/>
                    <a:pt x="2523" y="475"/>
                    <a:pt x="2513" y="337"/>
                  </a:cubicBezTo>
                  <a:cubicBezTo>
                    <a:pt x="2504" y="203"/>
                    <a:pt x="2392" y="100"/>
                    <a:pt x="2260" y="100"/>
                  </a:cubicBezTo>
                  <a:cubicBezTo>
                    <a:pt x="2255" y="100"/>
                    <a:pt x="2251" y="100"/>
                    <a:pt x="2246" y="100"/>
                  </a:cubicBezTo>
                  <a:cubicBezTo>
                    <a:pt x="2076" y="110"/>
                    <a:pt x="1908" y="116"/>
                    <a:pt x="1738" y="116"/>
                  </a:cubicBezTo>
                  <a:cubicBezTo>
                    <a:pt x="1262" y="116"/>
                    <a:pt x="790" y="78"/>
                    <a:pt x="321" y="4"/>
                  </a:cubicBezTo>
                  <a:cubicBezTo>
                    <a:pt x="307" y="2"/>
                    <a:pt x="293" y="1"/>
                    <a:pt x="27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56"/>
            <p:cNvSpPr/>
            <p:nvPr/>
          </p:nvSpPr>
          <p:spPr>
            <a:xfrm>
              <a:off x="6487275" y="4189125"/>
              <a:ext cx="39625" cy="25975"/>
            </a:xfrm>
            <a:custGeom>
              <a:avLst/>
              <a:gdLst/>
              <a:ahLst/>
              <a:cxnLst/>
              <a:rect l="l" t="t" r="r" b="b"/>
              <a:pathLst>
                <a:path w="1585" h="1039" extrusionOk="0">
                  <a:moveTo>
                    <a:pt x="1300" y="0"/>
                  </a:moveTo>
                  <a:cubicBezTo>
                    <a:pt x="1257" y="0"/>
                    <a:pt x="1213" y="11"/>
                    <a:pt x="1173" y="35"/>
                  </a:cubicBezTo>
                  <a:cubicBezTo>
                    <a:pt x="857" y="217"/>
                    <a:pt x="531" y="382"/>
                    <a:pt x="196" y="528"/>
                  </a:cubicBezTo>
                  <a:cubicBezTo>
                    <a:pt x="66" y="582"/>
                    <a:pt x="1" y="728"/>
                    <a:pt x="47" y="863"/>
                  </a:cubicBezTo>
                  <a:lnTo>
                    <a:pt x="60" y="899"/>
                  </a:lnTo>
                  <a:cubicBezTo>
                    <a:pt x="89" y="986"/>
                    <a:pt x="169" y="1039"/>
                    <a:pt x="255" y="1039"/>
                  </a:cubicBezTo>
                  <a:cubicBezTo>
                    <a:pt x="282" y="1039"/>
                    <a:pt x="309" y="1034"/>
                    <a:pt x="335" y="1023"/>
                  </a:cubicBezTo>
                  <a:cubicBezTo>
                    <a:pt x="707" y="866"/>
                    <a:pt x="1067" y="685"/>
                    <a:pt x="1416" y="483"/>
                  </a:cubicBezTo>
                  <a:cubicBezTo>
                    <a:pt x="1527" y="419"/>
                    <a:pt x="1584" y="283"/>
                    <a:pt x="1538" y="164"/>
                  </a:cubicBezTo>
                  <a:cubicBezTo>
                    <a:pt x="1499" y="61"/>
                    <a:pt x="1401" y="0"/>
                    <a:pt x="130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56"/>
            <p:cNvSpPr/>
            <p:nvPr/>
          </p:nvSpPr>
          <p:spPr>
            <a:xfrm>
              <a:off x="6426350" y="4209850"/>
              <a:ext cx="54475" cy="22400"/>
            </a:xfrm>
            <a:custGeom>
              <a:avLst/>
              <a:gdLst/>
              <a:ahLst/>
              <a:cxnLst/>
              <a:rect l="l" t="t" r="r" b="b"/>
              <a:pathLst>
                <a:path w="2179" h="896" extrusionOk="0">
                  <a:moveTo>
                    <a:pt x="1890" y="1"/>
                  </a:moveTo>
                  <a:cubicBezTo>
                    <a:pt x="1863" y="1"/>
                    <a:pt x="1835" y="5"/>
                    <a:pt x="1808" y="14"/>
                  </a:cubicBezTo>
                  <a:cubicBezTo>
                    <a:pt x="1296" y="184"/>
                    <a:pt x="771" y="309"/>
                    <a:pt x="237" y="389"/>
                  </a:cubicBezTo>
                  <a:cubicBezTo>
                    <a:pt x="98" y="408"/>
                    <a:pt x="0" y="536"/>
                    <a:pt x="20" y="676"/>
                  </a:cubicBezTo>
                  <a:cubicBezTo>
                    <a:pt x="37" y="803"/>
                    <a:pt x="147" y="896"/>
                    <a:pt x="273" y="896"/>
                  </a:cubicBezTo>
                  <a:cubicBezTo>
                    <a:pt x="284" y="896"/>
                    <a:pt x="296" y="895"/>
                    <a:pt x="308" y="893"/>
                  </a:cubicBezTo>
                  <a:cubicBezTo>
                    <a:pt x="873" y="809"/>
                    <a:pt x="1430" y="676"/>
                    <a:pt x="1973" y="496"/>
                  </a:cubicBezTo>
                  <a:cubicBezTo>
                    <a:pt x="2106" y="451"/>
                    <a:pt x="2178" y="306"/>
                    <a:pt x="2132" y="171"/>
                  </a:cubicBezTo>
                  <a:cubicBezTo>
                    <a:pt x="2095" y="67"/>
                    <a:pt x="1996" y="1"/>
                    <a:pt x="189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56"/>
            <p:cNvSpPr/>
            <p:nvPr/>
          </p:nvSpPr>
          <p:spPr>
            <a:xfrm>
              <a:off x="5992275" y="36748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920" y="0"/>
                  </a:moveTo>
                  <a:cubicBezTo>
                    <a:pt x="1898" y="0"/>
                    <a:pt x="1876" y="6"/>
                    <a:pt x="1854" y="20"/>
                  </a:cubicBezTo>
                  <a:lnTo>
                    <a:pt x="772" y="717"/>
                  </a:lnTo>
                  <a:cubicBezTo>
                    <a:pt x="695" y="766"/>
                    <a:pt x="697" y="878"/>
                    <a:pt x="775" y="926"/>
                  </a:cubicBezTo>
                  <a:lnTo>
                    <a:pt x="1073" y="1102"/>
                  </a:lnTo>
                  <a:cubicBezTo>
                    <a:pt x="607" y="1911"/>
                    <a:pt x="256" y="2782"/>
                    <a:pt x="32" y="3689"/>
                  </a:cubicBezTo>
                  <a:cubicBezTo>
                    <a:pt x="0" y="3825"/>
                    <a:pt x="87" y="3962"/>
                    <a:pt x="224" y="3990"/>
                  </a:cubicBezTo>
                  <a:cubicBezTo>
                    <a:pt x="242" y="3993"/>
                    <a:pt x="260" y="3995"/>
                    <a:pt x="278" y="3995"/>
                  </a:cubicBezTo>
                  <a:cubicBezTo>
                    <a:pt x="397" y="3995"/>
                    <a:pt x="502" y="3914"/>
                    <a:pt x="532" y="3794"/>
                  </a:cubicBezTo>
                  <a:cubicBezTo>
                    <a:pt x="743" y="2942"/>
                    <a:pt x="1073" y="2124"/>
                    <a:pt x="1512" y="1363"/>
                  </a:cubicBezTo>
                  <a:lnTo>
                    <a:pt x="1765" y="1514"/>
                  </a:lnTo>
                  <a:cubicBezTo>
                    <a:pt x="1785" y="1526"/>
                    <a:pt x="1806" y="1531"/>
                    <a:pt x="1827" y="1531"/>
                  </a:cubicBezTo>
                  <a:cubicBezTo>
                    <a:pt x="1888" y="1531"/>
                    <a:pt x="1946" y="1484"/>
                    <a:pt x="1951" y="1416"/>
                  </a:cubicBezTo>
                  <a:lnTo>
                    <a:pt x="2043" y="134"/>
                  </a:lnTo>
                  <a:cubicBezTo>
                    <a:pt x="2049" y="57"/>
                    <a:pt x="1988" y="0"/>
                    <a:pt x="192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56"/>
            <p:cNvSpPr/>
            <p:nvPr/>
          </p:nvSpPr>
          <p:spPr>
            <a:xfrm>
              <a:off x="5985650" y="3783750"/>
              <a:ext cx="16125" cy="62275"/>
            </a:xfrm>
            <a:custGeom>
              <a:avLst/>
              <a:gdLst/>
              <a:ahLst/>
              <a:cxnLst/>
              <a:rect l="l" t="t" r="r" b="b"/>
              <a:pathLst>
                <a:path w="645" h="2491" extrusionOk="0">
                  <a:moveTo>
                    <a:pt x="371" y="1"/>
                  </a:moveTo>
                  <a:cubicBezTo>
                    <a:pt x="249" y="1"/>
                    <a:pt x="141" y="89"/>
                    <a:pt x="121" y="212"/>
                  </a:cubicBezTo>
                  <a:cubicBezTo>
                    <a:pt x="41" y="709"/>
                    <a:pt x="1" y="1212"/>
                    <a:pt x="1" y="1714"/>
                  </a:cubicBezTo>
                  <a:cubicBezTo>
                    <a:pt x="1" y="1895"/>
                    <a:pt x="7" y="2078"/>
                    <a:pt x="19" y="2259"/>
                  </a:cubicBezTo>
                  <a:cubicBezTo>
                    <a:pt x="31" y="2390"/>
                    <a:pt x="140" y="2490"/>
                    <a:pt x="270" y="2490"/>
                  </a:cubicBezTo>
                  <a:cubicBezTo>
                    <a:pt x="277" y="2490"/>
                    <a:pt x="284" y="2490"/>
                    <a:pt x="291" y="2489"/>
                  </a:cubicBezTo>
                  <a:cubicBezTo>
                    <a:pt x="428" y="2480"/>
                    <a:pt x="534" y="2361"/>
                    <a:pt x="526" y="2222"/>
                  </a:cubicBezTo>
                  <a:cubicBezTo>
                    <a:pt x="517" y="2054"/>
                    <a:pt x="510" y="1884"/>
                    <a:pt x="510" y="1714"/>
                  </a:cubicBezTo>
                  <a:cubicBezTo>
                    <a:pt x="512" y="1240"/>
                    <a:pt x="549" y="766"/>
                    <a:pt x="622" y="297"/>
                  </a:cubicBezTo>
                  <a:cubicBezTo>
                    <a:pt x="645" y="163"/>
                    <a:pt x="557" y="35"/>
                    <a:pt x="422" y="6"/>
                  </a:cubicBezTo>
                  <a:cubicBezTo>
                    <a:pt x="405" y="2"/>
                    <a:pt x="388" y="1"/>
                    <a:pt x="37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56"/>
            <p:cNvSpPr/>
            <p:nvPr/>
          </p:nvSpPr>
          <p:spPr>
            <a:xfrm>
              <a:off x="6004725" y="3916700"/>
              <a:ext cx="27875" cy="38100"/>
            </a:xfrm>
            <a:custGeom>
              <a:avLst/>
              <a:gdLst/>
              <a:ahLst/>
              <a:cxnLst/>
              <a:rect l="l" t="t" r="r" b="b"/>
              <a:pathLst>
                <a:path w="1115" h="1524" extrusionOk="0">
                  <a:moveTo>
                    <a:pt x="296" y="1"/>
                  </a:moveTo>
                  <a:cubicBezTo>
                    <a:pt x="267" y="1"/>
                    <a:pt x="237" y="5"/>
                    <a:pt x="208" y="15"/>
                  </a:cubicBezTo>
                  <a:lnTo>
                    <a:pt x="171" y="28"/>
                  </a:lnTo>
                  <a:cubicBezTo>
                    <a:pt x="58" y="67"/>
                    <a:pt x="0" y="193"/>
                    <a:pt x="47" y="304"/>
                  </a:cubicBezTo>
                  <a:cubicBezTo>
                    <a:pt x="205" y="675"/>
                    <a:pt x="384" y="1035"/>
                    <a:pt x="588" y="1385"/>
                  </a:cubicBezTo>
                  <a:cubicBezTo>
                    <a:pt x="637" y="1469"/>
                    <a:pt x="728" y="1524"/>
                    <a:pt x="822" y="1524"/>
                  </a:cubicBezTo>
                  <a:cubicBezTo>
                    <a:pt x="850" y="1524"/>
                    <a:pt x="879" y="1519"/>
                    <a:pt x="906" y="1508"/>
                  </a:cubicBezTo>
                  <a:cubicBezTo>
                    <a:pt x="1052" y="1450"/>
                    <a:pt x="1115" y="1277"/>
                    <a:pt x="1036" y="1141"/>
                  </a:cubicBezTo>
                  <a:cubicBezTo>
                    <a:pt x="852" y="826"/>
                    <a:pt x="687" y="499"/>
                    <a:pt x="543" y="164"/>
                  </a:cubicBezTo>
                  <a:cubicBezTo>
                    <a:pt x="499" y="63"/>
                    <a:pt x="400" y="1"/>
                    <a:pt x="29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56"/>
            <p:cNvSpPr/>
            <p:nvPr/>
          </p:nvSpPr>
          <p:spPr>
            <a:xfrm>
              <a:off x="5987900" y="3855450"/>
              <a:ext cx="23600" cy="53200"/>
            </a:xfrm>
            <a:custGeom>
              <a:avLst/>
              <a:gdLst/>
              <a:ahLst/>
              <a:cxnLst/>
              <a:rect l="l" t="t" r="r" b="b"/>
              <a:pathLst>
                <a:path w="944" h="2128" extrusionOk="0">
                  <a:moveTo>
                    <a:pt x="273" y="0"/>
                  </a:moveTo>
                  <a:cubicBezTo>
                    <a:pt x="261" y="0"/>
                    <a:pt x="249" y="1"/>
                    <a:pt x="238" y="3"/>
                  </a:cubicBezTo>
                  <a:cubicBezTo>
                    <a:pt x="98" y="22"/>
                    <a:pt x="1" y="150"/>
                    <a:pt x="20" y="289"/>
                  </a:cubicBezTo>
                  <a:lnTo>
                    <a:pt x="21" y="289"/>
                  </a:lnTo>
                  <a:cubicBezTo>
                    <a:pt x="105" y="854"/>
                    <a:pt x="238" y="1412"/>
                    <a:pt x="417" y="1955"/>
                  </a:cubicBezTo>
                  <a:cubicBezTo>
                    <a:pt x="454" y="2061"/>
                    <a:pt x="553" y="2127"/>
                    <a:pt x="658" y="2127"/>
                  </a:cubicBezTo>
                  <a:cubicBezTo>
                    <a:pt x="686" y="2127"/>
                    <a:pt x="714" y="2123"/>
                    <a:pt x="742" y="2113"/>
                  </a:cubicBezTo>
                  <a:cubicBezTo>
                    <a:pt x="875" y="2067"/>
                    <a:pt x="944" y="1923"/>
                    <a:pt x="899" y="1790"/>
                  </a:cubicBezTo>
                  <a:cubicBezTo>
                    <a:pt x="731" y="1279"/>
                    <a:pt x="604" y="754"/>
                    <a:pt x="526" y="220"/>
                  </a:cubicBezTo>
                  <a:cubicBezTo>
                    <a:pt x="508" y="93"/>
                    <a:pt x="398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56"/>
            <p:cNvSpPr/>
            <p:nvPr/>
          </p:nvSpPr>
          <p:spPr>
            <a:xfrm>
              <a:off x="6071975" y="3300325"/>
              <a:ext cx="52475" cy="102475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56"/>
            <p:cNvSpPr/>
            <p:nvPr/>
          </p:nvSpPr>
          <p:spPr>
            <a:xfrm>
              <a:off x="6122225" y="3408475"/>
              <a:ext cx="47725" cy="4955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56"/>
            <p:cNvSpPr/>
            <p:nvPr/>
          </p:nvSpPr>
          <p:spPr>
            <a:xfrm>
              <a:off x="6228150" y="3490275"/>
              <a:ext cx="42050" cy="21525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56"/>
            <p:cNvSpPr/>
            <p:nvPr/>
          </p:nvSpPr>
          <p:spPr>
            <a:xfrm>
              <a:off x="6172850" y="3459275"/>
              <a:ext cx="49900" cy="34575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56"/>
            <p:cNvSpPr/>
            <p:nvPr/>
          </p:nvSpPr>
          <p:spPr>
            <a:xfrm>
              <a:off x="7323825" y="34952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772" y="0"/>
                  </a:moveTo>
                  <a:cubicBezTo>
                    <a:pt x="1653" y="0"/>
                    <a:pt x="1547" y="82"/>
                    <a:pt x="1518" y="201"/>
                  </a:cubicBezTo>
                  <a:cubicBezTo>
                    <a:pt x="1307" y="1053"/>
                    <a:pt x="977" y="1872"/>
                    <a:pt x="540" y="2634"/>
                  </a:cubicBezTo>
                  <a:lnTo>
                    <a:pt x="285" y="2482"/>
                  </a:lnTo>
                  <a:cubicBezTo>
                    <a:pt x="265" y="2470"/>
                    <a:pt x="244" y="2465"/>
                    <a:pt x="223" y="2465"/>
                  </a:cubicBezTo>
                  <a:cubicBezTo>
                    <a:pt x="162" y="2465"/>
                    <a:pt x="104" y="2511"/>
                    <a:pt x="99" y="2579"/>
                  </a:cubicBezTo>
                  <a:lnTo>
                    <a:pt x="6" y="3864"/>
                  </a:lnTo>
                  <a:cubicBezTo>
                    <a:pt x="0" y="3939"/>
                    <a:pt x="62" y="3995"/>
                    <a:pt x="129" y="3995"/>
                  </a:cubicBezTo>
                  <a:cubicBezTo>
                    <a:pt x="152" y="3995"/>
                    <a:pt x="174" y="3989"/>
                    <a:pt x="195" y="3976"/>
                  </a:cubicBezTo>
                  <a:lnTo>
                    <a:pt x="1278" y="3279"/>
                  </a:lnTo>
                  <a:cubicBezTo>
                    <a:pt x="1355" y="3229"/>
                    <a:pt x="1353" y="3117"/>
                    <a:pt x="1275" y="3071"/>
                  </a:cubicBezTo>
                  <a:lnTo>
                    <a:pt x="978" y="2893"/>
                  </a:lnTo>
                  <a:cubicBezTo>
                    <a:pt x="1444" y="2085"/>
                    <a:pt x="1794" y="1213"/>
                    <a:pt x="2018" y="307"/>
                  </a:cubicBezTo>
                  <a:cubicBezTo>
                    <a:pt x="2050" y="171"/>
                    <a:pt x="1963" y="35"/>
                    <a:pt x="1826" y="6"/>
                  </a:cubicBezTo>
                  <a:cubicBezTo>
                    <a:pt x="1808" y="2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56"/>
            <p:cNvSpPr/>
            <p:nvPr/>
          </p:nvSpPr>
          <p:spPr>
            <a:xfrm>
              <a:off x="7365575" y="3423925"/>
              <a:ext cx="16150" cy="62275"/>
            </a:xfrm>
            <a:custGeom>
              <a:avLst/>
              <a:gdLst/>
              <a:ahLst/>
              <a:cxnLst/>
              <a:rect l="l" t="t" r="r" b="b"/>
              <a:pathLst>
                <a:path w="646" h="2491" extrusionOk="0">
                  <a:moveTo>
                    <a:pt x="375" y="0"/>
                  </a:moveTo>
                  <a:cubicBezTo>
                    <a:pt x="368" y="0"/>
                    <a:pt x="361" y="1"/>
                    <a:pt x="354" y="1"/>
                  </a:cubicBezTo>
                  <a:cubicBezTo>
                    <a:pt x="216" y="11"/>
                    <a:pt x="111" y="129"/>
                    <a:pt x="119" y="269"/>
                  </a:cubicBezTo>
                  <a:cubicBezTo>
                    <a:pt x="128" y="438"/>
                    <a:pt x="135" y="607"/>
                    <a:pt x="135" y="776"/>
                  </a:cubicBezTo>
                  <a:cubicBezTo>
                    <a:pt x="135" y="1252"/>
                    <a:pt x="96" y="1724"/>
                    <a:pt x="23" y="2193"/>
                  </a:cubicBezTo>
                  <a:cubicBezTo>
                    <a:pt x="0" y="2328"/>
                    <a:pt x="88" y="2458"/>
                    <a:pt x="223" y="2485"/>
                  </a:cubicBezTo>
                  <a:cubicBezTo>
                    <a:pt x="240" y="2488"/>
                    <a:pt x="257" y="2490"/>
                    <a:pt x="274" y="2490"/>
                  </a:cubicBezTo>
                  <a:cubicBezTo>
                    <a:pt x="396" y="2490"/>
                    <a:pt x="504" y="2403"/>
                    <a:pt x="526" y="2278"/>
                  </a:cubicBezTo>
                  <a:cubicBezTo>
                    <a:pt x="604" y="1782"/>
                    <a:pt x="644" y="1279"/>
                    <a:pt x="646" y="776"/>
                  </a:cubicBezTo>
                  <a:cubicBezTo>
                    <a:pt x="646" y="595"/>
                    <a:pt x="638" y="413"/>
                    <a:pt x="626" y="232"/>
                  </a:cubicBezTo>
                  <a:cubicBezTo>
                    <a:pt x="616" y="101"/>
                    <a:pt x="505" y="0"/>
                    <a:pt x="37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56"/>
            <p:cNvSpPr/>
            <p:nvPr/>
          </p:nvSpPr>
          <p:spPr>
            <a:xfrm>
              <a:off x="7334775" y="3315150"/>
              <a:ext cx="27850" cy="38100"/>
            </a:xfrm>
            <a:custGeom>
              <a:avLst/>
              <a:gdLst/>
              <a:ahLst/>
              <a:cxnLst/>
              <a:rect l="l" t="t" r="r" b="b"/>
              <a:pathLst>
                <a:path w="1114" h="1524" extrusionOk="0">
                  <a:moveTo>
                    <a:pt x="293" y="1"/>
                  </a:moveTo>
                  <a:cubicBezTo>
                    <a:pt x="265" y="1"/>
                    <a:pt x="236" y="5"/>
                    <a:pt x="209" y="16"/>
                  </a:cubicBezTo>
                  <a:cubicBezTo>
                    <a:pt x="62" y="74"/>
                    <a:pt x="1" y="246"/>
                    <a:pt x="79" y="383"/>
                  </a:cubicBezTo>
                  <a:cubicBezTo>
                    <a:pt x="262" y="698"/>
                    <a:pt x="427" y="1025"/>
                    <a:pt x="573" y="1359"/>
                  </a:cubicBezTo>
                  <a:cubicBezTo>
                    <a:pt x="615" y="1461"/>
                    <a:pt x="714" y="1523"/>
                    <a:pt x="819" y="1523"/>
                  </a:cubicBezTo>
                  <a:cubicBezTo>
                    <a:pt x="848" y="1523"/>
                    <a:pt x="878" y="1518"/>
                    <a:pt x="907" y="1508"/>
                  </a:cubicBezTo>
                  <a:lnTo>
                    <a:pt x="942" y="1495"/>
                  </a:lnTo>
                  <a:cubicBezTo>
                    <a:pt x="1056" y="1457"/>
                    <a:pt x="1114" y="1331"/>
                    <a:pt x="1067" y="1220"/>
                  </a:cubicBezTo>
                  <a:cubicBezTo>
                    <a:pt x="910" y="849"/>
                    <a:pt x="729" y="488"/>
                    <a:pt x="528" y="139"/>
                  </a:cubicBezTo>
                  <a:cubicBezTo>
                    <a:pt x="478" y="54"/>
                    <a:pt x="387" y="1"/>
                    <a:pt x="29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56"/>
            <p:cNvSpPr/>
            <p:nvPr/>
          </p:nvSpPr>
          <p:spPr>
            <a:xfrm>
              <a:off x="7355800" y="3361300"/>
              <a:ext cx="23650" cy="53200"/>
            </a:xfrm>
            <a:custGeom>
              <a:avLst/>
              <a:gdLst/>
              <a:ahLst/>
              <a:cxnLst/>
              <a:rect l="l" t="t" r="r" b="b"/>
              <a:pathLst>
                <a:path w="946" h="2128" extrusionOk="0">
                  <a:moveTo>
                    <a:pt x="288" y="0"/>
                  </a:moveTo>
                  <a:cubicBezTo>
                    <a:pt x="260" y="0"/>
                    <a:pt x="232" y="5"/>
                    <a:pt x="204" y="15"/>
                  </a:cubicBezTo>
                  <a:cubicBezTo>
                    <a:pt x="71" y="61"/>
                    <a:pt x="1" y="205"/>
                    <a:pt x="47" y="338"/>
                  </a:cubicBezTo>
                  <a:cubicBezTo>
                    <a:pt x="215" y="850"/>
                    <a:pt x="342" y="1376"/>
                    <a:pt x="420" y="1909"/>
                  </a:cubicBezTo>
                  <a:cubicBezTo>
                    <a:pt x="438" y="2036"/>
                    <a:pt x="548" y="2128"/>
                    <a:pt x="673" y="2128"/>
                  </a:cubicBezTo>
                  <a:cubicBezTo>
                    <a:pt x="685" y="2128"/>
                    <a:pt x="696" y="2127"/>
                    <a:pt x="708" y="2125"/>
                  </a:cubicBezTo>
                  <a:cubicBezTo>
                    <a:pt x="848" y="2106"/>
                    <a:pt x="945" y="1978"/>
                    <a:pt x="926" y="1839"/>
                  </a:cubicBezTo>
                  <a:lnTo>
                    <a:pt x="925" y="1839"/>
                  </a:lnTo>
                  <a:cubicBezTo>
                    <a:pt x="841" y="1273"/>
                    <a:pt x="708" y="716"/>
                    <a:pt x="529" y="173"/>
                  </a:cubicBezTo>
                  <a:cubicBezTo>
                    <a:pt x="492" y="67"/>
                    <a:pt x="393" y="0"/>
                    <a:pt x="28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56"/>
            <p:cNvSpPr/>
            <p:nvPr/>
          </p:nvSpPr>
          <p:spPr>
            <a:xfrm>
              <a:off x="7093025" y="4348600"/>
              <a:ext cx="104200" cy="51200"/>
            </a:xfrm>
            <a:custGeom>
              <a:avLst/>
              <a:gdLst/>
              <a:ahLst/>
              <a:cxnLst/>
              <a:rect l="l" t="t" r="r" b="b"/>
              <a:pathLst>
                <a:path w="4168" h="2048" extrusionOk="0">
                  <a:moveTo>
                    <a:pt x="3871" y="0"/>
                  </a:moveTo>
                  <a:cubicBezTo>
                    <a:pt x="3824" y="0"/>
                    <a:pt x="3777" y="13"/>
                    <a:pt x="3735" y="39"/>
                  </a:cubicBezTo>
                  <a:cubicBezTo>
                    <a:pt x="2982" y="492"/>
                    <a:pt x="2170" y="838"/>
                    <a:pt x="1323" y="1067"/>
                  </a:cubicBezTo>
                  <a:lnTo>
                    <a:pt x="1249" y="780"/>
                  </a:lnTo>
                  <a:cubicBezTo>
                    <a:pt x="1235" y="721"/>
                    <a:pt x="1183" y="687"/>
                    <a:pt x="1130" y="687"/>
                  </a:cubicBezTo>
                  <a:cubicBezTo>
                    <a:pt x="1102" y="687"/>
                    <a:pt x="1073" y="696"/>
                    <a:pt x="1049" y="717"/>
                  </a:cubicBezTo>
                  <a:lnTo>
                    <a:pt x="76" y="1560"/>
                  </a:lnTo>
                  <a:cubicBezTo>
                    <a:pt x="0" y="1625"/>
                    <a:pt x="32" y="1750"/>
                    <a:pt x="130" y="1773"/>
                  </a:cubicBezTo>
                  <a:lnTo>
                    <a:pt x="1389" y="2045"/>
                  </a:lnTo>
                  <a:cubicBezTo>
                    <a:pt x="1398" y="2047"/>
                    <a:pt x="1407" y="2048"/>
                    <a:pt x="1416" y="2048"/>
                  </a:cubicBezTo>
                  <a:cubicBezTo>
                    <a:pt x="1493" y="2048"/>
                    <a:pt x="1555" y="1975"/>
                    <a:pt x="1534" y="1894"/>
                  </a:cubicBezTo>
                  <a:lnTo>
                    <a:pt x="1450" y="1561"/>
                  </a:lnTo>
                  <a:cubicBezTo>
                    <a:pt x="2351" y="1318"/>
                    <a:pt x="3214" y="950"/>
                    <a:pt x="4013" y="466"/>
                  </a:cubicBezTo>
                  <a:cubicBezTo>
                    <a:pt x="4132" y="392"/>
                    <a:pt x="4167" y="235"/>
                    <a:pt x="4090" y="119"/>
                  </a:cubicBezTo>
                  <a:cubicBezTo>
                    <a:pt x="4039" y="42"/>
                    <a:pt x="3956" y="0"/>
                    <a:pt x="387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56"/>
            <p:cNvSpPr/>
            <p:nvPr/>
          </p:nvSpPr>
          <p:spPr>
            <a:xfrm>
              <a:off x="7201150" y="4302925"/>
              <a:ext cx="51100" cy="46100"/>
            </a:xfrm>
            <a:custGeom>
              <a:avLst/>
              <a:gdLst/>
              <a:ahLst/>
              <a:cxnLst/>
              <a:rect l="l" t="t" r="r" b="b"/>
              <a:pathLst>
                <a:path w="2044" h="1844" extrusionOk="0">
                  <a:moveTo>
                    <a:pt x="1760" y="1"/>
                  </a:moveTo>
                  <a:cubicBezTo>
                    <a:pt x="1689" y="1"/>
                    <a:pt x="1619" y="31"/>
                    <a:pt x="1568" y="88"/>
                  </a:cubicBezTo>
                  <a:cubicBezTo>
                    <a:pt x="1456" y="215"/>
                    <a:pt x="1341" y="338"/>
                    <a:pt x="1221" y="458"/>
                  </a:cubicBezTo>
                  <a:cubicBezTo>
                    <a:pt x="885" y="793"/>
                    <a:pt x="524" y="1102"/>
                    <a:pt x="140" y="1380"/>
                  </a:cubicBezTo>
                  <a:cubicBezTo>
                    <a:pt x="29" y="1460"/>
                    <a:pt x="1" y="1612"/>
                    <a:pt x="74" y="1728"/>
                  </a:cubicBezTo>
                  <a:cubicBezTo>
                    <a:pt x="124" y="1803"/>
                    <a:pt x="205" y="1844"/>
                    <a:pt x="288" y="1844"/>
                  </a:cubicBezTo>
                  <a:cubicBezTo>
                    <a:pt x="339" y="1844"/>
                    <a:pt x="391" y="1828"/>
                    <a:pt x="436" y="1797"/>
                  </a:cubicBezTo>
                  <a:cubicBezTo>
                    <a:pt x="843" y="1500"/>
                    <a:pt x="1226" y="1174"/>
                    <a:pt x="1581" y="820"/>
                  </a:cubicBezTo>
                  <a:cubicBezTo>
                    <a:pt x="1711" y="690"/>
                    <a:pt x="1834" y="557"/>
                    <a:pt x="1954" y="421"/>
                  </a:cubicBezTo>
                  <a:cubicBezTo>
                    <a:pt x="2044" y="315"/>
                    <a:pt x="2033" y="155"/>
                    <a:pt x="1927" y="64"/>
                  </a:cubicBezTo>
                  <a:cubicBezTo>
                    <a:pt x="1879" y="22"/>
                    <a:pt x="1819" y="1"/>
                    <a:pt x="176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56"/>
            <p:cNvSpPr/>
            <p:nvPr/>
          </p:nvSpPr>
          <p:spPr>
            <a:xfrm>
              <a:off x="7282950" y="4203000"/>
              <a:ext cx="22950" cy="40225"/>
            </a:xfrm>
            <a:custGeom>
              <a:avLst/>
              <a:gdLst/>
              <a:ahLst/>
              <a:cxnLst/>
              <a:rect l="l" t="t" r="r" b="b"/>
              <a:pathLst>
                <a:path w="918" h="1609" extrusionOk="0">
                  <a:moveTo>
                    <a:pt x="642" y="0"/>
                  </a:moveTo>
                  <a:cubicBezTo>
                    <a:pt x="531" y="0"/>
                    <a:pt x="426" y="74"/>
                    <a:pt x="396" y="189"/>
                  </a:cubicBezTo>
                  <a:cubicBezTo>
                    <a:pt x="301" y="543"/>
                    <a:pt x="187" y="889"/>
                    <a:pt x="53" y="1228"/>
                  </a:cubicBezTo>
                  <a:cubicBezTo>
                    <a:pt x="0" y="1360"/>
                    <a:pt x="58" y="1509"/>
                    <a:pt x="184" y="1571"/>
                  </a:cubicBezTo>
                  <a:lnTo>
                    <a:pt x="218" y="1587"/>
                  </a:lnTo>
                  <a:cubicBezTo>
                    <a:pt x="248" y="1602"/>
                    <a:pt x="280" y="1608"/>
                    <a:pt x="311" y="1608"/>
                  </a:cubicBezTo>
                  <a:cubicBezTo>
                    <a:pt x="392" y="1608"/>
                    <a:pt x="469" y="1561"/>
                    <a:pt x="501" y="1480"/>
                  </a:cubicBezTo>
                  <a:cubicBezTo>
                    <a:pt x="653" y="1107"/>
                    <a:pt x="780" y="724"/>
                    <a:pt x="886" y="333"/>
                  </a:cubicBezTo>
                  <a:cubicBezTo>
                    <a:pt x="918" y="210"/>
                    <a:pt x="862" y="74"/>
                    <a:pt x="746" y="22"/>
                  </a:cubicBezTo>
                  <a:cubicBezTo>
                    <a:pt x="712" y="7"/>
                    <a:pt x="677" y="0"/>
                    <a:pt x="64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56"/>
            <p:cNvSpPr/>
            <p:nvPr/>
          </p:nvSpPr>
          <p:spPr>
            <a:xfrm>
              <a:off x="7252000" y="4250300"/>
              <a:ext cx="36300" cy="48175"/>
            </a:xfrm>
            <a:custGeom>
              <a:avLst/>
              <a:gdLst/>
              <a:ahLst/>
              <a:cxnLst/>
              <a:rect l="l" t="t" r="r" b="b"/>
              <a:pathLst>
                <a:path w="1452" h="1927" extrusionOk="0">
                  <a:moveTo>
                    <a:pt x="1159" y="1"/>
                  </a:moveTo>
                  <a:cubicBezTo>
                    <a:pt x="1064" y="1"/>
                    <a:pt x="974" y="53"/>
                    <a:pt x="931" y="143"/>
                  </a:cubicBezTo>
                  <a:cubicBezTo>
                    <a:pt x="689" y="625"/>
                    <a:pt x="405" y="1085"/>
                    <a:pt x="85" y="1519"/>
                  </a:cubicBezTo>
                  <a:cubicBezTo>
                    <a:pt x="0" y="1631"/>
                    <a:pt x="21" y="1790"/>
                    <a:pt x="135" y="1874"/>
                  </a:cubicBezTo>
                  <a:cubicBezTo>
                    <a:pt x="181" y="1909"/>
                    <a:pt x="235" y="1926"/>
                    <a:pt x="289" y="1926"/>
                  </a:cubicBezTo>
                  <a:cubicBezTo>
                    <a:pt x="366" y="1926"/>
                    <a:pt x="441" y="1892"/>
                    <a:pt x="492" y="1826"/>
                  </a:cubicBezTo>
                  <a:cubicBezTo>
                    <a:pt x="831" y="1367"/>
                    <a:pt x="1132" y="878"/>
                    <a:pt x="1389" y="368"/>
                  </a:cubicBezTo>
                  <a:cubicBezTo>
                    <a:pt x="1451" y="241"/>
                    <a:pt x="1398" y="87"/>
                    <a:pt x="1270" y="26"/>
                  </a:cubicBezTo>
                  <a:cubicBezTo>
                    <a:pt x="1234" y="9"/>
                    <a:pt x="1196" y="1"/>
                    <a:pt x="115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2" name="Google Shape;5202;p56"/>
          <p:cNvGrpSpPr/>
          <p:nvPr/>
        </p:nvGrpSpPr>
        <p:grpSpPr>
          <a:xfrm>
            <a:off x="4719687" y="1171356"/>
            <a:ext cx="725845" cy="699975"/>
            <a:chOff x="4249973" y="1201875"/>
            <a:chExt cx="1958568" cy="1888762"/>
          </a:xfrm>
        </p:grpSpPr>
        <p:sp>
          <p:nvSpPr>
            <p:cNvPr id="5203" name="Google Shape;5203;p56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04" name="Google Shape;5204;p56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5205" name="Google Shape;5205;p56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5206" name="Google Shape;5206;p56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07" name="Google Shape;5207;p56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5208" name="Google Shape;5208;p56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5209" name="Google Shape;5209;p56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0" name="Google Shape;5210;p56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5211" name="Google Shape;5211;p56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5212" name="Google Shape;5212;p56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3" name="Google Shape;5213;p56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5214" name="Google Shape;5214;p56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5215" name="Google Shape;5215;p56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6" name="Google Shape;5216;p56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5217" name="Google Shape;5217;p56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5218" name="Google Shape;5218;p56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19" name="Google Shape;5219;p56"/>
          <p:cNvGrpSpPr/>
          <p:nvPr/>
        </p:nvGrpSpPr>
        <p:grpSpPr>
          <a:xfrm>
            <a:off x="4072551" y="2058137"/>
            <a:ext cx="750769" cy="683784"/>
            <a:chOff x="4204684" y="2104422"/>
            <a:chExt cx="699822" cy="637382"/>
          </a:xfrm>
        </p:grpSpPr>
        <p:grpSp>
          <p:nvGrpSpPr>
            <p:cNvPr id="5220" name="Google Shape;5220;p56"/>
            <p:cNvGrpSpPr/>
            <p:nvPr/>
          </p:nvGrpSpPr>
          <p:grpSpPr>
            <a:xfrm>
              <a:off x="4204684" y="2430067"/>
              <a:ext cx="342957" cy="311738"/>
              <a:chOff x="4204684" y="2430067"/>
              <a:chExt cx="342957" cy="311738"/>
            </a:xfrm>
          </p:grpSpPr>
          <p:sp>
            <p:nvSpPr>
              <p:cNvPr id="5221" name="Google Shape;5221;p56"/>
              <p:cNvSpPr/>
              <p:nvPr/>
            </p:nvSpPr>
            <p:spPr>
              <a:xfrm>
                <a:off x="4235882" y="2430067"/>
                <a:ext cx="311759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4" extrusionOk="0">
                    <a:moveTo>
                      <a:pt x="1" y="0"/>
                    </a:moveTo>
                    <a:cubicBezTo>
                      <a:pt x="23" y="1056"/>
                      <a:pt x="239" y="2096"/>
                      <a:pt x="641" y="3073"/>
                    </a:cubicBezTo>
                    <a:cubicBezTo>
                      <a:pt x="676" y="3072"/>
                      <a:pt x="710" y="3070"/>
                      <a:pt x="745" y="3070"/>
                    </a:cubicBezTo>
                    <a:cubicBezTo>
                      <a:pt x="1419" y="3070"/>
                      <a:pt x="2047" y="3416"/>
                      <a:pt x="2406" y="3988"/>
                    </a:cubicBezTo>
                    <a:cubicBezTo>
                      <a:pt x="2766" y="4558"/>
                      <a:pt x="2808" y="5272"/>
                      <a:pt x="2516" y="5880"/>
                    </a:cubicBezTo>
                    <a:cubicBezTo>
                      <a:pt x="4076" y="7440"/>
                      <a:pt x="6179" y="8337"/>
                      <a:pt x="8384" y="8383"/>
                    </a:cubicBezTo>
                    <a:lnTo>
                      <a:pt x="8384" y="3190"/>
                    </a:lnTo>
                    <a:cubicBezTo>
                      <a:pt x="6664" y="3094"/>
                      <a:pt x="5290" y="1720"/>
                      <a:pt x="5194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56"/>
              <p:cNvSpPr/>
              <p:nvPr/>
            </p:nvSpPr>
            <p:spPr>
              <a:xfrm>
                <a:off x="4204684" y="2558309"/>
                <a:ext cx="117839" cy="11779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68" extrusionOk="0">
                    <a:moveTo>
                      <a:pt x="1584" y="0"/>
                    </a:moveTo>
                    <a:cubicBezTo>
                      <a:pt x="710" y="0"/>
                      <a:pt x="1" y="710"/>
                      <a:pt x="1" y="1584"/>
                    </a:cubicBezTo>
                    <a:cubicBezTo>
                      <a:pt x="1" y="2459"/>
                      <a:pt x="710" y="3168"/>
                      <a:pt x="1584" y="3168"/>
                    </a:cubicBezTo>
                    <a:cubicBezTo>
                      <a:pt x="2459" y="3168"/>
                      <a:pt x="3168" y="2459"/>
                      <a:pt x="3168" y="1584"/>
                    </a:cubicBezTo>
                    <a:cubicBezTo>
                      <a:pt x="3168" y="710"/>
                      <a:pt x="2459" y="0"/>
                      <a:pt x="1584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3" name="Google Shape;5223;p56"/>
            <p:cNvGrpSpPr/>
            <p:nvPr/>
          </p:nvGrpSpPr>
          <p:grpSpPr>
            <a:xfrm>
              <a:off x="4561586" y="2430067"/>
              <a:ext cx="342920" cy="311738"/>
              <a:chOff x="4561586" y="2430067"/>
              <a:chExt cx="342920" cy="311738"/>
            </a:xfrm>
          </p:grpSpPr>
          <p:sp>
            <p:nvSpPr>
              <p:cNvPr id="5224" name="Google Shape;5224;p56"/>
              <p:cNvSpPr/>
              <p:nvPr/>
            </p:nvSpPr>
            <p:spPr>
              <a:xfrm>
                <a:off x="4561586" y="2430067"/>
                <a:ext cx="311759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4" extrusionOk="0">
                    <a:moveTo>
                      <a:pt x="3189" y="0"/>
                    </a:moveTo>
                    <a:cubicBezTo>
                      <a:pt x="3093" y="1720"/>
                      <a:pt x="1721" y="3092"/>
                      <a:pt x="1" y="3190"/>
                    </a:cubicBezTo>
                    <a:lnTo>
                      <a:pt x="1" y="8383"/>
                    </a:lnTo>
                    <a:cubicBezTo>
                      <a:pt x="2206" y="8337"/>
                      <a:pt x="4309" y="7440"/>
                      <a:pt x="5868" y="5880"/>
                    </a:cubicBezTo>
                    <a:cubicBezTo>
                      <a:pt x="5577" y="5272"/>
                      <a:pt x="5618" y="4558"/>
                      <a:pt x="5979" y="3986"/>
                    </a:cubicBezTo>
                    <a:cubicBezTo>
                      <a:pt x="6337" y="3416"/>
                      <a:pt x="6965" y="3070"/>
                      <a:pt x="7639" y="3070"/>
                    </a:cubicBezTo>
                    <a:cubicBezTo>
                      <a:pt x="7675" y="3070"/>
                      <a:pt x="7710" y="3070"/>
                      <a:pt x="7743" y="3073"/>
                    </a:cubicBezTo>
                    <a:cubicBezTo>
                      <a:pt x="8145" y="2096"/>
                      <a:pt x="8362" y="1056"/>
                      <a:pt x="838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56"/>
              <p:cNvSpPr/>
              <p:nvPr/>
            </p:nvSpPr>
            <p:spPr>
              <a:xfrm>
                <a:off x="4786741" y="2558309"/>
                <a:ext cx="117765" cy="117794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3168" extrusionOk="0">
                    <a:moveTo>
                      <a:pt x="1583" y="0"/>
                    </a:moveTo>
                    <a:cubicBezTo>
                      <a:pt x="708" y="0"/>
                      <a:pt x="1" y="710"/>
                      <a:pt x="1" y="1584"/>
                    </a:cubicBezTo>
                    <a:cubicBezTo>
                      <a:pt x="1" y="2459"/>
                      <a:pt x="708" y="3168"/>
                      <a:pt x="1583" y="3168"/>
                    </a:cubicBezTo>
                    <a:cubicBezTo>
                      <a:pt x="2457" y="3168"/>
                      <a:pt x="3166" y="2459"/>
                      <a:pt x="3166" y="1584"/>
                    </a:cubicBezTo>
                    <a:cubicBezTo>
                      <a:pt x="3166" y="710"/>
                      <a:pt x="2457" y="0"/>
                      <a:pt x="158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6" name="Google Shape;5226;p56"/>
            <p:cNvGrpSpPr/>
            <p:nvPr/>
          </p:nvGrpSpPr>
          <p:grpSpPr>
            <a:xfrm>
              <a:off x="4561586" y="2104422"/>
              <a:ext cx="342920" cy="311738"/>
              <a:chOff x="4561586" y="2104422"/>
              <a:chExt cx="342920" cy="311738"/>
            </a:xfrm>
          </p:grpSpPr>
          <p:sp>
            <p:nvSpPr>
              <p:cNvPr id="5227" name="Google Shape;5227;p56"/>
              <p:cNvSpPr/>
              <p:nvPr/>
            </p:nvSpPr>
            <p:spPr>
              <a:xfrm>
                <a:off x="4561586" y="2104422"/>
                <a:ext cx="311722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8384" extrusionOk="0">
                    <a:moveTo>
                      <a:pt x="1" y="1"/>
                    </a:moveTo>
                    <a:lnTo>
                      <a:pt x="1" y="5194"/>
                    </a:lnTo>
                    <a:cubicBezTo>
                      <a:pt x="1721" y="5290"/>
                      <a:pt x="3093" y="6662"/>
                      <a:pt x="3189" y="8384"/>
                    </a:cubicBezTo>
                    <a:lnTo>
                      <a:pt x="8382" y="8384"/>
                    </a:lnTo>
                    <a:cubicBezTo>
                      <a:pt x="8362" y="7328"/>
                      <a:pt x="8144" y="6286"/>
                      <a:pt x="7742" y="5311"/>
                    </a:cubicBezTo>
                    <a:cubicBezTo>
                      <a:pt x="7708" y="5312"/>
                      <a:pt x="7673" y="5314"/>
                      <a:pt x="7638" y="5314"/>
                    </a:cubicBezTo>
                    <a:cubicBezTo>
                      <a:pt x="6964" y="5312"/>
                      <a:pt x="6336" y="4966"/>
                      <a:pt x="5977" y="4396"/>
                    </a:cubicBezTo>
                    <a:cubicBezTo>
                      <a:pt x="5618" y="3825"/>
                      <a:pt x="5577" y="3110"/>
                      <a:pt x="5867" y="2502"/>
                    </a:cubicBezTo>
                    <a:cubicBezTo>
                      <a:pt x="4309" y="942"/>
                      <a:pt x="2206" y="45"/>
                      <a:pt x="1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56"/>
              <p:cNvSpPr/>
              <p:nvPr/>
            </p:nvSpPr>
            <p:spPr>
              <a:xfrm>
                <a:off x="4786741" y="2170087"/>
                <a:ext cx="117765" cy="117757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3167" extrusionOk="0">
                    <a:moveTo>
                      <a:pt x="1583" y="1"/>
                    </a:moveTo>
                    <a:cubicBezTo>
                      <a:pt x="708" y="1"/>
                      <a:pt x="1" y="709"/>
                      <a:pt x="1" y="1583"/>
                    </a:cubicBezTo>
                    <a:cubicBezTo>
                      <a:pt x="1" y="2457"/>
                      <a:pt x="708" y="3167"/>
                      <a:pt x="1583" y="3167"/>
                    </a:cubicBezTo>
                    <a:cubicBezTo>
                      <a:pt x="2457" y="3167"/>
                      <a:pt x="3166" y="2457"/>
                      <a:pt x="3166" y="1583"/>
                    </a:cubicBezTo>
                    <a:cubicBezTo>
                      <a:pt x="3166" y="709"/>
                      <a:pt x="2457" y="1"/>
                      <a:pt x="158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9" name="Google Shape;5229;p56"/>
            <p:cNvGrpSpPr/>
            <p:nvPr/>
          </p:nvGrpSpPr>
          <p:grpSpPr>
            <a:xfrm>
              <a:off x="4204684" y="2104422"/>
              <a:ext cx="342957" cy="311664"/>
              <a:chOff x="4204684" y="2104422"/>
              <a:chExt cx="342957" cy="311664"/>
            </a:xfrm>
          </p:grpSpPr>
          <p:sp>
            <p:nvSpPr>
              <p:cNvPr id="5230" name="Google Shape;5230;p56"/>
              <p:cNvSpPr/>
              <p:nvPr/>
            </p:nvSpPr>
            <p:spPr>
              <a:xfrm>
                <a:off x="4235882" y="2104422"/>
                <a:ext cx="311759" cy="311664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2" extrusionOk="0">
                    <a:moveTo>
                      <a:pt x="8384" y="1"/>
                    </a:moveTo>
                    <a:cubicBezTo>
                      <a:pt x="6179" y="45"/>
                      <a:pt x="4076" y="942"/>
                      <a:pt x="2516" y="2502"/>
                    </a:cubicBezTo>
                    <a:cubicBezTo>
                      <a:pt x="2808" y="3110"/>
                      <a:pt x="2766" y="3825"/>
                      <a:pt x="2406" y="4396"/>
                    </a:cubicBezTo>
                    <a:cubicBezTo>
                      <a:pt x="2047" y="4966"/>
                      <a:pt x="1419" y="5312"/>
                      <a:pt x="745" y="5312"/>
                    </a:cubicBezTo>
                    <a:cubicBezTo>
                      <a:pt x="710" y="5312"/>
                      <a:pt x="675" y="5312"/>
                      <a:pt x="641" y="5311"/>
                    </a:cubicBezTo>
                    <a:cubicBezTo>
                      <a:pt x="239" y="6286"/>
                      <a:pt x="23" y="7327"/>
                      <a:pt x="1" y="8382"/>
                    </a:cubicBezTo>
                    <a:lnTo>
                      <a:pt x="5194" y="8382"/>
                    </a:lnTo>
                    <a:cubicBezTo>
                      <a:pt x="5290" y="6662"/>
                      <a:pt x="6664" y="5290"/>
                      <a:pt x="8384" y="5194"/>
                    </a:cubicBezTo>
                    <a:lnTo>
                      <a:pt x="838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56"/>
              <p:cNvSpPr/>
              <p:nvPr/>
            </p:nvSpPr>
            <p:spPr>
              <a:xfrm>
                <a:off x="4204684" y="2170087"/>
                <a:ext cx="117839" cy="117757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67" extrusionOk="0">
                    <a:moveTo>
                      <a:pt x="1584" y="1"/>
                    </a:moveTo>
                    <a:cubicBezTo>
                      <a:pt x="710" y="1"/>
                      <a:pt x="1" y="709"/>
                      <a:pt x="1" y="1583"/>
                    </a:cubicBezTo>
                    <a:cubicBezTo>
                      <a:pt x="1" y="2457"/>
                      <a:pt x="710" y="3167"/>
                      <a:pt x="1584" y="3167"/>
                    </a:cubicBezTo>
                    <a:cubicBezTo>
                      <a:pt x="2459" y="3167"/>
                      <a:pt x="3168" y="2457"/>
                      <a:pt x="3168" y="1583"/>
                    </a:cubicBezTo>
                    <a:cubicBezTo>
                      <a:pt x="3168" y="709"/>
                      <a:pt x="2459" y="1"/>
                      <a:pt x="158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32" name="Google Shape;5232;p56"/>
          <p:cNvGrpSpPr/>
          <p:nvPr/>
        </p:nvGrpSpPr>
        <p:grpSpPr>
          <a:xfrm>
            <a:off x="5536984" y="1171351"/>
            <a:ext cx="660591" cy="688867"/>
            <a:chOff x="5830645" y="1267368"/>
            <a:chExt cx="530340" cy="553040"/>
          </a:xfrm>
        </p:grpSpPr>
        <p:sp>
          <p:nvSpPr>
            <p:cNvPr id="5233" name="Google Shape;5233;p56"/>
            <p:cNvSpPr/>
            <p:nvPr/>
          </p:nvSpPr>
          <p:spPr>
            <a:xfrm>
              <a:off x="5994669" y="1442730"/>
              <a:ext cx="202317" cy="202342"/>
            </a:xfrm>
            <a:custGeom>
              <a:avLst/>
              <a:gdLst/>
              <a:ahLst/>
              <a:cxnLst/>
              <a:rect l="l" t="t" r="r" b="b"/>
              <a:pathLst>
                <a:path w="7941" h="7942" extrusionOk="0">
                  <a:moveTo>
                    <a:pt x="3971" y="319"/>
                  </a:moveTo>
                  <a:cubicBezTo>
                    <a:pt x="5984" y="319"/>
                    <a:pt x="7623" y="1957"/>
                    <a:pt x="7623" y="3971"/>
                  </a:cubicBezTo>
                  <a:cubicBezTo>
                    <a:pt x="7623" y="5984"/>
                    <a:pt x="5985" y="7624"/>
                    <a:pt x="3971" y="7624"/>
                  </a:cubicBezTo>
                  <a:cubicBezTo>
                    <a:pt x="1956" y="7624"/>
                    <a:pt x="318" y="5984"/>
                    <a:pt x="318" y="3971"/>
                  </a:cubicBezTo>
                  <a:cubicBezTo>
                    <a:pt x="318" y="1957"/>
                    <a:pt x="1956" y="319"/>
                    <a:pt x="3971" y="319"/>
                  </a:cubicBezTo>
                  <a:close/>
                  <a:moveTo>
                    <a:pt x="3971" y="0"/>
                  </a:moveTo>
                  <a:cubicBezTo>
                    <a:pt x="1782" y="0"/>
                    <a:pt x="1" y="1782"/>
                    <a:pt x="1" y="3971"/>
                  </a:cubicBezTo>
                  <a:cubicBezTo>
                    <a:pt x="1" y="6159"/>
                    <a:pt x="1782" y="7941"/>
                    <a:pt x="3971" y="7941"/>
                  </a:cubicBezTo>
                  <a:cubicBezTo>
                    <a:pt x="6160" y="7941"/>
                    <a:pt x="7940" y="6159"/>
                    <a:pt x="7940" y="3971"/>
                  </a:cubicBezTo>
                  <a:cubicBezTo>
                    <a:pt x="7940" y="1782"/>
                    <a:pt x="6160" y="0"/>
                    <a:pt x="397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4" name="Google Shape;5234;p56"/>
            <p:cNvGrpSpPr/>
            <p:nvPr/>
          </p:nvGrpSpPr>
          <p:grpSpPr>
            <a:xfrm>
              <a:off x="5830645" y="1267368"/>
              <a:ext cx="259743" cy="269909"/>
              <a:chOff x="5830645" y="1267368"/>
              <a:chExt cx="259743" cy="269909"/>
            </a:xfrm>
          </p:grpSpPr>
          <p:sp>
            <p:nvSpPr>
              <p:cNvPr id="5235" name="Google Shape;5235;p56"/>
              <p:cNvSpPr/>
              <p:nvPr/>
            </p:nvSpPr>
            <p:spPr>
              <a:xfrm>
                <a:off x="5830645" y="1304897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56"/>
              <p:cNvSpPr/>
              <p:nvPr/>
            </p:nvSpPr>
            <p:spPr>
              <a:xfrm>
                <a:off x="5922950" y="1267368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37" name="Google Shape;5237;p56"/>
            <p:cNvGrpSpPr/>
            <p:nvPr/>
          </p:nvGrpSpPr>
          <p:grpSpPr>
            <a:xfrm>
              <a:off x="6101293" y="1267368"/>
              <a:ext cx="259692" cy="269909"/>
              <a:chOff x="6101293" y="1267368"/>
              <a:chExt cx="259692" cy="269909"/>
            </a:xfrm>
          </p:grpSpPr>
          <p:sp>
            <p:nvSpPr>
              <p:cNvPr id="5238" name="Google Shape;5238;p56"/>
              <p:cNvSpPr/>
              <p:nvPr/>
            </p:nvSpPr>
            <p:spPr>
              <a:xfrm>
                <a:off x="6101293" y="1304897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56"/>
              <p:cNvSpPr/>
              <p:nvPr/>
            </p:nvSpPr>
            <p:spPr>
              <a:xfrm>
                <a:off x="6193623" y="1267368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0" name="Google Shape;5240;p56"/>
            <p:cNvGrpSpPr/>
            <p:nvPr/>
          </p:nvGrpSpPr>
          <p:grpSpPr>
            <a:xfrm>
              <a:off x="5830645" y="1550500"/>
              <a:ext cx="259692" cy="269909"/>
              <a:chOff x="5830645" y="1550500"/>
              <a:chExt cx="259692" cy="269909"/>
            </a:xfrm>
          </p:grpSpPr>
          <p:sp>
            <p:nvSpPr>
              <p:cNvPr id="5241" name="Google Shape;5241;p56"/>
              <p:cNvSpPr/>
              <p:nvPr/>
            </p:nvSpPr>
            <p:spPr>
              <a:xfrm>
                <a:off x="5830645" y="1550500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56"/>
              <p:cNvSpPr/>
              <p:nvPr/>
            </p:nvSpPr>
            <p:spPr>
              <a:xfrm>
                <a:off x="5922950" y="1745352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3" name="Google Shape;5243;p56"/>
            <p:cNvGrpSpPr/>
            <p:nvPr/>
          </p:nvGrpSpPr>
          <p:grpSpPr>
            <a:xfrm>
              <a:off x="6101293" y="1550500"/>
              <a:ext cx="259692" cy="269909"/>
              <a:chOff x="6101293" y="1550500"/>
              <a:chExt cx="259692" cy="269909"/>
            </a:xfrm>
          </p:grpSpPr>
          <p:sp>
            <p:nvSpPr>
              <p:cNvPr id="5244" name="Google Shape;5244;p56"/>
              <p:cNvSpPr/>
              <p:nvPr/>
            </p:nvSpPr>
            <p:spPr>
              <a:xfrm>
                <a:off x="6101293" y="1550500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56"/>
              <p:cNvSpPr/>
              <p:nvPr/>
            </p:nvSpPr>
            <p:spPr>
              <a:xfrm>
                <a:off x="6193623" y="1745352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6" name="Google Shape;5246;p56"/>
          <p:cNvGrpSpPr/>
          <p:nvPr/>
        </p:nvGrpSpPr>
        <p:grpSpPr>
          <a:xfrm>
            <a:off x="739138" y="2061810"/>
            <a:ext cx="697154" cy="679574"/>
            <a:chOff x="2679875" y="2361475"/>
            <a:chExt cx="780425" cy="760575"/>
          </a:xfrm>
        </p:grpSpPr>
        <p:sp>
          <p:nvSpPr>
            <p:cNvPr id="5247" name="Google Shape;5247;p56"/>
            <p:cNvSpPr/>
            <p:nvPr/>
          </p:nvSpPr>
          <p:spPr>
            <a:xfrm>
              <a:off x="2812050" y="236147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56"/>
            <p:cNvSpPr/>
            <p:nvPr/>
          </p:nvSpPr>
          <p:spPr>
            <a:xfrm>
              <a:off x="3082750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56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56"/>
            <p:cNvSpPr/>
            <p:nvPr/>
          </p:nvSpPr>
          <p:spPr>
            <a:xfrm>
              <a:off x="2679875" y="2645625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56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56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3" name="Google Shape;5253;p56"/>
          <p:cNvGrpSpPr/>
          <p:nvPr/>
        </p:nvGrpSpPr>
        <p:grpSpPr>
          <a:xfrm>
            <a:off x="3138297" y="1171402"/>
            <a:ext cx="735829" cy="684547"/>
            <a:chOff x="3351965" y="1148808"/>
            <a:chExt cx="750770" cy="698375"/>
          </a:xfrm>
        </p:grpSpPr>
        <p:grpSp>
          <p:nvGrpSpPr>
            <p:cNvPr id="5254" name="Google Shape;5254;p56"/>
            <p:cNvGrpSpPr/>
            <p:nvPr/>
          </p:nvGrpSpPr>
          <p:grpSpPr>
            <a:xfrm>
              <a:off x="3586796" y="1148808"/>
              <a:ext cx="294857" cy="286830"/>
              <a:chOff x="3750225" y="1774000"/>
              <a:chExt cx="149575" cy="145525"/>
            </a:xfrm>
          </p:grpSpPr>
          <p:sp>
            <p:nvSpPr>
              <p:cNvPr id="5255" name="Google Shape;5255;p5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56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7" name="Google Shape;5257;p56"/>
            <p:cNvGrpSpPr/>
            <p:nvPr/>
          </p:nvGrpSpPr>
          <p:grpSpPr>
            <a:xfrm>
              <a:off x="3779245" y="1375768"/>
              <a:ext cx="323490" cy="286978"/>
              <a:chOff x="3847850" y="1889150"/>
              <a:chExt cx="164100" cy="145600"/>
            </a:xfrm>
          </p:grpSpPr>
          <p:sp>
            <p:nvSpPr>
              <p:cNvPr id="5258" name="Google Shape;5258;p56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56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0" name="Google Shape;5260;p56"/>
            <p:cNvGrpSpPr/>
            <p:nvPr/>
          </p:nvGrpSpPr>
          <p:grpSpPr>
            <a:xfrm>
              <a:off x="3351965" y="1330435"/>
              <a:ext cx="295449" cy="285401"/>
              <a:chOff x="3631100" y="1866150"/>
              <a:chExt cx="149875" cy="144800"/>
            </a:xfrm>
          </p:grpSpPr>
          <p:sp>
            <p:nvSpPr>
              <p:cNvPr id="5261" name="Google Shape;5261;p56"/>
              <p:cNvSpPr/>
              <p:nvPr/>
            </p:nvSpPr>
            <p:spPr>
              <a:xfrm>
                <a:off x="3631100" y="1866150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56"/>
              <p:cNvSpPr/>
              <p:nvPr/>
            </p:nvSpPr>
            <p:spPr>
              <a:xfrm>
                <a:off x="3654725" y="1907806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3" name="Google Shape;5263;p56"/>
            <p:cNvGrpSpPr/>
            <p:nvPr/>
          </p:nvGrpSpPr>
          <p:grpSpPr>
            <a:xfrm>
              <a:off x="3548208" y="1560352"/>
              <a:ext cx="294808" cy="286830"/>
              <a:chOff x="3730650" y="1982800"/>
              <a:chExt cx="149550" cy="145525"/>
            </a:xfrm>
          </p:grpSpPr>
          <p:sp>
            <p:nvSpPr>
              <p:cNvPr id="5264" name="Google Shape;5264;p56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56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66" name="Google Shape;5266;p56"/>
          <p:cNvGrpSpPr/>
          <p:nvPr/>
        </p:nvGrpSpPr>
        <p:grpSpPr>
          <a:xfrm>
            <a:off x="7639949" y="1171356"/>
            <a:ext cx="804565" cy="677795"/>
            <a:chOff x="7636443" y="1204988"/>
            <a:chExt cx="804565" cy="677795"/>
          </a:xfrm>
        </p:grpSpPr>
        <p:grpSp>
          <p:nvGrpSpPr>
            <p:cNvPr id="5267" name="Google Shape;5267;p56"/>
            <p:cNvGrpSpPr/>
            <p:nvPr/>
          </p:nvGrpSpPr>
          <p:grpSpPr>
            <a:xfrm>
              <a:off x="7636443" y="1509705"/>
              <a:ext cx="804565" cy="373078"/>
              <a:chOff x="7636443" y="1509705"/>
              <a:chExt cx="804565" cy="373078"/>
            </a:xfrm>
          </p:grpSpPr>
          <p:sp>
            <p:nvSpPr>
              <p:cNvPr id="5268" name="Google Shape;5268;p56"/>
              <p:cNvSpPr/>
              <p:nvPr/>
            </p:nvSpPr>
            <p:spPr>
              <a:xfrm>
                <a:off x="7636443" y="1509705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56"/>
              <p:cNvSpPr/>
              <p:nvPr/>
            </p:nvSpPr>
            <p:spPr>
              <a:xfrm>
                <a:off x="8398251" y="1667375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0" name="Google Shape;5270;p56"/>
            <p:cNvGrpSpPr/>
            <p:nvPr/>
          </p:nvGrpSpPr>
          <p:grpSpPr>
            <a:xfrm>
              <a:off x="7636443" y="1408133"/>
              <a:ext cx="804565" cy="373078"/>
              <a:chOff x="7636443" y="1408133"/>
              <a:chExt cx="804565" cy="373078"/>
            </a:xfrm>
          </p:grpSpPr>
          <p:sp>
            <p:nvSpPr>
              <p:cNvPr id="5271" name="Google Shape;5271;p56"/>
              <p:cNvSpPr/>
              <p:nvPr/>
            </p:nvSpPr>
            <p:spPr>
              <a:xfrm>
                <a:off x="7636443" y="1408133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56"/>
              <p:cNvSpPr/>
              <p:nvPr/>
            </p:nvSpPr>
            <p:spPr>
              <a:xfrm>
                <a:off x="8398251" y="1565802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3" name="Google Shape;5273;p56"/>
            <p:cNvGrpSpPr/>
            <p:nvPr/>
          </p:nvGrpSpPr>
          <p:grpSpPr>
            <a:xfrm>
              <a:off x="7636443" y="1306560"/>
              <a:ext cx="804565" cy="373078"/>
              <a:chOff x="7636443" y="1306560"/>
              <a:chExt cx="804565" cy="373078"/>
            </a:xfrm>
          </p:grpSpPr>
          <p:sp>
            <p:nvSpPr>
              <p:cNvPr id="5274" name="Google Shape;5274;p56"/>
              <p:cNvSpPr/>
              <p:nvPr/>
            </p:nvSpPr>
            <p:spPr>
              <a:xfrm>
                <a:off x="7636443" y="1306560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56"/>
              <p:cNvSpPr/>
              <p:nvPr/>
            </p:nvSpPr>
            <p:spPr>
              <a:xfrm>
                <a:off x="8398251" y="1464230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6" name="Google Shape;5276;p56"/>
            <p:cNvGrpSpPr/>
            <p:nvPr/>
          </p:nvGrpSpPr>
          <p:grpSpPr>
            <a:xfrm>
              <a:off x="7636443" y="1204988"/>
              <a:ext cx="804565" cy="373078"/>
              <a:chOff x="7636443" y="1204988"/>
              <a:chExt cx="804565" cy="373078"/>
            </a:xfrm>
          </p:grpSpPr>
          <p:sp>
            <p:nvSpPr>
              <p:cNvPr id="5277" name="Google Shape;5277;p56"/>
              <p:cNvSpPr/>
              <p:nvPr/>
            </p:nvSpPr>
            <p:spPr>
              <a:xfrm>
                <a:off x="7636443" y="1204988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56"/>
              <p:cNvSpPr/>
              <p:nvPr/>
            </p:nvSpPr>
            <p:spPr>
              <a:xfrm>
                <a:off x="8398251" y="1362658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79" name="Google Shape;5279;p56"/>
          <p:cNvGrpSpPr/>
          <p:nvPr/>
        </p:nvGrpSpPr>
        <p:grpSpPr>
          <a:xfrm>
            <a:off x="4978796" y="2078771"/>
            <a:ext cx="661339" cy="661188"/>
            <a:chOff x="3990000" y="975400"/>
            <a:chExt cx="3934200" cy="3933300"/>
          </a:xfrm>
        </p:grpSpPr>
        <p:sp>
          <p:nvSpPr>
            <p:cNvPr id="5280" name="Google Shape;5280;p56"/>
            <p:cNvSpPr/>
            <p:nvPr/>
          </p:nvSpPr>
          <p:spPr>
            <a:xfrm>
              <a:off x="3990000" y="975400"/>
              <a:ext cx="3934200" cy="39333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56"/>
            <p:cNvSpPr/>
            <p:nvPr/>
          </p:nvSpPr>
          <p:spPr>
            <a:xfrm>
              <a:off x="4346550" y="1331800"/>
              <a:ext cx="3221100" cy="3220500"/>
            </a:xfrm>
            <a:prstGeom prst="ellipse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56"/>
            <p:cNvSpPr/>
            <p:nvPr/>
          </p:nvSpPr>
          <p:spPr>
            <a:xfrm>
              <a:off x="4786800" y="1771750"/>
              <a:ext cx="2340600" cy="2340600"/>
            </a:xfrm>
            <a:prstGeom prst="ellipse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56"/>
            <p:cNvSpPr/>
            <p:nvPr/>
          </p:nvSpPr>
          <p:spPr>
            <a:xfrm>
              <a:off x="5218650" y="2203450"/>
              <a:ext cx="1476900" cy="14772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4" name="Google Shape;5284;p56"/>
          <p:cNvGrpSpPr/>
          <p:nvPr/>
        </p:nvGrpSpPr>
        <p:grpSpPr>
          <a:xfrm>
            <a:off x="6622444" y="2057409"/>
            <a:ext cx="868881" cy="684241"/>
            <a:chOff x="6598259" y="2078634"/>
            <a:chExt cx="868881" cy="684241"/>
          </a:xfrm>
        </p:grpSpPr>
        <p:sp>
          <p:nvSpPr>
            <p:cNvPr id="5285" name="Google Shape;5285;p56"/>
            <p:cNvSpPr/>
            <p:nvPr/>
          </p:nvSpPr>
          <p:spPr>
            <a:xfrm>
              <a:off x="7165957" y="2159753"/>
              <a:ext cx="286185" cy="107120"/>
            </a:xfrm>
            <a:custGeom>
              <a:avLst/>
              <a:gdLst/>
              <a:ahLst/>
              <a:cxnLst/>
              <a:rect l="l" t="t" r="r" b="b"/>
              <a:pathLst>
                <a:path w="48506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48506" y="18156"/>
                  </a:lnTo>
                  <a:lnTo>
                    <a:pt x="48506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56"/>
            <p:cNvSpPr/>
            <p:nvPr/>
          </p:nvSpPr>
          <p:spPr>
            <a:xfrm>
              <a:off x="7085764" y="2536793"/>
              <a:ext cx="349475" cy="107120"/>
            </a:xfrm>
            <a:custGeom>
              <a:avLst/>
              <a:gdLst/>
              <a:ahLst/>
              <a:cxnLst/>
              <a:rect l="l" t="t" r="r" b="b"/>
              <a:pathLst>
                <a:path w="59233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59233" y="18156"/>
                  </a:lnTo>
                  <a:lnTo>
                    <a:pt x="59233" y="1"/>
                  </a:lnTo>
                  <a:close/>
                </a:path>
              </a:pathLst>
            </a:custGeom>
            <a:solidFill>
              <a:srgbClr val="37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56"/>
            <p:cNvSpPr/>
            <p:nvPr/>
          </p:nvSpPr>
          <p:spPr>
            <a:xfrm>
              <a:off x="6598259" y="2195183"/>
              <a:ext cx="271241" cy="107120"/>
            </a:xfrm>
            <a:custGeom>
              <a:avLst/>
              <a:gdLst/>
              <a:ahLst/>
              <a:cxnLst/>
              <a:rect l="l" t="t" r="r" b="b"/>
              <a:pathLst>
                <a:path w="45973" h="18156" extrusionOk="0">
                  <a:moveTo>
                    <a:pt x="1" y="0"/>
                  </a:moveTo>
                  <a:lnTo>
                    <a:pt x="1" y="18156"/>
                  </a:lnTo>
                  <a:lnTo>
                    <a:pt x="45972" y="18156"/>
                  </a:lnTo>
                  <a:lnTo>
                    <a:pt x="45972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56"/>
            <p:cNvSpPr/>
            <p:nvPr/>
          </p:nvSpPr>
          <p:spPr>
            <a:xfrm>
              <a:off x="6604064" y="2370778"/>
              <a:ext cx="358696" cy="107126"/>
            </a:xfrm>
            <a:custGeom>
              <a:avLst/>
              <a:gdLst/>
              <a:ahLst/>
              <a:cxnLst/>
              <a:rect l="l" t="t" r="r" b="b"/>
              <a:pathLst>
                <a:path w="60796" h="18157" extrusionOk="0">
                  <a:moveTo>
                    <a:pt x="0" y="1"/>
                  </a:moveTo>
                  <a:lnTo>
                    <a:pt x="0" y="18156"/>
                  </a:lnTo>
                  <a:lnTo>
                    <a:pt x="60796" y="18156"/>
                  </a:lnTo>
                  <a:lnTo>
                    <a:pt x="60796" y="1"/>
                  </a:ln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56"/>
            <p:cNvSpPr/>
            <p:nvPr/>
          </p:nvSpPr>
          <p:spPr>
            <a:xfrm>
              <a:off x="6645158" y="2545743"/>
              <a:ext cx="358696" cy="109044"/>
            </a:xfrm>
            <a:custGeom>
              <a:avLst/>
              <a:gdLst/>
              <a:ahLst/>
              <a:cxnLst/>
              <a:rect l="l" t="t" r="r" b="b"/>
              <a:pathLst>
                <a:path w="60796" h="18482" extrusionOk="0">
                  <a:moveTo>
                    <a:pt x="1" y="0"/>
                  </a:moveTo>
                  <a:lnTo>
                    <a:pt x="1" y="18482"/>
                  </a:lnTo>
                  <a:lnTo>
                    <a:pt x="60796" y="18482"/>
                  </a:lnTo>
                  <a:lnTo>
                    <a:pt x="60796" y="0"/>
                  </a:ln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56"/>
            <p:cNvSpPr/>
            <p:nvPr/>
          </p:nvSpPr>
          <p:spPr>
            <a:xfrm>
              <a:off x="7155838" y="2352960"/>
              <a:ext cx="311302" cy="107120"/>
            </a:xfrm>
            <a:custGeom>
              <a:avLst/>
              <a:gdLst/>
              <a:ahLst/>
              <a:cxnLst/>
              <a:rect l="l" t="t" r="r" b="b"/>
              <a:pathLst>
                <a:path w="52763" h="18156" extrusionOk="0">
                  <a:moveTo>
                    <a:pt x="0" y="0"/>
                  </a:moveTo>
                  <a:lnTo>
                    <a:pt x="0" y="18155"/>
                  </a:lnTo>
                  <a:lnTo>
                    <a:pt x="52763" y="18155"/>
                  </a:lnTo>
                  <a:lnTo>
                    <a:pt x="52763" y="0"/>
                  </a:lnTo>
                  <a:close/>
                </a:path>
              </a:pathLst>
            </a:custGeom>
            <a:solidFill>
              <a:srgbClr val="4F67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1" name="Google Shape;5291;p56"/>
            <p:cNvGrpSpPr/>
            <p:nvPr/>
          </p:nvGrpSpPr>
          <p:grpSpPr>
            <a:xfrm>
              <a:off x="6808175" y="2078634"/>
              <a:ext cx="452229" cy="684241"/>
              <a:chOff x="6808175" y="2078634"/>
              <a:chExt cx="452229" cy="684241"/>
            </a:xfrm>
          </p:grpSpPr>
          <p:sp>
            <p:nvSpPr>
              <p:cNvPr id="5292" name="Google Shape;5292;p56"/>
              <p:cNvSpPr/>
              <p:nvPr/>
            </p:nvSpPr>
            <p:spPr>
              <a:xfrm>
                <a:off x="7165957" y="2159753"/>
                <a:ext cx="9444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008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16007" y="18156"/>
                    </a:lnTo>
                    <a:cubicBezTo>
                      <a:pt x="15291" y="11568"/>
                      <a:pt x="12904" y="5350"/>
                      <a:pt x="905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56"/>
              <p:cNvSpPr/>
              <p:nvPr/>
            </p:nvSpPr>
            <p:spPr>
              <a:xfrm>
                <a:off x="7085764" y="2536793"/>
                <a:ext cx="61100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56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5804" y="18156"/>
                    </a:lnTo>
                    <a:cubicBezTo>
                      <a:pt x="5810" y="18084"/>
                      <a:pt x="5813" y="18013"/>
                      <a:pt x="5813" y="17941"/>
                    </a:cubicBezTo>
                    <a:cubicBezTo>
                      <a:pt x="5815" y="17225"/>
                      <a:pt x="5579" y="16528"/>
                      <a:pt x="5146" y="15958"/>
                    </a:cubicBezTo>
                    <a:cubicBezTo>
                      <a:pt x="5764" y="15144"/>
                      <a:pt x="5967" y="14089"/>
                      <a:pt x="5696" y="13103"/>
                    </a:cubicBezTo>
                    <a:cubicBezTo>
                      <a:pt x="6334" y="11805"/>
                      <a:pt x="6339" y="10352"/>
                      <a:pt x="6343" y="9017"/>
                    </a:cubicBezTo>
                    <a:lnTo>
                      <a:pt x="6343" y="8907"/>
                    </a:lnTo>
                    <a:cubicBezTo>
                      <a:pt x="6346" y="8040"/>
                      <a:pt x="6573" y="6922"/>
                      <a:pt x="6952" y="5914"/>
                    </a:cubicBezTo>
                    <a:cubicBezTo>
                      <a:pt x="7745" y="3797"/>
                      <a:pt x="8890" y="1817"/>
                      <a:pt x="1035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56"/>
              <p:cNvSpPr/>
              <p:nvPr/>
            </p:nvSpPr>
            <p:spPr>
              <a:xfrm>
                <a:off x="6808175" y="2195183"/>
                <a:ext cx="61325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94" h="18156" extrusionOk="0">
                    <a:moveTo>
                      <a:pt x="3660" y="0"/>
                    </a:moveTo>
                    <a:cubicBezTo>
                      <a:pt x="1279" y="5051"/>
                      <a:pt x="19" y="10605"/>
                      <a:pt x="14" y="16353"/>
                    </a:cubicBezTo>
                    <a:cubicBezTo>
                      <a:pt x="11" y="16529"/>
                      <a:pt x="0" y="17161"/>
                      <a:pt x="51" y="18156"/>
                    </a:cubicBezTo>
                    <a:lnTo>
                      <a:pt x="10393" y="18156"/>
                    </a:lnTo>
                    <a:lnTo>
                      <a:pt x="10393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56"/>
              <p:cNvSpPr/>
              <p:nvPr/>
            </p:nvSpPr>
            <p:spPr>
              <a:xfrm>
                <a:off x="6820441" y="2370778"/>
                <a:ext cx="142320" cy="107126"/>
              </a:xfrm>
              <a:custGeom>
                <a:avLst/>
                <a:gdLst/>
                <a:ahLst/>
                <a:cxnLst/>
                <a:rect l="l" t="t" r="r" b="b"/>
                <a:pathLst>
                  <a:path w="24122" h="18157" extrusionOk="0">
                    <a:moveTo>
                      <a:pt x="0" y="1"/>
                    </a:moveTo>
                    <a:cubicBezTo>
                      <a:pt x="1532" y="5312"/>
                      <a:pt x="4200" y="11690"/>
                      <a:pt x="8823" y="18156"/>
                    </a:cubicBezTo>
                    <a:lnTo>
                      <a:pt x="24122" y="18156"/>
                    </a:lnTo>
                    <a:lnTo>
                      <a:pt x="24122" y="1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56"/>
              <p:cNvSpPr/>
              <p:nvPr/>
            </p:nvSpPr>
            <p:spPr>
              <a:xfrm>
                <a:off x="6929774" y="2545743"/>
                <a:ext cx="74092" cy="109044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18482" extrusionOk="0">
                    <a:moveTo>
                      <a:pt x="0" y="0"/>
                    </a:moveTo>
                    <a:cubicBezTo>
                      <a:pt x="938" y="1387"/>
                      <a:pt x="1707" y="2855"/>
                      <a:pt x="2285" y="4397"/>
                    </a:cubicBezTo>
                    <a:cubicBezTo>
                      <a:pt x="2664" y="5405"/>
                      <a:pt x="2891" y="6523"/>
                      <a:pt x="2895" y="7390"/>
                    </a:cubicBezTo>
                    <a:lnTo>
                      <a:pt x="2895" y="7500"/>
                    </a:lnTo>
                    <a:cubicBezTo>
                      <a:pt x="2898" y="8835"/>
                      <a:pt x="2904" y="10288"/>
                      <a:pt x="3541" y="11586"/>
                    </a:cubicBezTo>
                    <a:cubicBezTo>
                      <a:pt x="3270" y="12572"/>
                      <a:pt x="3473" y="13627"/>
                      <a:pt x="4092" y="14441"/>
                    </a:cubicBezTo>
                    <a:cubicBezTo>
                      <a:pt x="3202" y="15613"/>
                      <a:pt x="3202" y="17235"/>
                      <a:pt x="4092" y="18407"/>
                    </a:cubicBezTo>
                    <a:cubicBezTo>
                      <a:pt x="4072" y="18431"/>
                      <a:pt x="4057" y="18457"/>
                      <a:pt x="4039" y="18482"/>
                    </a:cubicBezTo>
                    <a:lnTo>
                      <a:pt x="12558" y="18482"/>
                    </a:lnTo>
                    <a:lnTo>
                      <a:pt x="12558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56"/>
              <p:cNvSpPr/>
              <p:nvPr/>
            </p:nvSpPr>
            <p:spPr>
              <a:xfrm>
                <a:off x="7155838" y="2352960"/>
                <a:ext cx="9837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18156" extrusionOk="0">
                    <a:moveTo>
                      <a:pt x="0" y="0"/>
                    </a:moveTo>
                    <a:lnTo>
                      <a:pt x="0" y="18155"/>
                    </a:lnTo>
                    <a:lnTo>
                      <a:pt x="9101" y="18155"/>
                    </a:lnTo>
                    <a:cubicBezTo>
                      <a:pt x="13299" y="11475"/>
                      <a:pt x="15509" y="5056"/>
                      <a:pt x="16674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98" name="Google Shape;5298;p56"/>
              <p:cNvGrpSpPr/>
              <p:nvPr/>
            </p:nvGrpSpPr>
            <p:grpSpPr>
              <a:xfrm>
                <a:off x="6821586" y="2078634"/>
                <a:ext cx="426871" cy="684241"/>
                <a:chOff x="6821586" y="2078634"/>
                <a:chExt cx="426871" cy="684241"/>
              </a:xfrm>
            </p:grpSpPr>
            <p:grpSp>
              <p:nvGrpSpPr>
                <p:cNvPr id="5299" name="Google Shape;5299;p56"/>
                <p:cNvGrpSpPr/>
                <p:nvPr/>
              </p:nvGrpSpPr>
              <p:grpSpPr>
                <a:xfrm>
                  <a:off x="6821586" y="2078634"/>
                  <a:ext cx="426871" cy="684241"/>
                  <a:chOff x="6821586" y="2078634"/>
                  <a:chExt cx="426871" cy="684241"/>
                </a:xfrm>
              </p:grpSpPr>
              <p:sp>
                <p:nvSpPr>
                  <p:cNvPr id="5300" name="Google Shape;5300;p56"/>
                  <p:cNvSpPr/>
                  <p:nvPr/>
                </p:nvSpPr>
                <p:spPr>
                  <a:xfrm>
                    <a:off x="6990036" y="2693797"/>
                    <a:ext cx="89963" cy="69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8" h="11708" extrusionOk="0">
                        <a:moveTo>
                          <a:pt x="1" y="0"/>
                        </a:moveTo>
                        <a:lnTo>
                          <a:pt x="1" y="4083"/>
                        </a:lnTo>
                        <a:cubicBezTo>
                          <a:pt x="1" y="8276"/>
                          <a:pt x="3430" y="11707"/>
                          <a:pt x="7623" y="11707"/>
                        </a:cubicBezTo>
                        <a:cubicBezTo>
                          <a:pt x="11816" y="11707"/>
                          <a:pt x="15247" y="8276"/>
                          <a:pt x="15247" y="4083"/>
                        </a:cubicBezTo>
                        <a:lnTo>
                          <a:pt x="15247" y="0"/>
                        </a:ln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1" name="Google Shape;5301;p56"/>
                  <p:cNvSpPr/>
                  <p:nvPr/>
                </p:nvSpPr>
                <p:spPr>
                  <a:xfrm>
                    <a:off x="6968649" y="2671926"/>
                    <a:ext cx="132738" cy="72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2324" extrusionOk="0">
                        <a:moveTo>
                          <a:pt x="1" y="0"/>
                        </a:moveTo>
                        <a:lnTo>
                          <a:pt x="1" y="2864"/>
                        </a:lnTo>
                        <a:cubicBezTo>
                          <a:pt x="1" y="8528"/>
                          <a:pt x="10476" y="12324"/>
                          <a:pt x="11248" y="12324"/>
                        </a:cubicBezTo>
                        <a:cubicBezTo>
                          <a:pt x="12022" y="12324"/>
                          <a:pt x="22498" y="7684"/>
                          <a:pt x="22498" y="2864"/>
                        </a:cubicBezTo>
                        <a:lnTo>
                          <a:pt x="22498" y="0"/>
                        </a:ln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2" name="Google Shape;5302;p56"/>
                  <p:cNvSpPr/>
                  <p:nvPr/>
                </p:nvSpPr>
                <p:spPr>
                  <a:xfrm>
                    <a:off x="6968649" y="2679891"/>
                    <a:ext cx="132738" cy="64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0974" extrusionOk="0">
                        <a:moveTo>
                          <a:pt x="1" y="1"/>
                        </a:moveTo>
                        <a:lnTo>
                          <a:pt x="1" y="1514"/>
                        </a:lnTo>
                        <a:cubicBezTo>
                          <a:pt x="1" y="7178"/>
                          <a:pt x="10476" y="10974"/>
                          <a:pt x="11248" y="10974"/>
                        </a:cubicBezTo>
                        <a:cubicBezTo>
                          <a:pt x="12022" y="10974"/>
                          <a:pt x="22498" y="6335"/>
                          <a:pt x="22498" y="1514"/>
                        </a:cubicBezTo>
                        <a:lnTo>
                          <a:pt x="22498" y="1"/>
                        </a:lnTo>
                        <a:cubicBezTo>
                          <a:pt x="22498" y="4821"/>
                          <a:pt x="12022" y="9459"/>
                          <a:pt x="11248" y="9459"/>
                        </a:cubicBezTo>
                        <a:cubicBezTo>
                          <a:pt x="10476" y="9459"/>
                          <a:pt x="1" y="5665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3" name="Google Shape;5303;p56"/>
                  <p:cNvSpPr/>
                  <p:nvPr/>
                </p:nvSpPr>
                <p:spPr>
                  <a:xfrm>
                    <a:off x="6969091" y="2693467"/>
                    <a:ext cx="131729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27" h="1994" extrusionOk="0">
                        <a:moveTo>
                          <a:pt x="52" y="1"/>
                        </a:moveTo>
                        <a:cubicBezTo>
                          <a:pt x="34" y="1"/>
                          <a:pt x="18" y="4"/>
                          <a:pt x="1" y="4"/>
                        </a:cubicBezTo>
                        <a:cubicBezTo>
                          <a:pt x="122" y="701"/>
                          <a:pt x="392" y="1367"/>
                          <a:pt x="778" y="1994"/>
                        </a:cubicBezTo>
                        <a:lnTo>
                          <a:pt x="21362" y="1994"/>
                        </a:lnTo>
                        <a:cubicBezTo>
                          <a:pt x="21834" y="1347"/>
                          <a:pt x="22173" y="680"/>
                          <a:pt x="22326" y="2"/>
                        </a:cubicBezTo>
                        <a:cubicBezTo>
                          <a:pt x="22316" y="2"/>
                          <a:pt x="22307" y="1"/>
                          <a:pt x="22297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4" name="Google Shape;5304;p56"/>
                  <p:cNvSpPr/>
                  <p:nvPr/>
                </p:nvSpPr>
                <p:spPr>
                  <a:xfrm>
                    <a:off x="6821586" y="2078634"/>
                    <a:ext cx="426871" cy="544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51" h="92321" extrusionOk="0">
                        <a:moveTo>
                          <a:pt x="36174" y="1"/>
                        </a:moveTo>
                        <a:cubicBezTo>
                          <a:pt x="16216" y="1"/>
                          <a:pt x="37" y="16180"/>
                          <a:pt x="37" y="36140"/>
                        </a:cubicBezTo>
                        <a:cubicBezTo>
                          <a:pt x="37" y="36140"/>
                          <a:pt x="0" y="37141"/>
                          <a:pt x="140" y="38891"/>
                        </a:cubicBezTo>
                        <a:cubicBezTo>
                          <a:pt x="143" y="38928"/>
                          <a:pt x="147" y="38965"/>
                          <a:pt x="149" y="39003"/>
                        </a:cubicBezTo>
                        <a:cubicBezTo>
                          <a:pt x="164" y="39192"/>
                          <a:pt x="182" y="39386"/>
                          <a:pt x="201" y="39590"/>
                        </a:cubicBezTo>
                        <a:cubicBezTo>
                          <a:pt x="222" y="39817"/>
                          <a:pt x="246" y="40044"/>
                          <a:pt x="273" y="40271"/>
                        </a:cubicBezTo>
                        <a:cubicBezTo>
                          <a:pt x="281" y="40354"/>
                          <a:pt x="292" y="40436"/>
                          <a:pt x="301" y="40521"/>
                        </a:cubicBezTo>
                        <a:cubicBezTo>
                          <a:pt x="313" y="40621"/>
                          <a:pt x="325" y="40722"/>
                          <a:pt x="337" y="40822"/>
                        </a:cubicBezTo>
                        <a:cubicBezTo>
                          <a:pt x="1211" y="47845"/>
                          <a:pt x="4544" y="61615"/>
                          <a:pt x="17111" y="74112"/>
                        </a:cubicBezTo>
                        <a:cubicBezTo>
                          <a:pt x="19581" y="76568"/>
                          <a:pt x="21548" y="79501"/>
                          <a:pt x="22771" y="82763"/>
                        </a:cubicBezTo>
                        <a:cubicBezTo>
                          <a:pt x="23307" y="84192"/>
                          <a:pt x="23522" y="85567"/>
                          <a:pt x="23526" y="86552"/>
                        </a:cubicBezTo>
                        <a:cubicBezTo>
                          <a:pt x="23540" y="90527"/>
                          <a:pt x="23421" y="92321"/>
                          <a:pt x="36174" y="92321"/>
                        </a:cubicBezTo>
                        <a:cubicBezTo>
                          <a:pt x="48929" y="92321"/>
                          <a:pt x="48811" y="90527"/>
                          <a:pt x="48825" y="86552"/>
                        </a:cubicBezTo>
                        <a:cubicBezTo>
                          <a:pt x="48828" y="85567"/>
                          <a:pt x="49043" y="84192"/>
                          <a:pt x="49579" y="82763"/>
                        </a:cubicBezTo>
                        <a:cubicBezTo>
                          <a:pt x="50802" y="79501"/>
                          <a:pt x="52769" y="76568"/>
                          <a:pt x="55240" y="74112"/>
                        </a:cubicBezTo>
                        <a:cubicBezTo>
                          <a:pt x="67806" y="61615"/>
                          <a:pt x="71138" y="47845"/>
                          <a:pt x="72011" y="40822"/>
                        </a:cubicBezTo>
                        <a:cubicBezTo>
                          <a:pt x="72025" y="40722"/>
                          <a:pt x="72038" y="40621"/>
                          <a:pt x="72050" y="40521"/>
                        </a:cubicBezTo>
                        <a:cubicBezTo>
                          <a:pt x="72059" y="40436"/>
                          <a:pt x="72069" y="40354"/>
                          <a:pt x="72078" y="40271"/>
                        </a:cubicBezTo>
                        <a:cubicBezTo>
                          <a:pt x="72104" y="40044"/>
                          <a:pt x="72127" y="39817"/>
                          <a:pt x="72149" y="39590"/>
                        </a:cubicBezTo>
                        <a:cubicBezTo>
                          <a:pt x="72169" y="39386"/>
                          <a:pt x="72186" y="39192"/>
                          <a:pt x="72202" y="39003"/>
                        </a:cubicBezTo>
                        <a:cubicBezTo>
                          <a:pt x="72205" y="38966"/>
                          <a:pt x="72207" y="38928"/>
                          <a:pt x="72211" y="38891"/>
                        </a:cubicBezTo>
                        <a:cubicBezTo>
                          <a:pt x="72350" y="37141"/>
                          <a:pt x="72314" y="36140"/>
                          <a:pt x="72314" y="36140"/>
                        </a:cubicBezTo>
                        <a:cubicBezTo>
                          <a:pt x="72314" y="16180"/>
                          <a:pt x="56134" y="1"/>
                          <a:pt x="36174" y="1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5" name="Google Shape;5305;p56"/>
                  <p:cNvSpPr/>
                  <p:nvPr/>
                </p:nvSpPr>
                <p:spPr>
                  <a:xfrm>
                    <a:off x="6984514" y="2448953"/>
                    <a:ext cx="101008" cy="16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7866" extrusionOk="0">
                        <a:moveTo>
                          <a:pt x="1" y="0"/>
                        </a:moveTo>
                        <a:lnTo>
                          <a:pt x="4920" y="27866"/>
                        </a:lnTo>
                        <a:lnTo>
                          <a:pt x="12200" y="27866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DF1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6" name="Google Shape;5306;p56"/>
                  <p:cNvSpPr/>
                  <p:nvPr/>
                </p:nvSpPr>
                <p:spPr>
                  <a:xfrm>
                    <a:off x="6984514" y="2448953"/>
                    <a:ext cx="101008" cy="140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3892" extrusionOk="0">
                        <a:moveTo>
                          <a:pt x="1" y="0"/>
                        </a:moveTo>
                        <a:lnTo>
                          <a:pt x="4218" y="23891"/>
                        </a:lnTo>
                        <a:lnTo>
                          <a:pt x="12902" y="23891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7" name="Google Shape;5307;p56"/>
                  <p:cNvSpPr/>
                  <p:nvPr/>
                </p:nvSpPr>
                <p:spPr>
                  <a:xfrm>
                    <a:off x="7012451" y="2607162"/>
                    <a:ext cx="45141" cy="6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1" h="1051" extrusionOk="0">
                        <a:moveTo>
                          <a:pt x="0" y="1"/>
                        </a:moveTo>
                        <a:lnTo>
                          <a:pt x="185" y="1051"/>
                        </a:lnTo>
                        <a:lnTo>
                          <a:pt x="7465" y="1051"/>
                        </a:lnTo>
                        <a:lnTo>
                          <a:pt x="7650" y="1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8" name="Google Shape;5308;p56"/>
                  <p:cNvSpPr/>
                  <p:nvPr/>
                </p:nvSpPr>
                <p:spPr>
                  <a:xfrm>
                    <a:off x="6968649" y="2664244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9" name="Google Shape;5309;p56"/>
                  <p:cNvSpPr/>
                  <p:nvPr/>
                </p:nvSpPr>
                <p:spPr>
                  <a:xfrm>
                    <a:off x="6968649" y="2667389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22185" y="1"/>
                        </a:moveTo>
                        <a:lnTo>
                          <a:pt x="314" y="2"/>
                        </a:lnTo>
                        <a:cubicBezTo>
                          <a:pt x="113" y="247"/>
                          <a:pt x="3" y="556"/>
                          <a:pt x="1" y="874"/>
                        </a:cubicBezTo>
                        <a:lnTo>
                          <a:pt x="1" y="1880"/>
                        </a:lnTo>
                        <a:cubicBezTo>
                          <a:pt x="1" y="1915"/>
                          <a:pt x="8" y="1948"/>
                          <a:pt x="11" y="1983"/>
                        </a:cubicBezTo>
                        <a:cubicBezTo>
                          <a:pt x="48" y="1990"/>
                          <a:pt x="88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0" y="1994"/>
                          <a:pt x="22449" y="1990"/>
                          <a:pt x="22487" y="1983"/>
                        </a:cubicBezTo>
                        <a:cubicBezTo>
                          <a:pt x="22491" y="1948"/>
                          <a:pt x="22498" y="1915"/>
                          <a:pt x="22498" y="1880"/>
                        </a:cubicBezTo>
                        <a:lnTo>
                          <a:pt x="22498" y="872"/>
                        </a:lnTo>
                        <a:cubicBezTo>
                          <a:pt x="22496" y="554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0" name="Google Shape;5310;p56"/>
                  <p:cNvSpPr/>
                  <p:nvPr/>
                </p:nvSpPr>
                <p:spPr>
                  <a:xfrm>
                    <a:off x="6963510" y="2683549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46" y="1"/>
                        </a:moveTo>
                        <a:cubicBezTo>
                          <a:pt x="19" y="1"/>
                          <a:pt x="0" y="22"/>
                          <a:pt x="0" y="46"/>
                        </a:cubicBezTo>
                        <a:lnTo>
                          <a:pt x="0" y="1951"/>
                        </a:lnTo>
                        <a:cubicBezTo>
                          <a:pt x="0" y="1975"/>
                          <a:pt x="19" y="1996"/>
                          <a:pt x="46" y="1996"/>
                        </a:cubicBezTo>
                        <a:lnTo>
                          <a:pt x="24195" y="1996"/>
                        </a:lnTo>
                        <a:cubicBezTo>
                          <a:pt x="24219" y="1996"/>
                          <a:pt x="24240" y="1975"/>
                          <a:pt x="24240" y="1951"/>
                        </a:cubicBezTo>
                        <a:lnTo>
                          <a:pt x="24240" y="46"/>
                        </a:lnTo>
                        <a:cubicBezTo>
                          <a:pt x="24240" y="22"/>
                          <a:pt x="24219" y="1"/>
                          <a:pt x="24195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1" name="Google Shape;5311;p56"/>
                  <p:cNvSpPr/>
                  <p:nvPr/>
                </p:nvSpPr>
                <p:spPr>
                  <a:xfrm>
                    <a:off x="6968649" y="2642639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1"/>
                          <a:pt x="93" y="4271"/>
                        </a:cubicBezTo>
                        <a:lnTo>
                          <a:pt x="22405" y="4271"/>
                        </a:lnTo>
                        <a:cubicBezTo>
                          <a:pt x="22456" y="4271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2" name="Google Shape;5312;p56"/>
                  <p:cNvSpPr/>
                  <p:nvPr/>
                </p:nvSpPr>
                <p:spPr>
                  <a:xfrm>
                    <a:off x="6968649" y="2643990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642" y="1"/>
                        </a:moveTo>
                        <a:cubicBezTo>
                          <a:pt x="242" y="259"/>
                          <a:pt x="1" y="701"/>
                          <a:pt x="1" y="1177"/>
                        </a:cubicBezTo>
                        <a:lnTo>
                          <a:pt x="1" y="1984"/>
                        </a:lnTo>
                        <a:cubicBezTo>
                          <a:pt x="41" y="1991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91"/>
                          <a:pt x="22498" y="1984"/>
                        </a:cubicBezTo>
                        <a:lnTo>
                          <a:pt x="22498" y="1177"/>
                        </a:lnTo>
                        <a:cubicBezTo>
                          <a:pt x="22496" y="701"/>
                          <a:pt x="22255" y="259"/>
                          <a:pt x="21856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3" name="Google Shape;5313;p56"/>
                  <p:cNvSpPr/>
                  <p:nvPr/>
                </p:nvSpPr>
                <p:spPr>
                  <a:xfrm>
                    <a:off x="6963510" y="26601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7"/>
                          <a:pt x="0" y="998"/>
                        </a:cubicBezTo>
                        <a:cubicBezTo>
                          <a:pt x="2" y="1548"/>
                          <a:pt x="447" y="1993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3"/>
                          <a:pt x="24239" y="1548"/>
                          <a:pt x="24240" y="998"/>
                        </a:cubicBezTo>
                        <a:cubicBezTo>
                          <a:pt x="24239" y="447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4" name="Google Shape;5314;p56"/>
                  <p:cNvSpPr/>
                  <p:nvPr/>
                </p:nvSpPr>
                <p:spPr>
                  <a:xfrm>
                    <a:off x="6968649" y="2617451"/>
                    <a:ext cx="132738" cy="25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0" extrusionOk="0">
                        <a:moveTo>
                          <a:pt x="93" y="0"/>
                        </a:moveTo>
                        <a:cubicBezTo>
                          <a:pt x="43" y="0"/>
                          <a:pt x="1" y="42"/>
                          <a:pt x="1" y="94"/>
                        </a:cubicBezTo>
                        <a:lnTo>
                          <a:pt x="1" y="4176"/>
                        </a:lnTo>
                        <a:cubicBezTo>
                          <a:pt x="1" y="4228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8"/>
                          <a:pt x="22498" y="4176"/>
                        </a:cubicBezTo>
                        <a:lnTo>
                          <a:pt x="22498" y="94"/>
                        </a:lnTo>
                        <a:cubicBezTo>
                          <a:pt x="22498" y="42"/>
                          <a:pt x="22456" y="0"/>
                          <a:pt x="22405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5" name="Google Shape;5315;p56"/>
                  <p:cNvSpPr/>
                  <p:nvPr/>
                </p:nvSpPr>
                <p:spPr>
                  <a:xfrm>
                    <a:off x="6968649" y="2620590"/>
                    <a:ext cx="132738" cy="11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7" extrusionOk="0">
                        <a:moveTo>
                          <a:pt x="314" y="1"/>
                        </a:moveTo>
                        <a:cubicBezTo>
                          <a:pt x="113" y="247"/>
                          <a:pt x="3" y="555"/>
                          <a:pt x="1" y="873"/>
                        </a:cubicBezTo>
                        <a:lnTo>
                          <a:pt x="1" y="1982"/>
                        </a:lnTo>
                        <a:cubicBezTo>
                          <a:pt x="41" y="1989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89"/>
                          <a:pt x="22498" y="1982"/>
                        </a:cubicBezTo>
                        <a:lnTo>
                          <a:pt x="22498" y="873"/>
                        </a:lnTo>
                        <a:cubicBezTo>
                          <a:pt x="22496" y="555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6" name="Google Shape;5316;p56"/>
                  <p:cNvSpPr/>
                  <p:nvPr/>
                </p:nvSpPr>
                <p:spPr>
                  <a:xfrm>
                    <a:off x="6963510" y="2613357"/>
                    <a:ext cx="143022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4" extrusionOk="0">
                        <a:moveTo>
                          <a:pt x="998" y="1"/>
                        </a:moveTo>
                        <a:cubicBezTo>
                          <a:pt x="447" y="2"/>
                          <a:pt x="2" y="448"/>
                          <a:pt x="0" y="996"/>
                        </a:cubicBezTo>
                        <a:cubicBezTo>
                          <a:pt x="2" y="1547"/>
                          <a:pt x="447" y="1992"/>
                          <a:pt x="998" y="1994"/>
                        </a:cubicBezTo>
                        <a:lnTo>
                          <a:pt x="23243" y="1994"/>
                        </a:lnTo>
                        <a:cubicBezTo>
                          <a:pt x="23793" y="1992"/>
                          <a:pt x="24239" y="1547"/>
                          <a:pt x="24240" y="996"/>
                        </a:cubicBezTo>
                        <a:cubicBezTo>
                          <a:pt x="24239" y="448"/>
                          <a:pt x="23793" y="2"/>
                          <a:pt x="23243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7" name="Google Shape;5317;p56"/>
                  <p:cNvSpPr/>
                  <p:nvPr/>
                </p:nvSpPr>
                <p:spPr>
                  <a:xfrm>
                    <a:off x="6850372" y="2107302"/>
                    <a:ext cx="369293" cy="4773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92" h="80915" extrusionOk="0">
                        <a:moveTo>
                          <a:pt x="31297" y="0"/>
                        </a:moveTo>
                        <a:cubicBezTo>
                          <a:pt x="14049" y="0"/>
                          <a:pt x="16" y="14032"/>
                          <a:pt x="16" y="31281"/>
                        </a:cubicBezTo>
                        <a:lnTo>
                          <a:pt x="16" y="31387"/>
                        </a:lnTo>
                        <a:lnTo>
                          <a:pt x="13" y="31445"/>
                        </a:lnTo>
                        <a:cubicBezTo>
                          <a:pt x="11" y="31548"/>
                          <a:pt x="1" y="32341"/>
                          <a:pt x="104" y="33646"/>
                        </a:cubicBezTo>
                        <a:lnTo>
                          <a:pt x="104" y="33657"/>
                        </a:lnTo>
                        <a:lnTo>
                          <a:pt x="104" y="33667"/>
                        </a:lnTo>
                        <a:lnTo>
                          <a:pt x="105" y="33683"/>
                        </a:lnTo>
                        <a:lnTo>
                          <a:pt x="111" y="33746"/>
                        </a:lnTo>
                        <a:cubicBezTo>
                          <a:pt x="125" y="33912"/>
                          <a:pt x="139" y="34083"/>
                          <a:pt x="156" y="34265"/>
                        </a:cubicBezTo>
                        <a:cubicBezTo>
                          <a:pt x="175" y="34469"/>
                          <a:pt x="198" y="34667"/>
                          <a:pt x="219" y="34862"/>
                        </a:cubicBezTo>
                        <a:lnTo>
                          <a:pt x="245" y="35093"/>
                        </a:lnTo>
                        <a:lnTo>
                          <a:pt x="257" y="35191"/>
                        </a:lnTo>
                        <a:cubicBezTo>
                          <a:pt x="264" y="35241"/>
                          <a:pt x="270" y="35290"/>
                          <a:pt x="277" y="35341"/>
                        </a:cubicBezTo>
                        <a:lnTo>
                          <a:pt x="278" y="35353"/>
                        </a:lnTo>
                        <a:lnTo>
                          <a:pt x="278" y="35364"/>
                        </a:lnTo>
                        <a:cubicBezTo>
                          <a:pt x="1082" y="41822"/>
                          <a:pt x="4150" y="54364"/>
                          <a:pt x="15656" y="65807"/>
                        </a:cubicBezTo>
                        <a:cubicBezTo>
                          <a:pt x="18711" y="68844"/>
                          <a:pt x="20993" y="72340"/>
                          <a:pt x="22440" y="76197"/>
                        </a:cubicBezTo>
                        <a:cubicBezTo>
                          <a:pt x="22707" y="76910"/>
                          <a:pt x="22927" y="77638"/>
                          <a:pt x="23098" y="78379"/>
                        </a:cubicBezTo>
                        <a:cubicBezTo>
                          <a:pt x="23441" y="79855"/>
                          <a:pt x="24733" y="80914"/>
                          <a:pt x="26250" y="80914"/>
                        </a:cubicBezTo>
                        <a:lnTo>
                          <a:pt x="36339" y="80914"/>
                        </a:lnTo>
                        <a:cubicBezTo>
                          <a:pt x="37855" y="80914"/>
                          <a:pt x="39148" y="79855"/>
                          <a:pt x="39491" y="78379"/>
                        </a:cubicBezTo>
                        <a:cubicBezTo>
                          <a:pt x="39662" y="77638"/>
                          <a:pt x="39882" y="76910"/>
                          <a:pt x="40149" y="76197"/>
                        </a:cubicBezTo>
                        <a:cubicBezTo>
                          <a:pt x="41596" y="72340"/>
                          <a:pt x="43879" y="68844"/>
                          <a:pt x="46933" y="65807"/>
                        </a:cubicBezTo>
                        <a:cubicBezTo>
                          <a:pt x="58441" y="54364"/>
                          <a:pt x="61509" y="41822"/>
                          <a:pt x="62312" y="35364"/>
                        </a:cubicBezTo>
                        <a:lnTo>
                          <a:pt x="62314" y="35351"/>
                        </a:lnTo>
                        <a:lnTo>
                          <a:pt x="62314" y="35341"/>
                        </a:lnTo>
                        <a:cubicBezTo>
                          <a:pt x="62321" y="35290"/>
                          <a:pt x="62326" y="35240"/>
                          <a:pt x="62333" y="35191"/>
                        </a:cubicBezTo>
                        <a:lnTo>
                          <a:pt x="62346" y="35091"/>
                        </a:lnTo>
                        <a:lnTo>
                          <a:pt x="62370" y="34871"/>
                        </a:lnTo>
                        <a:cubicBezTo>
                          <a:pt x="62393" y="34667"/>
                          <a:pt x="62414" y="34469"/>
                          <a:pt x="62433" y="34272"/>
                        </a:cubicBezTo>
                        <a:cubicBezTo>
                          <a:pt x="62452" y="34083"/>
                          <a:pt x="62466" y="33912"/>
                          <a:pt x="62480" y="33746"/>
                        </a:cubicBezTo>
                        <a:lnTo>
                          <a:pt x="62485" y="33681"/>
                        </a:lnTo>
                        <a:lnTo>
                          <a:pt x="62487" y="33662"/>
                        </a:lnTo>
                        <a:cubicBezTo>
                          <a:pt x="62592" y="32338"/>
                          <a:pt x="62581" y="31543"/>
                          <a:pt x="62580" y="31443"/>
                        </a:cubicBezTo>
                        <a:lnTo>
                          <a:pt x="62574" y="31345"/>
                        </a:lnTo>
                        <a:lnTo>
                          <a:pt x="62576" y="31281"/>
                        </a:lnTo>
                        <a:cubicBezTo>
                          <a:pt x="62576" y="14032"/>
                          <a:pt x="48544" y="0"/>
                          <a:pt x="31297" y="0"/>
                        </a:cubicBezTo>
                        <a:close/>
                      </a:path>
                    </a:pathLst>
                  </a:custGeom>
                  <a:solidFill>
                    <a:srgbClr val="F3F5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8" name="Google Shape;5318;p56"/>
                  <p:cNvSpPr/>
                  <p:nvPr/>
                </p:nvSpPr>
                <p:spPr>
                  <a:xfrm>
                    <a:off x="6963510" y="26367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8"/>
                          <a:pt x="0" y="998"/>
                        </a:cubicBezTo>
                        <a:cubicBezTo>
                          <a:pt x="2" y="1548"/>
                          <a:pt x="447" y="1994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4"/>
                          <a:pt x="24239" y="1548"/>
                          <a:pt x="24240" y="998"/>
                        </a:cubicBezTo>
                        <a:cubicBezTo>
                          <a:pt x="24239" y="448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19" name="Google Shape;5319;p56"/>
                <p:cNvSpPr/>
                <p:nvPr/>
              </p:nvSpPr>
              <p:spPr>
                <a:xfrm>
                  <a:off x="7046588" y="2275942"/>
                  <a:ext cx="173076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5" h="19304" extrusionOk="0">
                      <a:moveTo>
                        <a:pt x="0" y="0"/>
                      </a:moveTo>
                      <a:lnTo>
                        <a:pt x="0" y="19303"/>
                      </a:lnTo>
                      <a:lnTo>
                        <a:pt x="25725" y="19303"/>
                      </a:lnTo>
                      <a:cubicBezTo>
                        <a:pt x="27782" y="14272"/>
                        <a:pt x="28673" y="9841"/>
                        <a:pt x="29054" y="6781"/>
                      </a:cubicBezTo>
                      <a:lnTo>
                        <a:pt x="29055" y="6770"/>
                      </a:lnTo>
                      <a:lnTo>
                        <a:pt x="29057" y="6758"/>
                      </a:lnTo>
                      <a:cubicBezTo>
                        <a:pt x="29064" y="6707"/>
                        <a:pt x="29069" y="6657"/>
                        <a:pt x="29075" y="6608"/>
                      </a:cubicBezTo>
                      <a:lnTo>
                        <a:pt x="29087" y="6508"/>
                      </a:lnTo>
                      <a:lnTo>
                        <a:pt x="29113" y="6288"/>
                      </a:lnTo>
                      <a:cubicBezTo>
                        <a:pt x="29136" y="6084"/>
                        <a:pt x="29157" y="5886"/>
                        <a:pt x="29176" y="5689"/>
                      </a:cubicBezTo>
                      <a:cubicBezTo>
                        <a:pt x="29193" y="5500"/>
                        <a:pt x="29209" y="5329"/>
                        <a:pt x="29221" y="5163"/>
                      </a:cubicBezTo>
                      <a:lnTo>
                        <a:pt x="29227" y="5098"/>
                      </a:lnTo>
                      <a:lnTo>
                        <a:pt x="29228" y="5079"/>
                      </a:lnTo>
                      <a:cubicBezTo>
                        <a:pt x="29335" y="3755"/>
                        <a:pt x="29323" y="2960"/>
                        <a:pt x="29321" y="2860"/>
                      </a:cubicBezTo>
                      <a:lnTo>
                        <a:pt x="29316" y="2762"/>
                      </a:lnTo>
                      <a:lnTo>
                        <a:pt x="29317" y="2698"/>
                      </a:lnTo>
                      <a:cubicBezTo>
                        <a:pt x="29317" y="1789"/>
                        <a:pt x="29277" y="890"/>
                        <a:pt x="29200" y="0"/>
                      </a:cubicBezTo>
                      <a:close/>
                    </a:path>
                  </a:pathLst>
                </a:custGeom>
                <a:solidFill>
                  <a:srgbClr val="4F67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0" name="Google Shape;5320;p56"/>
                <p:cNvSpPr/>
                <p:nvPr/>
              </p:nvSpPr>
              <p:spPr>
                <a:xfrm>
                  <a:off x="7046588" y="2107680"/>
                  <a:ext cx="168811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2" h="24598" extrusionOk="0">
                      <a:moveTo>
                        <a:pt x="0" y="1"/>
                      </a:moveTo>
                      <a:lnTo>
                        <a:pt x="0" y="24597"/>
                      </a:lnTo>
                      <a:lnTo>
                        <a:pt x="28612" y="24597"/>
                      </a:lnTo>
                      <a:cubicBezTo>
                        <a:pt x="25701" y="11138"/>
                        <a:pt x="14102" y="876"/>
                        <a:pt x="0" y="1"/>
                      </a:cubicBezTo>
                      <a:close/>
                    </a:path>
                  </a:pathLst>
                </a:custGeom>
                <a:solidFill>
                  <a:srgbClr val="B3C3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1" name="Google Shape;5321;p56"/>
                <p:cNvSpPr/>
                <p:nvPr/>
              </p:nvSpPr>
              <p:spPr>
                <a:xfrm>
                  <a:off x="6850372" y="2275942"/>
                  <a:ext cx="173082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6" h="19304" extrusionOk="0">
                      <a:moveTo>
                        <a:pt x="133" y="0"/>
                      </a:moveTo>
                      <a:cubicBezTo>
                        <a:pt x="58" y="890"/>
                        <a:pt x="16" y="1789"/>
                        <a:pt x="16" y="2698"/>
                      </a:cubicBezTo>
                      <a:lnTo>
                        <a:pt x="16" y="2804"/>
                      </a:lnTo>
                      <a:lnTo>
                        <a:pt x="13" y="2862"/>
                      </a:lnTo>
                      <a:cubicBezTo>
                        <a:pt x="11" y="2965"/>
                        <a:pt x="1" y="3758"/>
                        <a:pt x="104" y="5065"/>
                      </a:cubicBezTo>
                      <a:lnTo>
                        <a:pt x="104" y="5075"/>
                      </a:lnTo>
                      <a:lnTo>
                        <a:pt x="104" y="5086"/>
                      </a:lnTo>
                      <a:lnTo>
                        <a:pt x="105" y="5100"/>
                      </a:lnTo>
                      <a:lnTo>
                        <a:pt x="111" y="5163"/>
                      </a:lnTo>
                      <a:cubicBezTo>
                        <a:pt x="125" y="5329"/>
                        <a:pt x="139" y="5500"/>
                        <a:pt x="156" y="5682"/>
                      </a:cubicBezTo>
                      <a:cubicBezTo>
                        <a:pt x="175" y="5886"/>
                        <a:pt x="198" y="6084"/>
                        <a:pt x="219" y="6279"/>
                      </a:cubicBezTo>
                      <a:lnTo>
                        <a:pt x="245" y="6510"/>
                      </a:lnTo>
                      <a:lnTo>
                        <a:pt x="257" y="6608"/>
                      </a:lnTo>
                      <a:cubicBezTo>
                        <a:pt x="264" y="6658"/>
                        <a:pt x="270" y="6709"/>
                        <a:pt x="277" y="6758"/>
                      </a:cubicBezTo>
                      <a:lnTo>
                        <a:pt x="278" y="6770"/>
                      </a:lnTo>
                      <a:lnTo>
                        <a:pt x="278" y="6781"/>
                      </a:lnTo>
                      <a:cubicBezTo>
                        <a:pt x="661" y="9843"/>
                        <a:pt x="1552" y="14272"/>
                        <a:pt x="3608" y="19303"/>
                      </a:cubicBezTo>
                      <a:lnTo>
                        <a:pt x="29333" y="19303"/>
                      </a:lnTo>
                      <a:lnTo>
                        <a:pt x="29335" y="0"/>
                      </a:lnTo>
                      <a:close/>
                    </a:path>
                  </a:pathLst>
                </a:custGeom>
                <a:solidFill>
                  <a:srgbClr val="C9D4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2" name="Google Shape;5322;p56"/>
                <p:cNvSpPr/>
                <p:nvPr/>
              </p:nvSpPr>
              <p:spPr>
                <a:xfrm>
                  <a:off x="6882243" y="2412957"/>
                  <a:ext cx="141211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4" h="29109" extrusionOk="0">
                      <a:moveTo>
                        <a:pt x="0" y="1"/>
                      </a:moveTo>
                      <a:cubicBezTo>
                        <a:pt x="2303" y="4529"/>
                        <a:pt x="5584" y="9356"/>
                        <a:pt x="10256" y="14001"/>
                      </a:cubicBezTo>
                      <a:cubicBezTo>
                        <a:pt x="13309" y="17038"/>
                        <a:pt x="15593" y="20534"/>
                        <a:pt x="17039" y="24391"/>
                      </a:cubicBezTo>
                      <a:cubicBezTo>
                        <a:pt x="17307" y="25104"/>
                        <a:pt x="17527" y="25832"/>
                        <a:pt x="17698" y="26573"/>
                      </a:cubicBezTo>
                      <a:cubicBezTo>
                        <a:pt x="18040" y="28049"/>
                        <a:pt x="19333" y="29108"/>
                        <a:pt x="20850" y="29108"/>
                      </a:cubicBezTo>
                      <a:lnTo>
                        <a:pt x="23933" y="29108"/>
                      </a:lnTo>
                      <a:lnTo>
                        <a:pt x="23933" y="1"/>
                      </a:lnTo>
                      <a:close/>
                    </a:path>
                  </a:pathLst>
                </a:custGeom>
                <a:solidFill>
                  <a:srgbClr val="DBE3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3" name="Google Shape;5323;p56"/>
                <p:cNvSpPr/>
                <p:nvPr/>
              </p:nvSpPr>
              <p:spPr>
                <a:xfrm>
                  <a:off x="6854637" y="2107680"/>
                  <a:ext cx="168817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3" h="24598" extrusionOk="0">
                      <a:moveTo>
                        <a:pt x="28612" y="1"/>
                      </a:moveTo>
                      <a:cubicBezTo>
                        <a:pt x="14512" y="876"/>
                        <a:pt x="2911" y="11138"/>
                        <a:pt x="1" y="24597"/>
                      </a:cubicBezTo>
                      <a:lnTo>
                        <a:pt x="28612" y="24597"/>
                      </a:lnTo>
                      <a:lnTo>
                        <a:pt x="28612" y="1"/>
                      </a:lnTo>
                      <a:close/>
                    </a:path>
                  </a:pathLst>
                </a:custGeom>
                <a:solidFill>
                  <a:srgbClr val="8FA1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4" name="Google Shape;5324;p56"/>
                <p:cNvSpPr/>
                <p:nvPr/>
              </p:nvSpPr>
              <p:spPr>
                <a:xfrm>
                  <a:off x="7046588" y="2412957"/>
                  <a:ext cx="141205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3" h="29109" extrusionOk="0">
                      <a:moveTo>
                        <a:pt x="0" y="1"/>
                      </a:moveTo>
                      <a:lnTo>
                        <a:pt x="0" y="29108"/>
                      </a:lnTo>
                      <a:lnTo>
                        <a:pt x="3084" y="29108"/>
                      </a:lnTo>
                      <a:cubicBezTo>
                        <a:pt x="4600" y="29108"/>
                        <a:pt x="5893" y="28049"/>
                        <a:pt x="6235" y="26573"/>
                      </a:cubicBezTo>
                      <a:cubicBezTo>
                        <a:pt x="6407" y="25832"/>
                        <a:pt x="6627" y="25104"/>
                        <a:pt x="6894" y="24391"/>
                      </a:cubicBezTo>
                      <a:cubicBezTo>
                        <a:pt x="8341" y="20534"/>
                        <a:pt x="10622" y="17038"/>
                        <a:pt x="13678" y="14001"/>
                      </a:cubicBezTo>
                      <a:cubicBezTo>
                        <a:pt x="18349" y="9356"/>
                        <a:pt x="21630" y="4529"/>
                        <a:pt x="23933" y="1"/>
                      </a:cubicBezTo>
                      <a:close/>
                    </a:path>
                  </a:pathLst>
                </a:custGeom>
                <a:solidFill>
                  <a:srgbClr val="374F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325" name="Google Shape;5325;p56"/>
          <p:cNvGrpSpPr/>
          <p:nvPr/>
        </p:nvGrpSpPr>
        <p:grpSpPr>
          <a:xfrm>
            <a:off x="5795610" y="2063018"/>
            <a:ext cx="671358" cy="671358"/>
            <a:chOff x="6535625" y="760425"/>
            <a:chExt cx="1665900" cy="1665900"/>
          </a:xfrm>
        </p:grpSpPr>
        <p:sp>
          <p:nvSpPr>
            <p:cNvPr id="5326" name="Google Shape;5326;p56"/>
            <p:cNvSpPr/>
            <p:nvPr/>
          </p:nvSpPr>
          <p:spPr>
            <a:xfrm>
              <a:off x="6535625" y="760425"/>
              <a:ext cx="1665900" cy="16659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56"/>
            <p:cNvSpPr/>
            <p:nvPr/>
          </p:nvSpPr>
          <p:spPr>
            <a:xfrm>
              <a:off x="6713675" y="1116525"/>
              <a:ext cx="1309800" cy="1309800"/>
            </a:xfrm>
            <a:prstGeom prst="ellipse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56"/>
            <p:cNvSpPr/>
            <p:nvPr/>
          </p:nvSpPr>
          <p:spPr>
            <a:xfrm>
              <a:off x="6831275" y="1351725"/>
              <a:ext cx="1074600" cy="1074600"/>
            </a:xfrm>
            <a:prstGeom prst="ellipse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56"/>
            <p:cNvSpPr/>
            <p:nvPr/>
          </p:nvSpPr>
          <p:spPr>
            <a:xfrm>
              <a:off x="6942425" y="1574025"/>
              <a:ext cx="852300" cy="852300"/>
            </a:xfrm>
            <a:prstGeom prst="ellipse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0" name="Google Shape;5330;p56"/>
          <p:cNvGrpSpPr/>
          <p:nvPr/>
        </p:nvGrpSpPr>
        <p:grpSpPr>
          <a:xfrm>
            <a:off x="732427" y="3731418"/>
            <a:ext cx="1340789" cy="640830"/>
            <a:chOff x="238125" y="1151100"/>
            <a:chExt cx="7139450" cy="3412300"/>
          </a:xfrm>
        </p:grpSpPr>
        <p:sp>
          <p:nvSpPr>
            <p:cNvPr id="5331" name="Google Shape;5331;p56"/>
            <p:cNvSpPr/>
            <p:nvPr/>
          </p:nvSpPr>
          <p:spPr>
            <a:xfrm>
              <a:off x="3468350" y="4223875"/>
              <a:ext cx="679000" cy="339525"/>
            </a:xfrm>
            <a:custGeom>
              <a:avLst/>
              <a:gdLst/>
              <a:ahLst/>
              <a:cxnLst/>
              <a:rect l="l" t="t" r="r" b="b"/>
              <a:pathLst>
                <a:path w="27160" h="13581" extrusionOk="0">
                  <a:moveTo>
                    <a:pt x="13580" y="1"/>
                  </a:moveTo>
                  <a:cubicBezTo>
                    <a:pt x="6083" y="1"/>
                    <a:pt x="0" y="6077"/>
                    <a:pt x="0" y="13580"/>
                  </a:cubicBezTo>
                  <a:lnTo>
                    <a:pt x="27159" y="13580"/>
                  </a:lnTo>
                  <a:cubicBezTo>
                    <a:pt x="27159" y="6077"/>
                    <a:pt x="21083" y="1"/>
                    <a:pt x="1358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56"/>
            <p:cNvSpPr/>
            <p:nvPr/>
          </p:nvSpPr>
          <p:spPr>
            <a:xfrm>
              <a:off x="3730250" y="3276125"/>
              <a:ext cx="147275" cy="956575"/>
            </a:xfrm>
            <a:custGeom>
              <a:avLst/>
              <a:gdLst/>
              <a:ahLst/>
              <a:cxnLst/>
              <a:rect l="l" t="t" r="r" b="b"/>
              <a:pathLst>
                <a:path w="5891" h="38263" extrusionOk="0">
                  <a:moveTo>
                    <a:pt x="3276" y="0"/>
                  </a:moveTo>
                  <a:lnTo>
                    <a:pt x="0" y="38263"/>
                  </a:lnTo>
                  <a:lnTo>
                    <a:pt x="5890" y="38194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56"/>
            <p:cNvSpPr/>
            <p:nvPr/>
          </p:nvSpPr>
          <p:spPr>
            <a:xfrm>
              <a:off x="3796275" y="3875600"/>
              <a:ext cx="839350" cy="630550"/>
            </a:xfrm>
            <a:custGeom>
              <a:avLst/>
              <a:gdLst/>
              <a:ahLst/>
              <a:cxnLst/>
              <a:rect l="l" t="t" r="r" b="b"/>
              <a:pathLst>
                <a:path w="33574" h="25222" extrusionOk="0">
                  <a:moveTo>
                    <a:pt x="32291" y="1"/>
                  </a:moveTo>
                  <a:lnTo>
                    <a:pt x="1" y="23463"/>
                  </a:lnTo>
                  <a:lnTo>
                    <a:pt x="1277" y="25222"/>
                  </a:lnTo>
                  <a:lnTo>
                    <a:pt x="33574" y="1759"/>
                  </a:lnTo>
                  <a:lnTo>
                    <a:pt x="3229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56"/>
            <p:cNvSpPr/>
            <p:nvPr/>
          </p:nvSpPr>
          <p:spPr>
            <a:xfrm>
              <a:off x="6240475" y="3130600"/>
              <a:ext cx="1137100" cy="1432800"/>
            </a:xfrm>
            <a:custGeom>
              <a:avLst/>
              <a:gdLst/>
              <a:ahLst/>
              <a:cxnLst/>
              <a:rect l="l" t="t" r="r" b="b"/>
              <a:pathLst>
                <a:path w="45484" h="57312" extrusionOk="0">
                  <a:moveTo>
                    <a:pt x="30704" y="0"/>
                  </a:moveTo>
                  <a:lnTo>
                    <a:pt x="0" y="13745"/>
                  </a:lnTo>
                  <a:cubicBezTo>
                    <a:pt x="6979" y="27270"/>
                    <a:pt x="11042" y="42111"/>
                    <a:pt x="11917" y="57311"/>
                  </a:cubicBezTo>
                  <a:lnTo>
                    <a:pt x="45484" y="57311"/>
                  </a:lnTo>
                  <a:cubicBezTo>
                    <a:pt x="44594" y="37118"/>
                    <a:pt x="39525" y="17683"/>
                    <a:pt x="3070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56"/>
            <p:cNvSpPr/>
            <p:nvPr/>
          </p:nvSpPr>
          <p:spPr>
            <a:xfrm>
              <a:off x="5243900" y="1696775"/>
              <a:ext cx="1764175" cy="1777475"/>
            </a:xfrm>
            <a:custGeom>
              <a:avLst/>
              <a:gdLst/>
              <a:ahLst/>
              <a:cxnLst/>
              <a:rect l="l" t="t" r="r" b="b"/>
              <a:pathLst>
                <a:path w="70567" h="71099" extrusionOk="0">
                  <a:moveTo>
                    <a:pt x="18573" y="1"/>
                  </a:moveTo>
                  <a:lnTo>
                    <a:pt x="0" y="28008"/>
                  </a:lnTo>
                  <a:cubicBezTo>
                    <a:pt x="16938" y="38505"/>
                    <a:pt x="30711" y="53395"/>
                    <a:pt x="39863" y="71098"/>
                  </a:cubicBezTo>
                  <a:lnTo>
                    <a:pt x="70567" y="57353"/>
                  </a:lnTo>
                  <a:cubicBezTo>
                    <a:pt x="63753" y="43719"/>
                    <a:pt x="54712" y="31125"/>
                    <a:pt x="43629" y="20042"/>
                  </a:cubicBezTo>
                  <a:cubicBezTo>
                    <a:pt x="36049" y="12449"/>
                    <a:pt x="27642" y="5725"/>
                    <a:pt x="1857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56"/>
            <p:cNvSpPr/>
            <p:nvPr/>
          </p:nvSpPr>
          <p:spPr>
            <a:xfrm>
              <a:off x="3812150" y="1151100"/>
              <a:ext cx="1896075" cy="1245900"/>
            </a:xfrm>
            <a:custGeom>
              <a:avLst/>
              <a:gdLst/>
              <a:ahLst/>
              <a:cxnLst/>
              <a:rect l="l" t="t" r="r" b="b"/>
              <a:pathLst>
                <a:path w="75843" h="49836" extrusionOk="0">
                  <a:moveTo>
                    <a:pt x="0" y="0"/>
                  </a:moveTo>
                  <a:lnTo>
                    <a:pt x="0" y="33518"/>
                  </a:lnTo>
                  <a:cubicBezTo>
                    <a:pt x="20987" y="33552"/>
                    <a:pt x="40615" y="39518"/>
                    <a:pt x="57270" y="49835"/>
                  </a:cubicBezTo>
                  <a:lnTo>
                    <a:pt x="75843" y="21828"/>
                  </a:lnTo>
                  <a:cubicBezTo>
                    <a:pt x="53339" y="7641"/>
                    <a:pt x="27256" y="28"/>
                    <a:pt x="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56"/>
            <p:cNvSpPr/>
            <p:nvPr/>
          </p:nvSpPr>
          <p:spPr>
            <a:xfrm>
              <a:off x="1910550" y="1151100"/>
              <a:ext cx="1901625" cy="1244175"/>
            </a:xfrm>
            <a:custGeom>
              <a:avLst/>
              <a:gdLst/>
              <a:ahLst/>
              <a:cxnLst/>
              <a:rect l="l" t="t" r="r" b="b"/>
              <a:pathLst>
                <a:path w="76065" h="49767" extrusionOk="0">
                  <a:moveTo>
                    <a:pt x="75892" y="0"/>
                  </a:moveTo>
                  <a:cubicBezTo>
                    <a:pt x="48629" y="0"/>
                    <a:pt x="22525" y="7579"/>
                    <a:pt x="1" y="21745"/>
                  </a:cubicBezTo>
                  <a:lnTo>
                    <a:pt x="18574" y="49766"/>
                  </a:lnTo>
                  <a:cubicBezTo>
                    <a:pt x="35250" y="39463"/>
                    <a:pt x="54898" y="33518"/>
                    <a:pt x="75892" y="33518"/>
                  </a:cubicBezTo>
                  <a:lnTo>
                    <a:pt x="76064" y="33518"/>
                  </a:lnTo>
                  <a:lnTo>
                    <a:pt x="76064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56"/>
            <p:cNvSpPr/>
            <p:nvPr/>
          </p:nvSpPr>
          <p:spPr>
            <a:xfrm>
              <a:off x="608475" y="1694725"/>
              <a:ext cx="1766425" cy="1778150"/>
            </a:xfrm>
            <a:custGeom>
              <a:avLst/>
              <a:gdLst/>
              <a:ahLst/>
              <a:cxnLst/>
              <a:rect l="l" t="t" r="r" b="b"/>
              <a:pathLst>
                <a:path w="70657" h="71126" extrusionOk="0">
                  <a:moveTo>
                    <a:pt x="52084" y="0"/>
                  </a:moveTo>
                  <a:cubicBezTo>
                    <a:pt x="42959" y="5745"/>
                    <a:pt x="34518" y="12490"/>
                    <a:pt x="26904" y="20124"/>
                  </a:cubicBezTo>
                  <a:cubicBezTo>
                    <a:pt x="15828" y="31194"/>
                    <a:pt x="6800" y="43759"/>
                    <a:pt x="0" y="57373"/>
                  </a:cubicBezTo>
                  <a:lnTo>
                    <a:pt x="30704" y="71125"/>
                  </a:lnTo>
                  <a:cubicBezTo>
                    <a:pt x="39870" y="53401"/>
                    <a:pt x="53677" y="38504"/>
                    <a:pt x="70657" y="28021"/>
                  </a:cubicBezTo>
                  <a:lnTo>
                    <a:pt x="520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56"/>
            <p:cNvSpPr/>
            <p:nvPr/>
          </p:nvSpPr>
          <p:spPr>
            <a:xfrm>
              <a:off x="238125" y="3129050"/>
              <a:ext cx="1137975" cy="1434175"/>
            </a:xfrm>
            <a:custGeom>
              <a:avLst/>
              <a:gdLst/>
              <a:ahLst/>
              <a:cxnLst/>
              <a:rect l="l" t="t" r="r" b="b"/>
              <a:pathLst>
                <a:path w="45519" h="57367" extrusionOk="0">
                  <a:moveTo>
                    <a:pt x="14814" y="0"/>
                  </a:moveTo>
                  <a:cubicBezTo>
                    <a:pt x="5966" y="17697"/>
                    <a:pt x="890" y="37152"/>
                    <a:pt x="0" y="57366"/>
                  </a:cubicBezTo>
                  <a:lnTo>
                    <a:pt x="33566" y="57366"/>
                  </a:lnTo>
                  <a:cubicBezTo>
                    <a:pt x="34442" y="42152"/>
                    <a:pt x="38511" y="27283"/>
                    <a:pt x="45518" y="13745"/>
                  </a:cubicBezTo>
                  <a:lnTo>
                    <a:pt x="14814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56"/>
            <p:cNvSpPr/>
            <p:nvPr/>
          </p:nvSpPr>
          <p:spPr>
            <a:xfrm>
              <a:off x="1924656" y="1941325"/>
              <a:ext cx="3773110" cy="1646329"/>
            </a:xfrm>
            <a:custGeom>
              <a:avLst/>
              <a:gdLst/>
              <a:ahLst/>
              <a:cxnLst/>
              <a:rect l="l" t="t" r="r" b="b"/>
              <a:pathLst>
                <a:path w="148183" h="64657" extrusionOk="0">
                  <a:moveTo>
                    <a:pt x="74043" y="1"/>
                  </a:moveTo>
                  <a:cubicBezTo>
                    <a:pt x="45518" y="1"/>
                    <a:pt x="19504" y="10966"/>
                    <a:pt x="0" y="28932"/>
                  </a:cubicBezTo>
                  <a:lnTo>
                    <a:pt x="35732" y="64657"/>
                  </a:lnTo>
                  <a:cubicBezTo>
                    <a:pt x="45553" y="54774"/>
                    <a:pt x="59167" y="48663"/>
                    <a:pt x="74208" y="48663"/>
                  </a:cubicBezTo>
                  <a:cubicBezTo>
                    <a:pt x="89215" y="48663"/>
                    <a:pt x="102788" y="54739"/>
                    <a:pt x="112623" y="64567"/>
                  </a:cubicBezTo>
                  <a:lnTo>
                    <a:pt x="148182" y="29008"/>
                  </a:lnTo>
                  <a:cubicBezTo>
                    <a:pt x="128671" y="11008"/>
                    <a:pt x="102623" y="1"/>
                    <a:pt x="7404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56"/>
            <p:cNvSpPr/>
            <p:nvPr/>
          </p:nvSpPr>
          <p:spPr>
            <a:xfrm>
              <a:off x="1028863" y="2678027"/>
              <a:ext cx="1805597" cy="1885320"/>
            </a:xfrm>
            <a:custGeom>
              <a:avLst/>
              <a:gdLst/>
              <a:ahLst/>
              <a:cxnLst/>
              <a:rect l="l" t="t" r="r" b="b"/>
              <a:pathLst>
                <a:path w="70912" h="74043" extrusionOk="0">
                  <a:moveTo>
                    <a:pt x="35180" y="0"/>
                  </a:moveTo>
                  <a:cubicBezTo>
                    <a:pt x="14925" y="18642"/>
                    <a:pt x="1697" y="44814"/>
                    <a:pt x="0" y="74042"/>
                  </a:cubicBezTo>
                  <a:lnTo>
                    <a:pt x="55077" y="74042"/>
                  </a:lnTo>
                  <a:cubicBezTo>
                    <a:pt x="55077" y="59084"/>
                    <a:pt x="61118" y="45545"/>
                    <a:pt x="70912" y="35725"/>
                  </a:cubicBezTo>
                  <a:lnTo>
                    <a:pt x="35180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56"/>
            <p:cNvSpPr/>
            <p:nvPr/>
          </p:nvSpPr>
          <p:spPr>
            <a:xfrm>
              <a:off x="4792190" y="2679937"/>
              <a:ext cx="1798951" cy="1883410"/>
            </a:xfrm>
            <a:custGeom>
              <a:avLst/>
              <a:gdLst/>
              <a:ahLst/>
              <a:cxnLst/>
              <a:rect l="l" t="t" r="r" b="b"/>
              <a:pathLst>
                <a:path w="70651" h="73968" extrusionOk="0">
                  <a:moveTo>
                    <a:pt x="35567" y="1"/>
                  </a:moveTo>
                  <a:lnTo>
                    <a:pt x="1" y="35560"/>
                  </a:lnTo>
                  <a:cubicBezTo>
                    <a:pt x="9836" y="45388"/>
                    <a:pt x="15912" y="58967"/>
                    <a:pt x="15912" y="73967"/>
                  </a:cubicBezTo>
                  <a:lnTo>
                    <a:pt x="70650" y="73967"/>
                  </a:lnTo>
                  <a:cubicBezTo>
                    <a:pt x="68954" y="44795"/>
                    <a:pt x="55767" y="18643"/>
                    <a:pt x="3556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3" name="Google Shape;5343;p56"/>
          <p:cNvGrpSpPr/>
          <p:nvPr/>
        </p:nvGrpSpPr>
        <p:grpSpPr>
          <a:xfrm>
            <a:off x="5599650" y="2934699"/>
            <a:ext cx="985357" cy="585764"/>
            <a:chOff x="5145061" y="2881789"/>
            <a:chExt cx="1107641" cy="658458"/>
          </a:xfrm>
        </p:grpSpPr>
        <p:grpSp>
          <p:nvGrpSpPr>
            <p:cNvPr id="5344" name="Google Shape;5344;p56"/>
            <p:cNvGrpSpPr/>
            <p:nvPr/>
          </p:nvGrpSpPr>
          <p:grpSpPr>
            <a:xfrm>
              <a:off x="5722989" y="3244587"/>
              <a:ext cx="529713" cy="295659"/>
              <a:chOff x="5722989" y="3244587"/>
              <a:chExt cx="529713" cy="295659"/>
            </a:xfrm>
          </p:grpSpPr>
          <p:sp>
            <p:nvSpPr>
              <p:cNvPr id="5345" name="Google Shape;5345;p56"/>
              <p:cNvSpPr/>
              <p:nvPr/>
            </p:nvSpPr>
            <p:spPr>
              <a:xfrm>
                <a:off x="5722989" y="3244587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5346" name="Google Shape;5346;p56"/>
              <p:cNvSpPr/>
              <p:nvPr/>
            </p:nvSpPr>
            <p:spPr>
              <a:xfrm>
                <a:off x="6035543" y="3298113"/>
                <a:ext cx="217159" cy="22492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5347" name="Google Shape;5347;p56"/>
            <p:cNvGrpSpPr/>
            <p:nvPr/>
          </p:nvGrpSpPr>
          <p:grpSpPr>
            <a:xfrm>
              <a:off x="5145061" y="3244587"/>
              <a:ext cx="536807" cy="295659"/>
              <a:chOff x="5145061" y="3244587"/>
              <a:chExt cx="536807" cy="295659"/>
            </a:xfrm>
          </p:grpSpPr>
          <p:sp>
            <p:nvSpPr>
              <p:cNvPr id="5348" name="Google Shape;5348;p56"/>
              <p:cNvSpPr/>
              <p:nvPr/>
            </p:nvSpPr>
            <p:spPr>
              <a:xfrm>
                <a:off x="5340522" y="3244587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5349" name="Google Shape;5349;p56"/>
              <p:cNvSpPr/>
              <p:nvPr/>
            </p:nvSpPr>
            <p:spPr>
              <a:xfrm flipH="1">
                <a:off x="5145061" y="3298599"/>
                <a:ext cx="217159" cy="22492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5350" name="Google Shape;5350;p56"/>
            <p:cNvGrpSpPr/>
            <p:nvPr/>
          </p:nvGrpSpPr>
          <p:grpSpPr>
            <a:xfrm>
              <a:off x="5341327" y="2898245"/>
              <a:ext cx="532309" cy="614891"/>
              <a:chOff x="5341327" y="2898245"/>
              <a:chExt cx="532309" cy="614891"/>
            </a:xfrm>
          </p:grpSpPr>
          <p:sp>
            <p:nvSpPr>
              <p:cNvPr id="5351" name="Google Shape;5351;p56"/>
              <p:cNvSpPr/>
              <p:nvPr/>
            </p:nvSpPr>
            <p:spPr>
              <a:xfrm>
                <a:off x="5532290" y="3217476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5352" name="Google Shape;5352;p56"/>
              <p:cNvSpPr/>
              <p:nvPr/>
            </p:nvSpPr>
            <p:spPr>
              <a:xfrm flipH="1">
                <a:off x="5341327" y="2898245"/>
                <a:ext cx="217159" cy="33450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5353" name="Google Shape;5353;p56"/>
            <p:cNvGrpSpPr/>
            <p:nvPr/>
          </p:nvGrpSpPr>
          <p:grpSpPr>
            <a:xfrm>
              <a:off x="5532290" y="2881789"/>
              <a:ext cx="620516" cy="305456"/>
              <a:chOff x="5532290" y="2881789"/>
              <a:chExt cx="620516" cy="305456"/>
            </a:xfrm>
          </p:grpSpPr>
          <p:sp>
            <p:nvSpPr>
              <p:cNvPr id="5354" name="Google Shape;5354;p56"/>
              <p:cNvSpPr/>
              <p:nvPr/>
            </p:nvSpPr>
            <p:spPr>
              <a:xfrm>
                <a:off x="5532290" y="2891586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5355" name="Google Shape;5355;p56"/>
              <p:cNvSpPr/>
              <p:nvPr/>
            </p:nvSpPr>
            <p:spPr>
              <a:xfrm>
                <a:off x="5837311" y="2881789"/>
                <a:ext cx="315495" cy="288369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</p:grpSp>
      <p:grpSp>
        <p:nvGrpSpPr>
          <p:cNvPr id="5356" name="Google Shape;5356;p56"/>
          <p:cNvGrpSpPr/>
          <p:nvPr/>
        </p:nvGrpSpPr>
        <p:grpSpPr>
          <a:xfrm>
            <a:off x="8178573" y="3726757"/>
            <a:ext cx="269068" cy="645491"/>
            <a:chOff x="7026852" y="3311869"/>
            <a:chExt cx="434331" cy="1041954"/>
          </a:xfrm>
        </p:grpSpPr>
        <p:sp>
          <p:nvSpPr>
            <p:cNvPr id="5357" name="Google Shape;5357;p56"/>
            <p:cNvSpPr/>
            <p:nvPr/>
          </p:nvSpPr>
          <p:spPr>
            <a:xfrm>
              <a:off x="7026852" y="3311869"/>
              <a:ext cx="434331" cy="847405"/>
            </a:xfrm>
            <a:custGeom>
              <a:avLst/>
              <a:gdLst/>
              <a:ahLst/>
              <a:cxnLst/>
              <a:rect l="l" t="t" r="r" b="b"/>
              <a:pathLst>
                <a:path w="16734" h="32649" extrusionOk="0">
                  <a:moveTo>
                    <a:pt x="8369" y="0"/>
                  </a:moveTo>
                  <a:cubicBezTo>
                    <a:pt x="3747" y="0"/>
                    <a:pt x="1" y="3747"/>
                    <a:pt x="1" y="8366"/>
                  </a:cubicBezTo>
                  <a:lnTo>
                    <a:pt x="1" y="32649"/>
                  </a:lnTo>
                  <a:lnTo>
                    <a:pt x="16734" y="32649"/>
                  </a:lnTo>
                  <a:lnTo>
                    <a:pt x="16734" y="8366"/>
                  </a:lnTo>
                  <a:cubicBezTo>
                    <a:pt x="16734" y="3744"/>
                    <a:pt x="12987" y="0"/>
                    <a:pt x="836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56"/>
            <p:cNvSpPr/>
            <p:nvPr/>
          </p:nvSpPr>
          <p:spPr>
            <a:xfrm>
              <a:off x="7082395" y="3359392"/>
              <a:ext cx="323321" cy="32332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56"/>
            <p:cNvSpPr/>
            <p:nvPr/>
          </p:nvSpPr>
          <p:spPr>
            <a:xfrm>
              <a:off x="7026852" y="4159239"/>
              <a:ext cx="434331" cy="194585"/>
            </a:xfrm>
            <a:custGeom>
              <a:avLst/>
              <a:gdLst/>
              <a:ahLst/>
              <a:cxnLst/>
              <a:rect l="l" t="t" r="r" b="b"/>
              <a:pathLst>
                <a:path w="16734" h="7497" extrusionOk="0">
                  <a:moveTo>
                    <a:pt x="1" y="1"/>
                  </a:moveTo>
                  <a:lnTo>
                    <a:pt x="8369" y="7496"/>
                  </a:lnTo>
                  <a:lnTo>
                    <a:pt x="16734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0" name="Google Shape;5360;p56"/>
          <p:cNvGrpSpPr/>
          <p:nvPr/>
        </p:nvGrpSpPr>
        <p:grpSpPr>
          <a:xfrm>
            <a:off x="6195154" y="3765995"/>
            <a:ext cx="293882" cy="293836"/>
            <a:chOff x="4873519" y="3311869"/>
            <a:chExt cx="499374" cy="499296"/>
          </a:xfrm>
        </p:grpSpPr>
        <p:sp>
          <p:nvSpPr>
            <p:cNvPr id="5361" name="Google Shape;5361;p56"/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56"/>
            <p:cNvSpPr/>
            <p:nvPr/>
          </p:nvSpPr>
          <p:spPr>
            <a:xfrm>
              <a:off x="4894620" y="3329830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3" name="Google Shape;5363;p56"/>
          <p:cNvGrpSpPr/>
          <p:nvPr/>
        </p:nvGrpSpPr>
        <p:grpSpPr>
          <a:xfrm>
            <a:off x="6195154" y="4078366"/>
            <a:ext cx="293882" cy="293882"/>
            <a:chOff x="4873519" y="3875839"/>
            <a:chExt cx="499374" cy="499374"/>
          </a:xfrm>
        </p:grpSpPr>
        <p:sp>
          <p:nvSpPr>
            <p:cNvPr id="5364" name="Google Shape;5364;p56"/>
            <p:cNvSpPr/>
            <p:nvPr/>
          </p:nvSpPr>
          <p:spPr>
            <a:xfrm>
              <a:off x="4873519" y="3875839"/>
              <a:ext cx="499374" cy="499374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56"/>
            <p:cNvSpPr/>
            <p:nvPr/>
          </p:nvSpPr>
          <p:spPr>
            <a:xfrm>
              <a:off x="4894620" y="3893826"/>
              <a:ext cx="202112" cy="182360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6" name="Google Shape;5366;p56"/>
          <p:cNvGrpSpPr/>
          <p:nvPr/>
        </p:nvGrpSpPr>
        <p:grpSpPr>
          <a:xfrm>
            <a:off x="2425681" y="2050319"/>
            <a:ext cx="698104" cy="698208"/>
            <a:chOff x="2565073" y="2075876"/>
            <a:chExt cx="672482" cy="672518"/>
          </a:xfrm>
        </p:grpSpPr>
        <p:sp>
          <p:nvSpPr>
            <p:cNvPr id="5367" name="Google Shape;5367;p56"/>
            <p:cNvSpPr/>
            <p:nvPr/>
          </p:nvSpPr>
          <p:spPr>
            <a:xfrm>
              <a:off x="2642193" y="2530650"/>
              <a:ext cx="419588" cy="217743"/>
            </a:xfrm>
            <a:custGeom>
              <a:avLst/>
              <a:gdLst/>
              <a:ahLst/>
              <a:cxnLst/>
              <a:rect l="l" t="t" r="r" b="b"/>
              <a:pathLst>
                <a:path w="130611" h="67780" extrusionOk="0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56"/>
            <p:cNvSpPr/>
            <p:nvPr/>
          </p:nvSpPr>
          <p:spPr>
            <a:xfrm>
              <a:off x="2910083" y="2420918"/>
              <a:ext cx="327379" cy="312727"/>
            </a:xfrm>
            <a:custGeom>
              <a:avLst/>
              <a:gdLst/>
              <a:ahLst/>
              <a:cxnLst/>
              <a:rect l="l" t="t" r="r" b="b"/>
              <a:pathLst>
                <a:path w="101908" h="97347" extrusionOk="0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56"/>
            <p:cNvSpPr/>
            <p:nvPr/>
          </p:nvSpPr>
          <p:spPr>
            <a:xfrm>
              <a:off x="2999034" y="2125384"/>
              <a:ext cx="238522" cy="411351"/>
            </a:xfrm>
            <a:custGeom>
              <a:avLst/>
              <a:gdLst/>
              <a:ahLst/>
              <a:cxnLst/>
              <a:rect l="l" t="t" r="r" b="b"/>
              <a:pathLst>
                <a:path w="74248" h="128047" extrusionOk="0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56"/>
            <p:cNvSpPr/>
            <p:nvPr/>
          </p:nvSpPr>
          <p:spPr>
            <a:xfrm>
              <a:off x="2740849" y="2075876"/>
              <a:ext cx="419604" cy="217734"/>
            </a:xfrm>
            <a:custGeom>
              <a:avLst/>
              <a:gdLst/>
              <a:ahLst/>
              <a:cxnLst/>
              <a:rect l="l" t="t" r="r" b="b"/>
              <a:pathLst>
                <a:path w="130616" h="67777" extrusionOk="0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56"/>
            <p:cNvSpPr/>
            <p:nvPr/>
          </p:nvSpPr>
          <p:spPr>
            <a:xfrm>
              <a:off x="2565167" y="2090625"/>
              <a:ext cx="327379" cy="312740"/>
            </a:xfrm>
            <a:custGeom>
              <a:avLst/>
              <a:gdLst/>
              <a:ahLst/>
              <a:cxnLst/>
              <a:rect l="l" t="t" r="r" b="b"/>
              <a:pathLst>
                <a:path w="101908" h="97351" extrusionOk="0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56"/>
            <p:cNvSpPr/>
            <p:nvPr/>
          </p:nvSpPr>
          <p:spPr>
            <a:xfrm>
              <a:off x="2565073" y="2287538"/>
              <a:ext cx="218572" cy="409555"/>
            </a:xfrm>
            <a:custGeom>
              <a:avLst/>
              <a:gdLst/>
              <a:ahLst/>
              <a:cxnLst/>
              <a:rect l="l" t="t" r="r" b="b"/>
              <a:pathLst>
                <a:path w="68038" h="127488" extrusionOk="0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3" name="Google Shape;5373;p56"/>
          <p:cNvGrpSpPr/>
          <p:nvPr/>
        </p:nvGrpSpPr>
        <p:grpSpPr>
          <a:xfrm>
            <a:off x="5649092" y="3734919"/>
            <a:ext cx="438354" cy="637329"/>
            <a:chOff x="1697726" y="3244179"/>
            <a:chExt cx="788124" cy="1146069"/>
          </a:xfrm>
        </p:grpSpPr>
        <p:sp>
          <p:nvSpPr>
            <p:cNvPr id="5374" name="Google Shape;5374;p56"/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56"/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76" name="Google Shape;5376;p56"/>
          <p:cNvSpPr/>
          <p:nvPr/>
        </p:nvSpPr>
        <p:spPr>
          <a:xfrm>
            <a:off x="8146351" y="3622703"/>
            <a:ext cx="204" cy="4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7" name="Google Shape;5377;p56"/>
          <p:cNvGrpSpPr/>
          <p:nvPr/>
        </p:nvGrpSpPr>
        <p:grpSpPr>
          <a:xfrm>
            <a:off x="7650306" y="2063282"/>
            <a:ext cx="799565" cy="670282"/>
            <a:chOff x="7617850" y="2063282"/>
            <a:chExt cx="799565" cy="670282"/>
          </a:xfrm>
        </p:grpSpPr>
        <p:cxnSp>
          <p:nvCxnSpPr>
            <p:cNvPr id="5378" name="Google Shape;5378;p56"/>
            <p:cNvCxnSpPr/>
            <p:nvPr/>
          </p:nvCxnSpPr>
          <p:spPr>
            <a:xfrm rot="5400000" flipH="1">
              <a:off x="7629118" y="210471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9" name="Google Shape;5379;p56"/>
            <p:cNvCxnSpPr/>
            <p:nvPr/>
          </p:nvCxnSpPr>
          <p:spPr>
            <a:xfrm rot="-5400000">
              <a:off x="8276270" y="210471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0" name="Google Shape;5380;p56"/>
            <p:cNvCxnSpPr/>
            <p:nvPr/>
          </p:nvCxnSpPr>
          <p:spPr>
            <a:xfrm rot="5400000">
              <a:off x="7629118" y="261296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1" name="Google Shape;5381;p56"/>
            <p:cNvCxnSpPr/>
            <p:nvPr/>
          </p:nvCxnSpPr>
          <p:spPr>
            <a:xfrm rot="-5400000" flipH="1">
              <a:off x="8276270" y="261296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2" name="Google Shape;5382;p56"/>
            <p:cNvCxnSpPr/>
            <p:nvPr/>
          </p:nvCxnSpPr>
          <p:spPr>
            <a:xfrm rot="10800000">
              <a:off x="7617850" y="2393356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3" name="Google Shape;5383;p56"/>
            <p:cNvCxnSpPr/>
            <p:nvPr/>
          </p:nvCxnSpPr>
          <p:spPr>
            <a:xfrm rot="10800000">
              <a:off x="8334015" y="2393356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384" name="Google Shape;5384;p56"/>
            <p:cNvGrpSpPr/>
            <p:nvPr/>
          </p:nvGrpSpPr>
          <p:grpSpPr>
            <a:xfrm>
              <a:off x="7734309" y="2063282"/>
              <a:ext cx="570957" cy="620095"/>
              <a:chOff x="7734309" y="2063282"/>
              <a:chExt cx="570957" cy="620095"/>
            </a:xfrm>
          </p:grpSpPr>
          <p:grpSp>
            <p:nvGrpSpPr>
              <p:cNvPr id="5385" name="Google Shape;5385;p56"/>
              <p:cNvGrpSpPr/>
              <p:nvPr/>
            </p:nvGrpSpPr>
            <p:grpSpPr>
              <a:xfrm>
                <a:off x="8031573" y="2063282"/>
                <a:ext cx="273693" cy="620095"/>
                <a:chOff x="8031573" y="2063282"/>
                <a:chExt cx="273693" cy="620095"/>
              </a:xfrm>
            </p:grpSpPr>
            <p:sp>
              <p:nvSpPr>
                <p:cNvPr id="5386" name="Google Shape;5386;p56"/>
                <p:cNvSpPr/>
                <p:nvPr/>
              </p:nvSpPr>
              <p:spPr>
                <a:xfrm>
                  <a:off x="8031573" y="2481676"/>
                  <a:ext cx="246012" cy="20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4" h="14712" extrusionOk="0">
                      <a:moveTo>
                        <a:pt x="13714" y="1"/>
                      </a:moveTo>
                      <a:cubicBezTo>
                        <a:pt x="13485" y="1"/>
                        <a:pt x="13243" y="5"/>
                        <a:pt x="12987" y="13"/>
                      </a:cubicBezTo>
                      <a:cubicBezTo>
                        <a:pt x="11706" y="56"/>
                        <a:pt x="10294" y="76"/>
                        <a:pt x="8782" y="76"/>
                      </a:cubicBezTo>
                      <a:cubicBezTo>
                        <a:pt x="8568" y="76"/>
                        <a:pt x="8352" y="76"/>
                        <a:pt x="8134" y="75"/>
                      </a:cubicBezTo>
                      <a:lnTo>
                        <a:pt x="8118" y="75"/>
                      </a:lnTo>
                      <a:cubicBezTo>
                        <a:pt x="8116" y="75"/>
                        <a:pt x="8114" y="75"/>
                        <a:pt x="8112" y="75"/>
                      </a:cubicBezTo>
                      <a:cubicBezTo>
                        <a:pt x="6297" y="75"/>
                        <a:pt x="4825" y="1549"/>
                        <a:pt x="4828" y="3365"/>
                      </a:cubicBezTo>
                      <a:lnTo>
                        <a:pt x="4828" y="4847"/>
                      </a:lnTo>
                      <a:lnTo>
                        <a:pt x="6675" y="4847"/>
                      </a:lnTo>
                      <a:cubicBezTo>
                        <a:pt x="9163" y="4850"/>
                        <a:pt x="11182" y="6869"/>
                        <a:pt x="11185" y="9357"/>
                      </a:cubicBezTo>
                      <a:lnTo>
                        <a:pt x="11185" y="9535"/>
                      </a:lnTo>
                      <a:cubicBezTo>
                        <a:pt x="11185" y="9839"/>
                        <a:pt x="10936" y="10088"/>
                        <a:pt x="10632" y="10088"/>
                      </a:cubicBezTo>
                      <a:cubicBezTo>
                        <a:pt x="10328" y="10088"/>
                        <a:pt x="10079" y="9839"/>
                        <a:pt x="10079" y="9535"/>
                      </a:cubicBezTo>
                      <a:lnTo>
                        <a:pt x="10079" y="9357"/>
                      </a:lnTo>
                      <a:cubicBezTo>
                        <a:pt x="10079" y="7477"/>
                        <a:pt x="8555" y="5953"/>
                        <a:pt x="6675" y="5953"/>
                      </a:cubicBezTo>
                      <a:lnTo>
                        <a:pt x="1" y="5953"/>
                      </a:lnTo>
                      <a:lnTo>
                        <a:pt x="1" y="12851"/>
                      </a:lnTo>
                      <a:cubicBezTo>
                        <a:pt x="460" y="13288"/>
                        <a:pt x="2279" y="14711"/>
                        <a:pt x="6423" y="14711"/>
                      </a:cubicBezTo>
                      <a:cubicBezTo>
                        <a:pt x="11525" y="14711"/>
                        <a:pt x="14168" y="11628"/>
                        <a:pt x="14527" y="8571"/>
                      </a:cubicBezTo>
                      <a:cubicBezTo>
                        <a:pt x="14553" y="8351"/>
                        <a:pt x="14705" y="8169"/>
                        <a:pt x="14919" y="8105"/>
                      </a:cubicBezTo>
                      <a:cubicBezTo>
                        <a:pt x="15042" y="8069"/>
                        <a:pt x="17944" y="7154"/>
                        <a:pt x="17882" y="3957"/>
                      </a:cubicBezTo>
                      <a:cubicBezTo>
                        <a:pt x="17856" y="2779"/>
                        <a:pt x="17727" y="1961"/>
                        <a:pt x="17459" y="1392"/>
                      </a:cubicBezTo>
                      <a:cubicBezTo>
                        <a:pt x="17352" y="1201"/>
                        <a:pt x="17093" y="842"/>
                        <a:pt x="17028" y="780"/>
                      </a:cubicBezTo>
                      <a:cubicBezTo>
                        <a:pt x="16462" y="243"/>
                        <a:pt x="15452" y="1"/>
                        <a:pt x="1371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7" name="Google Shape;5387;p56"/>
                <p:cNvSpPr/>
                <p:nvPr/>
              </p:nvSpPr>
              <p:spPr>
                <a:xfrm>
                  <a:off x="8031573" y="2298026"/>
                  <a:ext cx="273693" cy="25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3" h="18243" extrusionOk="0">
                      <a:moveTo>
                        <a:pt x="16810" y="1"/>
                      </a:moveTo>
                      <a:cubicBezTo>
                        <a:pt x="16764" y="1"/>
                        <a:pt x="16738" y="2"/>
                        <a:pt x="16737" y="2"/>
                      </a:cubicBezTo>
                      <a:lnTo>
                        <a:pt x="12039" y="2"/>
                      </a:lnTo>
                      <a:cubicBezTo>
                        <a:pt x="9752" y="2"/>
                        <a:pt x="7902" y="1856"/>
                        <a:pt x="7898" y="4140"/>
                      </a:cubicBezTo>
                      <a:lnTo>
                        <a:pt x="7898" y="6748"/>
                      </a:lnTo>
                      <a:lnTo>
                        <a:pt x="8303" y="6748"/>
                      </a:lnTo>
                      <a:cubicBezTo>
                        <a:pt x="9966" y="6748"/>
                        <a:pt x="11315" y="8097"/>
                        <a:pt x="11315" y="9760"/>
                      </a:cubicBezTo>
                      <a:lnTo>
                        <a:pt x="11315" y="10333"/>
                      </a:lnTo>
                      <a:cubicBezTo>
                        <a:pt x="11315" y="10637"/>
                        <a:pt x="11069" y="10886"/>
                        <a:pt x="10761" y="10886"/>
                      </a:cubicBezTo>
                      <a:cubicBezTo>
                        <a:pt x="10457" y="10886"/>
                        <a:pt x="10211" y="10637"/>
                        <a:pt x="10211" y="10333"/>
                      </a:cubicBezTo>
                      <a:lnTo>
                        <a:pt x="10211" y="9760"/>
                      </a:lnTo>
                      <a:cubicBezTo>
                        <a:pt x="10208" y="8705"/>
                        <a:pt x="9357" y="7854"/>
                        <a:pt x="8303" y="7851"/>
                      </a:cubicBezTo>
                      <a:lnTo>
                        <a:pt x="6449" y="7851"/>
                      </a:lnTo>
                      <a:cubicBezTo>
                        <a:pt x="5362" y="7851"/>
                        <a:pt x="4482" y="8731"/>
                        <a:pt x="4482" y="9818"/>
                      </a:cubicBezTo>
                      <a:lnTo>
                        <a:pt x="4482" y="10624"/>
                      </a:lnTo>
                      <a:cubicBezTo>
                        <a:pt x="4482" y="10931"/>
                        <a:pt x="4233" y="11177"/>
                        <a:pt x="3929" y="11177"/>
                      </a:cubicBezTo>
                      <a:cubicBezTo>
                        <a:pt x="3624" y="11177"/>
                        <a:pt x="3375" y="10931"/>
                        <a:pt x="3375" y="10624"/>
                      </a:cubicBezTo>
                      <a:lnTo>
                        <a:pt x="3375" y="9818"/>
                      </a:lnTo>
                      <a:cubicBezTo>
                        <a:pt x="3375" y="8123"/>
                        <a:pt x="4750" y="6745"/>
                        <a:pt x="6449" y="6745"/>
                      </a:cubicBezTo>
                      <a:lnTo>
                        <a:pt x="6792" y="6745"/>
                      </a:lnTo>
                      <a:lnTo>
                        <a:pt x="6792" y="5230"/>
                      </a:lnTo>
                      <a:lnTo>
                        <a:pt x="1" y="5230"/>
                      </a:lnTo>
                      <a:lnTo>
                        <a:pt x="1" y="18243"/>
                      </a:lnTo>
                      <a:lnTo>
                        <a:pt x="3722" y="18243"/>
                      </a:lnTo>
                      <a:lnTo>
                        <a:pt x="3722" y="16761"/>
                      </a:lnTo>
                      <a:cubicBezTo>
                        <a:pt x="3722" y="14335"/>
                        <a:pt x="5689" y="12364"/>
                        <a:pt x="8118" y="12364"/>
                      </a:cubicBezTo>
                      <a:lnTo>
                        <a:pt x="8138" y="12364"/>
                      </a:lnTo>
                      <a:cubicBezTo>
                        <a:pt x="8355" y="12365"/>
                        <a:pt x="8571" y="12366"/>
                        <a:pt x="8785" y="12366"/>
                      </a:cubicBezTo>
                      <a:cubicBezTo>
                        <a:pt x="10281" y="12366"/>
                        <a:pt x="11680" y="12346"/>
                        <a:pt x="12949" y="12306"/>
                      </a:cubicBezTo>
                      <a:cubicBezTo>
                        <a:pt x="13215" y="12297"/>
                        <a:pt x="13470" y="12293"/>
                        <a:pt x="13712" y="12293"/>
                      </a:cubicBezTo>
                      <a:cubicBezTo>
                        <a:pt x="15786" y="12293"/>
                        <a:pt x="16995" y="12621"/>
                        <a:pt x="17789" y="13374"/>
                      </a:cubicBezTo>
                      <a:cubicBezTo>
                        <a:pt x="17866" y="13448"/>
                        <a:pt x="17941" y="13526"/>
                        <a:pt x="18009" y="13610"/>
                      </a:cubicBezTo>
                      <a:cubicBezTo>
                        <a:pt x="19963" y="12539"/>
                        <a:pt x="19927" y="9744"/>
                        <a:pt x="19927" y="9715"/>
                      </a:cubicBezTo>
                      <a:lnTo>
                        <a:pt x="19927" y="4156"/>
                      </a:lnTo>
                      <a:cubicBezTo>
                        <a:pt x="19927" y="2603"/>
                        <a:pt x="19545" y="1461"/>
                        <a:pt x="18795" y="763"/>
                      </a:cubicBezTo>
                      <a:cubicBezTo>
                        <a:pt x="18032" y="53"/>
                        <a:pt x="17079" y="1"/>
                        <a:pt x="1681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8" name="Google Shape;5388;p56"/>
                <p:cNvSpPr/>
                <p:nvPr/>
              </p:nvSpPr>
              <p:spPr>
                <a:xfrm>
                  <a:off x="8031573" y="2063282"/>
                  <a:ext cx="177311" cy="14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3" h="10396" extrusionOk="0">
                      <a:moveTo>
                        <a:pt x="3097" y="1"/>
                      </a:moveTo>
                      <a:cubicBezTo>
                        <a:pt x="134" y="1"/>
                        <a:pt x="4" y="3928"/>
                        <a:pt x="1" y="4087"/>
                      </a:cubicBezTo>
                      <a:lnTo>
                        <a:pt x="1" y="10396"/>
                      </a:lnTo>
                      <a:lnTo>
                        <a:pt x="3796" y="10396"/>
                      </a:lnTo>
                      <a:cubicBezTo>
                        <a:pt x="5061" y="10393"/>
                        <a:pt x="6087" y="9367"/>
                        <a:pt x="6087" y="8102"/>
                      </a:cubicBezTo>
                      <a:lnTo>
                        <a:pt x="6087" y="7568"/>
                      </a:lnTo>
                      <a:cubicBezTo>
                        <a:pt x="6083" y="6255"/>
                        <a:pt x="5022" y="5193"/>
                        <a:pt x="3712" y="5193"/>
                      </a:cubicBezTo>
                      <a:lnTo>
                        <a:pt x="2803" y="5193"/>
                      </a:lnTo>
                      <a:cubicBezTo>
                        <a:pt x="2499" y="5193"/>
                        <a:pt x="2249" y="4944"/>
                        <a:pt x="2249" y="4640"/>
                      </a:cubicBezTo>
                      <a:cubicBezTo>
                        <a:pt x="2249" y="4336"/>
                        <a:pt x="2499" y="4087"/>
                        <a:pt x="2803" y="4087"/>
                      </a:cubicBezTo>
                      <a:lnTo>
                        <a:pt x="3715" y="4087"/>
                      </a:lnTo>
                      <a:cubicBezTo>
                        <a:pt x="5507" y="4090"/>
                        <a:pt x="7009" y="5456"/>
                        <a:pt x="7180" y="7241"/>
                      </a:cubicBezTo>
                      <a:lnTo>
                        <a:pt x="12741" y="7241"/>
                      </a:lnTo>
                      <a:cubicBezTo>
                        <a:pt x="12868" y="7086"/>
                        <a:pt x="12932" y="6847"/>
                        <a:pt x="12777" y="6420"/>
                      </a:cubicBezTo>
                      <a:cubicBezTo>
                        <a:pt x="12389" y="5323"/>
                        <a:pt x="10755" y="3708"/>
                        <a:pt x="8616" y="2301"/>
                      </a:cubicBezTo>
                      <a:cubicBezTo>
                        <a:pt x="6494" y="903"/>
                        <a:pt x="4327" y="1"/>
                        <a:pt x="309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9" name="Google Shape;5389;p56"/>
                <p:cNvSpPr/>
                <p:nvPr/>
              </p:nvSpPr>
              <p:spPr>
                <a:xfrm>
                  <a:off x="8031573" y="2177659"/>
                  <a:ext cx="221307" cy="17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2" h="12904" extrusionOk="0">
                      <a:moveTo>
                        <a:pt x="13080" y="0"/>
                      </a:moveTo>
                      <a:cubicBezTo>
                        <a:pt x="13032" y="0"/>
                        <a:pt x="13005" y="2"/>
                        <a:pt x="13004" y="2"/>
                      </a:cubicBezTo>
                      <a:cubicBezTo>
                        <a:pt x="12997" y="3"/>
                        <a:pt x="12991" y="4"/>
                        <a:pt x="12985" y="4"/>
                      </a:cubicBezTo>
                      <a:cubicBezTo>
                        <a:pt x="12978" y="4"/>
                        <a:pt x="12973" y="3"/>
                        <a:pt x="12968" y="2"/>
                      </a:cubicBezTo>
                      <a:lnTo>
                        <a:pt x="7183" y="2"/>
                      </a:lnTo>
                      <a:cubicBezTo>
                        <a:pt x="7054" y="1778"/>
                        <a:pt x="5579" y="3156"/>
                        <a:pt x="3796" y="3156"/>
                      </a:cubicBezTo>
                      <a:lnTo>
                        <a:pt x="1" y="3156"/>
                      </a:lnTo>
                      <a:lnTo>
                        <a:pt x="1" y="12904"/>
                      </a:lnTo>
                      <a:lnTo>
                        <a:pt x="6792" y="12904"/>
                      </a:lnTo>
                      <a:cubicBezTo>
                        <a:pt x="6802" y="10018"/>
                        <a:pt x="9150" y="7676"/>
                        <a:pt x="12036" y="7676"/>
                      </a:cubicBezTo>
                      <a:lnTo>
                        <a:pt x="16142" y="7676"/>
                      </a:lnTo>
                      <a:lnTo>
                        <a:pt x="16142" y="3137"/>
                      </a:lnTo>
                      <a:cubicBezTo>
                        <a:pt x="16142" y="2108"/>
                        <a:pt x="15857" y="1318"/>
                        <a:pt x="15297" y="788"/>
                      </a:cubicBezTo>
                      <a:cubicBezTo>
                        <a:pt x="14516" y="51"/>
                        <a:pt x="13383" y="0"/>
                        <a:pt x="1308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90" name="Google Shape;5390;p56"/>
              <p:cNvGrpSpPr/>
              <p:nvPr/>
            </p:nvGrpSpPr>
            <p:grpSpPr>
              <a:xfrm flipH="1">
                <a:off x="7734309" y="2063282"/>
                <a:ext cx="273693" cy="620095"/>
                <a:chOff x="8031573" y="2063282"/>
                <a:chExt cx="273693" cy="620095"/>
              </a:xfrm>
            </p:grpSpPr>
            <p:sp>
              <p:nvSpPr>
                <p:cNvPr id="5391" name="Google Shape;5391;p56"/>
                <p:cNvSpPr/>
                <p:nvPr/>
              </p:nvSpPr>
              <p:spPr>
                <a:xfrm>
                  <a:off x="8031573" y="2481676"/>
                  <a:ext cx="246012" cy="20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4" h="14712" extrusionOk="0">
                      <a:moveTo>
                        <a:pt x="13714" y="1"/>
                      </a:moveTo>
                      <a:cubicBezTo>
                        <a:pt x="13485" y="1"/>
                        <a:pt x="13243" y="5"/>
                        <a:pt x="12987" y="13"/>
                      </a:cubicBezTo>
                      <a:cubicBezTo>
                        <a:pt x="11706" y="56"/>
                        <a:pt x="10294" y="76"/>
                        <a:pt x="8782" y="76"/>
                      </a:cubicBezTo>
                      <a:cubicBezTo>
                        <a:pt x="8568" y="76"/>
                        <a:pt x="8352" y="76"/>
                        <a:pt x="8134" y="75"/>
                      </a:cubicBezTo>
                      <a:lnTo>
                        <a:pt x="8118" y="75"/>
                      </a:lnTo>
                      <a:cubicBezTo>
                        <a:pt x="8116" y="75"/>
                        <a:pt x="8114" y="75"/>
                        <a:pt x="8112" y="75"/>
                      </a:cubicBezTo>
                      <a:cubicBezTo>
                        <a:pt x="6297" y="75"/>
                        <a:pt x="4825" y="1549"/>
                        <a:pt x="4828" y="3365"/>
                      </a:cubicBezTo>
                      <a:lnTo>
                        <a:pt x="4828" y="4847"/>
                      </a:lnTo>
                      <a:lnTo>
                        <a:pt x="6675" y="4847"/>
                      </a:lnTo>
                      <a:cubicBezTo>
                        <a:pt x="9163" y="4850"/>
                        <a:pt x="11182" y="6869"/>
                        <a:pt x="11185" y="9357"/>
                      </a:cubicBezTo>
                      <a:lnTo>
                        <a:pt x="11185" y="9535"/>
                      </a:lnTo>
                      <a:cubicBezTo>
                        <a:pt x="11185" y="9839"/>
                        <a:pt x="10936" y="10088"/>
                        <a:pt x="10632" y="10088"/>
                      </a:cubicBezTo>
                      <a:cubicBezTo>
                        <a:pt x="10328" y="10088"/>
                        <a:pt x="10079" y="9839"/>
                        <a:pt x="10079" y="9535"/>
                      </a:cubicBezTo>
                      <a:lnTo>
                        <a:pt x="10079" y="9357"/>
                      </a:lnTo>
                      <a:cubicBezTo>
                        <a:pt x="10079" y="7477"/>
                        <a:pt x="8555" y="5953"/>
                        <a:pt x="6675" y="5953"/>
                      </a:cubicBezTo>
                      <a:lnTo>
                        <a:pt x="1" y="5953"/>
                      </a:lnTo>
                      <a:lnTo>
                        <a:pt x="1" y="12851"/>
                      </a:lnTo>
                      <a:cubicBezTo>
                        <a:pt x="460" y="13288"/>
                        <a:pt x="2279" y="14711"/>
                        <a:pt x="6423" y="14711"/>
                      </a:cubicBezTo>
                      <a:cubicBezTo>
                        <a:pt x="11525" y="14711"/>
                        <a:pt x="14168" y="11628"/>
                        <a:pt x="14527" y="8571"/>
                      </a:cubicBezTo>
                      <a:cubicBezTo>
                        <a:pt x="14553" y="8351"/>
                        <a:pt x="14705" y="8169"/>
                        <a:pt x="14919" y="8105"/>
                      </a:cubicBezTo>
                      <a:cubicBezTo>
                        <a:pt x="15042" y="8069"/>
                        <a:pt x="17944" y="7154"/>
                        <a:pt x="17882" y="3957"/>
                      </a:cubicBezTo>
                      <a:cubicBezTo>
                        <a:pt x="17856" y="2779"/>
                        <a:pt x="17727" y="1961"/>
                        <a:pt x="17459" y="1392"/>
                      </a:cubicBezTo>
                      <a:cubicBezTo>
                        <a:pt x="17352" y="1201"/>
                        <a:pt x="17093" y="842"/>
                        <a:pt x="17028" y="780"/>
                      </a:cubicBezTo>
                      <a:cubicBezTo>
                        <a:pt x="16462" y="243"/>
                        <a:pt x="15452" y="1"/>
                        <a:pt x="1371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2" name="Google Shape;5392;p56"/>
                <p:cNvSpPr/>
                <p:nvPr/>
              </p:nvSpPr>
              <p:spPr>
                <a:xfrm>
                  <a:off x="8031573" y="2298026"/>
                  <a:ext cx="273693" cy="25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3" h="18243" extrusionOk="0">
                      <a:moveTo>
                        <a:pt x="16810" y="1"/>
                      </a:moveTo>
                      <a:cubicBezTo>
                        <a:pt x="16764" y="1"/>
                        <a:pt x="16738" y="2"/>
                        <a:pt x="16737" y="2"/>
                      </a:cubicBezTo>
                      <a:lnTo>
                        <a:pt x="12039" y="2"/>
                      </a:lnTo>
                      <a:cubicBezTo>
                        <a:pt x="9752" y="2"/>
                        <a:pt x="7902" y="1856"/>
                        <a:pt x="7898" y="4140"/>
                      </a:cubicBezTo>
                      <a:lnTo>
                        <a:pt x="7898" y="6748"/>
                      </a:lnTo>
                      <a:lnTo>
                        <a:pt x="8303" y="6748"/>
                      </a:lnTo>
                      <a:cubicBezTo>
                        <a:pt x="9966" y="6748"/>
                        <a:pt x="11315" y="8097"/>
                        <a:pt x="11315" y="9760"/>
                      </a:cubicBezTo>
                      <a:lnTo>
                        <a:pt x="11315" y="10333"/>
                      </a:lnTo>
                      <a:cubicBezTo>
                        <a:pt x="11315" y="10637"/>
                        <a:pt x="11069" y="10886"/>
                        <a:pt x="10761" y="10886"/>
                      </a:cubicBezTo>
                      <a:cubicBezTo>
                        <a:pt x="10457" y="10886"/>
                        <a:pt x="10211" y="10637"/>
                        <a:pt x="10211" y="10333"/>
                      </a:cubicBezTo>
                      <a:lnTo>
                        <a:pt x="10211" y="9760"/>
                      </a:lnTo>
                      <a:cubicBezTo>
                        <a:pt x="10208" y="8705"/>
                        <a:pt x="9357" y="7854"/>
                        <a:pt x="8303" y="7851"/>
                      </a:cubicBezTo>
                      <a:lnTo>
                        <a:pt x="6449" y="7851"/>
                      </a:lnTo>
                      <a:cubicBezTo>
                        <a:pt x="5362" y="7851"/>
                        <a:pt x="4482" y="8731"/>
                        <a:pt x="4482" y="9818"/>
                      </a:cubicBezTo>
                      <a:lnTo>
                        <a:pt x="4482" y="10624"/>
                      </a:lnTo>
                      <a:cubicBezTo>
                        <a:pt x="4482" y="10931"/>
                        <a:pt x="4233" y="11177"/>
                        <a:pt x="3929" y="11177"/>
                      </a:cubicBezTo>
                      <a:cubicBezTo>
                        <a:pt x="3624" y="11177"/>
                        <a:pt x="3375" y="10931"/>
                        <a:pt x="3375" y="10624"/>
                      </a:cubicBezTo>
                      <a:lnTo>
                        <a:pt x="3375" y="9818"/>
                      </a:lnTo>
                      <a:cubicBezTo>
                        <a:pt x="3375" y="8123"/>
                        <a:pt x="4750" y="6745"/>
                        <a:pt x="6449" y="6745"/>
                      </a:cubicBezTo>
                      <a:lnTo>
                        <a:pt x="6792" y="6745"/>
                      </a:lnTo>
                      <a:lnTo>
                        <a:pt x="6792" y="5230"/>
                      </a:lnTo>
                      <a:lnTo>
                        <a:pt x="1" y="5230"/>
                      </a:lnTo>
                      <a:lnTo>
                        <a:pt x="1" y="18243"/>
                      </a:lnTo>
                      <a:lnTo>
                        <a:pt x="3722" y="18243"/>
                      </a:lnTo>
                      <a:lnTo>
                        <a:pt x="3722" y="16761"/>
                      </a:lnTo>
                      <a:cubicBezTo>
                        <a:pt x="3722" y="14335"/>
                        <a:pt x="5689" y="12364"/>
                        <a:pt x="8118" y="12364"/>
                      </a:cubicBezTo>
                      <a:lnTo>
                        <a:pt x="8138" y="12364"/>
                      </a:lnTo>
                      <a:cubicBezTo>
                        <a:pt x="8355" y="12365"/>
                        <a:pt x="8571" y="12366"/>
                        <a:pt x="8785" y="12366"/>
                      </a:cubicBezTo>
                      <a:cubicBezTo>
                        <a:pt x="10281" y="12366"/>
                        <a:pt x="11680" y="12346"/>
                        <a:pt x="12949" y="12306"/>
                      </a:cubicBezTo>
                      <a:cubicBezTo>
                        <a:pt x="13215" y="12297"/>
                        <a:pt x="13470" y="12293"/>
                        <a:pt x="13712" y="12293"/>
                      </a:cubicBezTo>
                      <a:cubicBezTo>
                        <a:pt x="15786" y="12293"/>
                        <a:pt x="16995" y="12621"/>
                        <a:pt x="17789" y="13374"/>
                      </a:cubicBezTo>
                      <a:cubicBezTo>
                        <a:pt x="17866" y="13448"/>
                        <a:pt x="17941" y="13526"/>
                        <a:pt x="18009" y="13610"/>
                      </a:cubicBezTo>
                      <a:cubicBezTo>
                        <a:pt x="19963" y="12539"/>
                        <a:pt x="19927" y="9744"/>
                        <a:pt x="19927" y="9715"/>
                      </a:cubicBezTo>
                      <a:lnTo>
                        <a:pt x="19927" y="4156"/>
                      </a:lnTo>
                      <a:cubicBezTo>
                        <a:pt x="19927" y="2603"/>
                        <a:pt x="19545" y="1461"/>
                        <a:pt x="18795" y="763"/>
                      </a:cubicBezTo>
                      <a:cubicBezTo>
                        <a:pt x="18032" y="53"/>
                        <a:pt x="17079" y="1"/>
                        <a:pt x="1681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3" name="Google Shape;5393;p56"/>
                <p:cNvSpPr/>
                <p:nvPr/>
              </p:nvSpPr>
              <p:spPr>
                <a:xfrm>
                  <a:off x="8031573" y="2063282"/>
                  <a:ext cx="177311" cy="14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3" h="10396" extrusionOk="0">
                      <a:moveTo>
                        <a:pt x="3097" y="1"/>
                      </a:moveTo>
                      <a:cubicBezTo>
                        <a:pt x="134" y="1"/>
                        <a:pt x="4" y="3928"/>
                        <a:pt x="1" y="4087"/>
                      </a:cubicBezTo>
                      <a:lnTo>
                        <a:pt x="1" y="10396"/>
                      </a:lnTo>
                      <a:lnTo>
                        <a:pt x="3796" y="10396"/>
                      </a:lnTo>
                      <a:cubicBezTo>
                        <a:pt x="5061" y="10393"/>
                        <a:pt x="6087" y="9367"/>
                        <a:pt x="6087" y="8102"/>
                      </a:cubicBezTo>
                      <a:lnTo>
                        <a:pt x="6087" y="7568"/>
                      </a:lnTo>
                      <a:cubicBezTo>
                        <a:pt x="6083" y="6255"/>
                        <a:pt x="5022" y="5193"/>
                        <a:pt x="3712" y="5193"/>
                      </a:cubicBezTo>
                      <a:lnTo>
                        <a:pt x="2803" y="5193"/>
                      </a:lnTo>
                      <a:cubicBezTo>
                        <a:pt x="2499" y="5193"/>
                        <a:pt x="2249" y="4944"/>
                        <a:pt x="2249" y="4640"/>
                      </a:cubicBezTo>
                      <a:cubicBezTo>
                        <a:pt x="2249" y="4336"/>
                        <a:pt x="2499" y="4087"/>
                        <a:pt x="2803" y="4087"/>
                      </a:cubicBezTo>
                      <a:lnTo>
                        <a:pt x="3715" y="4087"/>
                      </a:lnTo>
                      <a:cubicBezTo>
                        <a:pt x="5507" y="4090"/>
                        <a:pt x="7009" y="5456"/>
                        <a:pt x="7180" y="7241"/>
                      </a:cubicBezTo>
                      <a:lnTo>
                        <a:pt x="12741" y="7241"/>
                      </a:lnTo>
                      <a:cubicBezTo>
                        <a:pt x="12868" y="7086"/>
                        <a:pt x="12932" y="6847"/>
                        <a:pt x="12777" y="6420"/>
                      </a:cubicBezTo>
                      <a:cubicBezTo>
                        <a:pt x="12389" y="5323"/>
                        <a:pt x="10755" y="3708"/>
                        <a:pt x="8616" y="2301"/>
                      </a:cubicBezTo>
                      <a:cubicBezTo>
                        <a:pt x="6494" y="903"/>
                        <a:pt x="4327" y="1"/>
                        <a:pt x="309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4" name="Google Shape;5394;p56"/>
                <p:cNvSpPr/>
                <p:nvPr/>
              </p:nvSpPr>
              <p:spPr>
                <a:xfrm>
                  <a:off x="8031573" y="2177659"/>
                  <a:ext cx="221307" cy="17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2" h="12904" extrusionOk="0">
                      <a:moveTo>
                        <a:pt x="13080" y="0"/>
                      </a:moveTo>
                      <a:cubicBezTo>
                        <a:pt x="13032" y="0"/>
                        <a:pt x="13005" y="2"/>
                        <a:pt x="13004" y="2"/>
                      </a:cubicBezTo>
                      <a:cubicBezTo>
                        <a:pt x="12997" y="3"/>
                        <a:pt x="12991" y="4"/>
                        <a:pt x="12985" y="4"/>
                      </a:cubicBezTo>
                      <a:cubicBezTo>
                        <a:pt x="12978" y="4"/>
                        <a:pt x="12973" y="3"/>
                        <a:pt x="12968" y="2"/>
                      </a:cubicBezTo>
                      <a:lnTo>
                        <a:pt x="7183" y="2"/>
                      </a:lnTo>
                      <a:cubicBezTo>
                        <a:pt x="7054" y="1778"/>
                        <a:pt x="5579" y="3156"/>
                        <a:pt x="3796" y="3156"/>
                      </a:cubicBezTo>
                      <a:lnTo>
                        <a:pt x="1" y="3156"/>
                      </a:lnTo>
                      <a:lnTo>
                        <a:pt x="1" y="12904"/>
                      </a:lnTo>
                      <a:lnTo>
                        <a:pt x="6792" y="12904"/>
                      </a:lnTo>
                      <a:cubicBezTo>
                        <a:pt x="6802" y="10018"/>
                        <a:pt x="9150" y="7676"/>
                        <a:pt x="12036" y="7676"/>
                      </a:cubicBezTo>
                      <a:lnTo>
                        <a:pt x="16142" y="7676"/>
                      </a:lnTo>
                      <a:lnTo>
                        <a:pt x="16142" y="3137"/>
                      </a:lnTo>
                      <a:cubicBezTo>
                        <a:pt x="16142" y="2108"/>
                        <a:pt x="15857" y="1318"/>
                        <a:pt x="15297" y="788"/>
                      </a:cubicBezTo>
                      <a:cubicBezTo>
                        <a:pt x="14516" y="51"/>
                        <a:pt x="13383" y="0"/>
                        <a:pt x="1308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395" name="Google Shape;5395;p56"/>
          <p:cNvSpPr/>
          <p:nvPr/>
        </p:nvSpPr>
        <p:spPr>
          <a:xfrm>
            <a:off x="7110561" y="3755372"/>
            <a:ext cx="558742" cy="616877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6" name="Google Shape;5396;p56"/>
          <p:cNvSpPr/>
          <p:nvPr/>
        </p:nvSpPr>
        <p:spPr>
          <a:xfrm rot="10800000">
            <a:off x="6596743" y="3752786"/>
            <a:ext cx="406111" cy="619462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97" name="Google Shape;5397;p56"/>
          <p:cNvGrpSpPr/>
          <p:nvPr/>
        </p:nvGrpSpPr>
        <p:grpSpPr>
          <a:xfrm>
            <a:off x="7836913" y="2916765"/>
            <a:ext cx="602567" cy="601884"/>
            <a:chOff x="1186975" y="238125"/>
            <a:chExt cx="5244275" cy="5238325"/>
          </a:xfrm>
        </p:grpSpPr>
        <p:sp>
          <p:nvSpPr>
            <p:cNvPr id="5398" name="Google Shape;5398;p56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56"/>
            <p:cNvSpPr/>
            <p:nvPr/>
          </p:nvSpPr>
          <p:spPr>
            <a:xfrm>
              <a:off x="1186975" y="2279750"/>
              <a:ext cx="2628625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56"/>
            <p:cNvSpPr/>
            <p:nvPr/>
          </p:nvSpPr>
          <p:spPr>
            <a:xfrm>
              <a:off x="3802600" y="239450"/>
              <a:ext cx="2628650" cy="3196825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56"/>
            <p:cNvSpPr/>
            <p:nvPr/>
          </p:nvSpPr>
          <p:spPr>
            <a:xfrm>
              <a:off x="3232500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2" name="Google Shape;5402;p56"/>
          <p:cNvGrpSpPr/>
          <p:nvPr/>
        </p:nvGrpSpPr>
        <p:grpSpPr>
          <a:xfrm>
            <a:off x="3279650" y="2056249"/>
            <a:ext cx="651848" cy="687338"/>
            <a:chOff x="3400515" y="2056248"/>
            <a:chExt cx="698134" cy="735987"/>
          </a:xfrm>
        </p:grpSpPr>
        <p:grpSp>
          <p:nvGrpSpPr>
            <p:cNvPr id="5403" name="Google Shape;5403;p56"/>
            <p:cNvGrpSpPr/>
            <p:nvPr/>
          </p:nvGrpSpPr>
          <p:grpSpPr>
            <a:xfrm>
              <a:off x="3400515" y="2283913"/>
              <a:ext cx="312919" cy="219900"/>
              <a:chOff x="3400515" y="2283913"/>
              <a:chExt cx="312919" cy="219900"/>
            </a:xfrm>
          </p:grpSpPr>
          <p:sp>
            <p:nvSpPr>
              <p:cNvPr id="5404" name="Google Shape;5404;p56"/>
              <p:cNvSpPr/>
              <p:nvPr/>
            </p:nvSpPr>
            <p:spPr>
              <a:xfrm>
                <a:off x="3493534" y="2283913"/>
                <a:ext cx="219900" cy="2199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405" name="Google Shape;5405;p56"/>
              <p:cNvCxnSpPr/>
              <p:nvPr/>
            </p:nvCxnSpPr>
            <p:spPr>
              <a:xfrm rot="10800000">
                <a:off x="3400515" y="2393804"/>
                <a:ext cx="954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06" name="Google Shape;5406;p56"/>
            <p:cNvGrpSpPr/>
            <p:nvPr/>
          </p:nvGrpSpPr>
          <p:grpSpPr>
            <a:xfrm>
              <a:off x="3547823" y="2461089"/>
              <a:ext cx="219900" cy="331146"/>
              <a:chOff x="3547823" y="2461089"/>
              <a:chExt cx="219900" cy="331146"/>
            </a:xfrm>
          </p:grpSpPr>
          <p:sp>
            <p:nvSpPr>
              <p:cNvPr id="5407" name="Google Shape;5407;p56"/>
              <p:cNvSpPr/>
              <p:nvPr/>
            </p:nvSpPr>
            <p:spPr>
              <a:xfrm>
                <a:off x="3547823" y="2461089"/>
                <a:ext cx="219900" cy="2199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408" name="Google Shape;5408;p56"/>
              <p:cNvCxnSpPr/>
              <p:nvPr/>
            </p:nvCxnSpPr>
            <p:spPr>
              <a:xfrm rot="10800000">
                <a:off x="3657701" y="2678535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09" name="Google Shape;5409;p56"/>
            <p:cNvGrpSpPr/>
            <p:nvPr/>
          </p:nvGrpSpPr>
          <p:grpSpPr>
            <a:xfrm>
              <a:off x="3734138" y="2461089"/>
              <a:ext cx="219900" cy="331146"/>
              <a:chOff x="3734138" y="2461089"/>
              <a:chExt cx="219900" cy="331146"/>
            </a:xfrm>
          </p:grpSpPr>
          <p:sp>
            <p:nvSpPr>
              <p:cNvPr id="5410" name="Google Shape;5410;p56"/>
              <p:cNvSpPr/>
              <p:nvPr/>
            </p:nvSpPr>
            <p:spPr>
              <a:xfrm>
                <a:off x="3734138" y="2461089"/>
                <a:ext cx="219900" cy="2199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411" name="Google Shape;5411;p56"/>
              <p:cNvCxnSpPr/>
              <p:nvPr/>
            </p:nvCxnSpPr>
            <p:spPr>
              <a:xfrm rot="10800000">
                <a:off x="3844020" y="2678535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12" name="Google Shape;5412;p56"/>
            <p:cNvGrpSpPr/>
            <p:nvPr/>
          </p:nvGrpSpPr>
          <p:grpSpPr>
            <a:xfrm>
              <a:off x="3787560" y="2281742"/>
              <a:ext cx="311089" cy="219900"/>
              <a:chOff x="3787560" y="2281742"/>
              <a:chExt cx="311089" cy="219900"/>
            </a:xfrm>
          </p:grpSpPr>
          <p:sp>
            <p:nvSpPr>
              <p:cNvPr id="5413" name="Google Shape;5413;p56"/>
              <p:cNvSpPr/>
              <p:nvPr/>
            </p:nvSpPr>
            <p:spPr>
              <a:xfrm>
                <a:off x="3787560" y="2281742"/>
                <a:ext cx="219900" cy="219900"/>
              </a:xfrm>
              <a:prstGeom prst="ellipse">
                <a:avLst/>
              </a:pr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414" name="Google Shape;5414;p56"/>
              <p:cNvCxnSpPr/>
              <p:nvPr/>
            </p:nvCxnSpPr>
            <p:spPr>
              <a:xfrm rot="10800000">
                <a:off x="4003849" y="2393795"/>
                <a:ext cx="948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15" name="Google Shape;5415;p56"/>
            <p:cNvGrpSpPr/>
            <p:nvPr/>
          </p:nvGrpSpPr>
          <p:grpSpPr>
            <a:xfrm>
              <a:off x="3637290" y="2056248"/>
              <a:ext cx="219900" cy="330736"/>
              <a:chOff x="3637290" y="2056248"/>
              <a:chExt cx="219900" cy="330736"/>
            </a:xfrm>
          </p:grpSpPr>
          <p:sp>
            <p:nvSpPr>
              <p:cNvPr id="5416" name="Google Shape;5416;p56"/>
              <p:cNvSpPr/>
              <p:nvPr/>
            </p:nvSpPr>
            <p:spPr>
              <a:xfrm>
                <a:off x="3637290" y="2167085"/>
                <a:ext cx="219900" cy="219900"/>
              </a:xfrm>
              <a:prstGeom prst="ellipse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417" name="Google Shape;5417;p56"/>
              <p:cNvCxnSpPr/>
              <p:nvPr/>
            </p:nvCxnSpPr>
            <p:spPr>
              <a:xfrm rot="10800000">
                <a:off x="3747169" y="2056248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418" name="Google Shape;5418;p56"/>
          <p:cNvGrpSpPr/>
          <p:nvPr/>
        </p:nvGrpSpPr>
        <p:grpSpPr>
          <a:xfrm>
            <a:off x="2571356" y="2926255"/>
            <a:ext cx="1268144" cy="592394"/>
            <a:chOff x="238125" y="1188750"/>
            <a:chExt cx="7140450" cy="3335550"/>
          </a:xfrm>
        </p:grpSpPr>
        <p:sp>
          <p:nvSpPr>
            <p:cNvPr id="5419" name="Google Shape;5419;p56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56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56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56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56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4" name="Google Shape;5424;p56"/>
          <p:cNvGrpSpPr/>
          <p:nvPr/>
        </p:nvGrpSpPr>
        <p:grpSpPr>
          <a:xfrm>
            <a:off x="6679257" y="2928410"/>
            <a:ext cx="1053944" cy="590147"/>
            <a:chOff x="238125" y="1335475"/>
            <a:chExt cx="5418735" cy="3034175"/>
          </a:xfrm>
        </p:grpSpPr>
        <p:sp>
          <p:nvSpPr>
            <p:cNvPr id="5425" name="Google Shape;5425;p56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56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56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8" name="Google Shape;5428;p56"/>
          <p:cNvGrpSpPr/>
          <p:nvPr/>
        </p:nvGrpSpPr>
        <p:grpSpPr>
          <a:xfrm>
            <a:off x="4110066" y="3733309"/>
            <a:ext cx="1268207" cy="638939"/>
            <a:chOff x="3967651" y="3645904"/>
            <a:chExt cx="1479304" cy="745292"/>
          </a:xfrm>
        </p:grpSpPr>
        <p:grpSp>
          <p:nvGrpSpPr>
            <p:cNvPr id="5429" name="Google Shape;5429;p56"/>
            <p:cNvGrpSpPr/>
            <p:nvPr/>
          </p:nvGrpSpPr>
          <p:grpSpPr>
            <a:xfrm>
              <a:off x="3967651" y="4009026"/>
              <a:ext cx="1479304" cy="382170"/>
              <a:chOff x="3967651" y="4009026"/>
              <a:chExt cx="1479304" cy="382170"/>
            </a:xfrm>
          </p:grpSpPr>
          <p:grpSp>
            <p:nvGrpSpPr>
              <p:cNvPr id="5430" name="Google Shape;5430;p56"/>
              <p:cNvGrpSpPr/>
              <p:nvPr/>
            </p:nvGrpSpPr>
            <p:grpSpPr>
              <a:xfrm>
                <a:off x="4892216" y="4195630"/>
                <a:ext cx="554739" cy="195566"/>
                <a:chOff x="3604375" y="4892160"/>
                <a:chExt cx="1651500" cy="582215"/>
              </a:xfrm>
            </p:grpSpPr>
            <p:sp>
              <p:nvSpPr>
                <p:cNvPr id="5431" name="Google Shape;5431;p56"/>
                <p:cNvSpPr/>
                <p:nvPr/>
              </p:nvSpPr>
              <p:spPr>
                <a:xfrm>
                  <a:off x="3604375" y="4892160"/>
                  <a:ext cx="1651500" cy="1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0" h="5873" extrusionOk="0">
                      <a:moveTo>
                        <a:pt x="1" y="0"/>
                      </a:moveTo>
                      <a:lnTo>
                        <a:pt x="7340" y="5872"/>
                      </a:lnTo>
                      <a:lnTo>
                        <a:pt x="66060" y="5872"/>
                      </a:lnTo>
                      <a:lnTo>
                        <a:pt x="51382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2" name="Google Shape;5432;p56"/>
                <p:cNvSpPr/>
                <p:nvPr/>
              </p:nvSpPr>
              <p:spPr>
                <a:xfrm>
                  <a:off x="3787875" y="5033975"/>
                  <a:ext cx="1468000" cy="44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0" h="17616" extrusionOk="0">
                      <a:moveTo>
                        <a:pt x="0" y="0"/>
                      </a:moveTo>
                      <a:lnTo>
                        <a:pt x="0" y="17615"/>
                      </a:lnTo>
                      <a:lnTo>
                        <a:pt x="58720" y="17615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33" name="Google Shape;5433;p56"/>
              <p:cNvGrpSpPr/>
              <p:nvPr/>
            </p:nvGrpSpPr>
            <p:grpSpPr>
              <a:xfrm>
                <a:off x="3967651" y="4146303"/>
                <a:ext cx="579402" cy="244893"/>
                <a:chOff x="851875" y="4745310"/>
                <a:chExt cx="1724925" cy="729065"/>
              </a:xfrm>
            </p:grpSpPr>
            <p:sp>
              <p:nvSpPr>
                <p:cNvPr id="5434" name="Google Shape;5434;p56"/>
                <p:cNvSpPr/>
                <p:nvPr/>
              </p:nvSpPr>
              <p:spPr>
                <a:xfrm>
                  <a:off x="851925" y="4745310"/>
                  <a:ext cx="1724875" cy="14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95" h="5875" extrusionOk="0">
                      <a:moveTo>
                        <a:pt x="14679" y="0"/>
                      </a:moveTo>
                      <a:lnTo>
                        <a:pt x="1" y="5874"/>
                      </a:lnTo>
                      <a:lnTo>
                        <a:pt x="58718" y="5874"/>
                      </a:lnTo>
                      <a:lnTo>
                        <a:pt x="68994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5" name="Google Shape;5435;p56"/>
                <p:cNvSpPr/>
                <p:nvPr/>
              </p:nvSpPr>
              <p:spPr>
                <a:xfrm>
                  <a:off x="851875" y="4887175"/>
                  <a:ext cx="1468025" cy="5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23488" extrusionOk="0">
                      <a:moveTo>
                        <a:pt x="0" y="0"/>
                      </a:moveTo>
                      <a:lnTo>
                        <a:pt x="0" y="23487"/>
                      </a:lnTo>
                      <a:lnTo>
                        <a:pt x="58720" y="23487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36" name="Google Shape;5436;p56"/>
              <p:cNvGrpSpPr/>
              <p:nvPr/>
            </p:nvGrpSpPr>
            <p:grpSpPr>
              <a:xfrm>
                <a:off x="4460753" y="4009026"/>
                <a:ext cx="493110" cy="382170"/>
                <a:chOff x="2319875" y="4336625"/>
                <a:chExt cx="1468025" cy="1137750"/>
              </a:xfrm>
            </p:grpSpPr>
            <p:sp>
              <p:nvSpPr>
                <p:cNvPr id="5437" name="Google Shape;5437;p56"/>
                <p:cNvSpPr/>
                <p:nvPr/>
              </p:nvSpPr>
              <p:spPr>
                <a:xfrm>
                  <a:off x="2319875" y="4336625"/>
                  <a:ext cx="1468025" cy="14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5875" extrusionOk="0">
                      <a:moveTo>
                        <a:pt x="14681" y="0"/>
                      </a:moveTo>
                      <a:lnTo>
                        <a:pt x="0" y="5874"/>
                      </a:lnTo>
                      <a:lnTo>
                        <a:pt x="58720" y="5874"/>
                      </a:lnTo>
                      <a:lnTo>
                        <a:pt x="44042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8" name="Google Shape;5438;p56"/>
                <p:cNvSpPr/>
                <p:nvPr/>
              </p:nvSpPr>
              <p:spPr>
                <a:xfrm>
                  <a:off x="2319875" y="4483425"/>
                  <a:ext cx="1468025" cy="9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39638" extrusionOk="0">
                      <a:moveTo>
                        <a:pt x="0" y="0"/>
                      </a:moveTo>
                      <a:lnTo>
                        <a:pt x="0" y="39637"/>
                      </a:lnTo>
                      <a:lnTo>
                        <a:pt x="58720" y="39637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DBE2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39" name="Google Shape;5439;p56"/>
            <p:cNvGrpSpPr/>
            <p:nvPr/>
          </p:nvGrpSpPr>
          <p:grpSpPr>
            <a:xfrm>
              <a:off x="4479443" y="3645904"/>
              <a:ext cx="455965" cy="388789"/>
              <a:chOff x="2957425" y="238100"/>
              <a:chExt cx="1910200" cy="1628775"/>
            </a:xfrm>
          </p:grpSpPr>
          <p:sp>
            <p:nvSpPr>
              <p:cNvPr id="5440" name="Google Shape;5440;p56"/>
              <p:cNvSpPr/>
              <p:nvPr/>
            </p:nvSpPr>
            <p:spPr>
              <a:xfrm>
                <a:off x="4035900" y="239600"/>
                <a:ext cx="831725" cy="906350"/>
              </a:xfrm>
              <a:custGeom>
                <a:avLst/>
                <a:gdLst/>
                <a:ahLst/>
                <a:cxnLst/>
                <a:rect l="l" t="t" r="r" b="b"/>
                <a:pathLst>
                  <a:path w="33269" h="36254" extrusionOk="0">
                    <a:moveTo>
                      <a:pt x="22705" y="0"/>
                    </a:moveTo>
                    <a:cubicBezTo>
                      <a:pt x="21111" y="0"/>
                      <a:pt x="19679" y="297"/>
                      <a:pt x="18461" y="685"/>
                    </a:cubicBezTo>
                    <a:cubicBezTo>
                      <a:pt x="17166" y="1102"/>
                      <a:pt x="15926" y="1669"/>
                      <a:pt x="14763" y="2373"/>
                    </a:cubicBezTo>
                    <a:cubicBezTo>
                      <a:pt x="13810" y="2945"/>
                      <a:pt x="13109" y="3505"/>
                      <a:pt x="12609" y="3900"/>
                    </a:cubicBezTo>
                    <a:lnTo>
                      <a:pt x="11977" y="4448"/>
                    </a:lnTo>
                    <a:lnTo>
                      <a:pt x="14023" y="6907"/>
                    </a:lnTo>
                    <a:lnTo>
                      <a:pt x="14679" y="6385"/>
                    </a:lnTo>
                    <a:cubicBezTo>
                      <a:pt x="15052" y="6124"/>
                      <a:pt x="15622" y="5698"/>
                      <a:pt x="16443" y="5255"/>
                    </a:cubicBezTo>
                    <a:cubicBezTo>
                      <a:pt x="17250" y="4815"/>
                      <a:pt x="18260" y="4326"/>
                      <a:pt x="19466" y="3977"/>
                    </a:cubicBezTo>
                    <a:cubicBezTo>
                      <a:pt x="20363" y="3713"/>
                      <a:pt x="21373" y="3535"/>
                      <a:pt x="22421" y="3535"/>
                    </a:cubicBezTo>
                    <a:cubicBezTo>
                      <a:pt x="22772" y="3535"/>
                      <a:pt x="23127" y="3555"/>
                      <a:pt x="23483" y="3599"/>
                    </a:cubicBezTo>
                    <a:cubicBezTo>
                      <a:pt x="24177" y="3661"/>
                      <a:pt x="24938" y="3905"/>
                      <a:pt x="25537" y="4168"/>
                    </a:cubicBezTo>
                    <a:cubicBezTo>
                      <a:pt x="25740" y="4271"/>
                      <a:pt x="25982" y="4377"/>
                      <a:pt x="26159" y="4475"/>
                    </a:cubicBezTo>
                    <a:cubicBezTo>
                      <a:pt x="26289" y="4568"/>
                      <a:pt x="26415" y="4659"/>
                      <a:pt x="26552" y="4740"/>
                    </a:cubicBezTo>
                    <a:cubicBezTo>
                      <a:pt x="26818" y="4941"/>
                      <a:pt x="27160" y="5171"/>
                      <a:pt x="27411" y="5458"/>
                    </a:cubicBezTo>
                    <a:cubicBezTo>
                      <a:pt x="28529" y="6528"/>
                      <a:pt x="29264" y="8171"/>
                      <a:pt x="29427" y="9930"/>
                    </a:cubicBezTo>
                    <a:cubicBezTo>
                      <a:pt x="29508" y="10808"/>
                      <a:pt x="29448" y="11723"/>
                      <a:pt x="29211" y="12589"/>
                    </a:cubicBezTo>
                    <a:cubicBezTo>
                      <a:pt x="29087" y="13020"/>
                      <a:pt x="28946" y="13451"/>
                      <a:pt x="28747" y="13853"/>
                    </a:cubicBezTo>
                    <a:lnTo>
                      <a:pt x="28677" y="14006"/>
                    </a:lnTo>
                    <a:cubicBezTo>
                      <a:pt x="28677" y="14006"/>
                      <a:pt x="28651" y="14062"/>
                      <a:pt x="28653" y="14062"/>
                    </a:cubicBezTo>
                    <a:cubicBezTo>
                      <a:pt x="28654" y="14062"/>
                      <a:pt x="28658" y="14055"/>
                      <a:pt x="28668" y="14038"/>
                    </a:cubicBezTo>
                    <a:lnTo>
                      <a:pt x="28668" y="14038"/>
                    </a:lnTo>
                    <a:lnTo>
                      <a:pt x="28618" y="14131"/>
                    </a:lnTo>
                    <a:lnTo>
                      <a:pt x="28409" y="14504"/>
                    </a:lnTo>
                    <a:cubicBezTo>
                      <a:pt x="28270" y="14744"/>
                      <a:pt x="28177" y="14878"/>
                      <a:pt x="28045" y="15084"/>
                    </a:cubicBezTo>
                    <a:cubicBezTo>
                      <a:pt x="26952" y="16678"/>
                      <a:pt x="25336" y="18021"/>
                      <a:pt x="23512" y="19098"/>
                    </a:cubicBezTo>
                    <a:cubicBezTo>
                      <a:pt x="21688" y="20170"/>
                      <a:pt x="19591" y="20984"/>
                      <a:pt x="17487" y="21695"/>
                    </a:cubicBezTo>
                    <a:cubicBezTo>
                      <a:pt x="15371" y="22408"/>
                      <a:pt x="13207" y="23019"/>
                      <a:pt x="11089" y="23679"/>
                    </a:cubicBezTo>
                    <a:cubicBezTo>
                      <a:pt x="9119" y="24319"/>
                      <a:pt x="6955" y="24728"/>
                      <a:pt x="4860" y="25736"/>
                    </a:cubicBezTo>
                    <a:cubicBezTo>
                      <a:pt x="3800" y="26233"/>
                      <a:pt x="2785" y="26940"/>
                      <a:pt x="1988" y="27763"/>
                    </a:cubicBezTo>
                    <a:cubicBezTo>
                      <a:pt x="1179" y="28589"/>
                      <a:pt x="468" y="29604"/>
                      <a:pt x="180" y="30868"/>
                    </a:cubicBezTo>
                    <a:cubicBezTo>
                      <a:pt x="32" y="31488"/>
                      <a:pt x="1" y="32165"/>
                      <a:pt x="135" y="32795"/>
                    </a:cubicBezTo>
                    <a:cubicBezTo>
                      <a:pt x="259" y="33436"/>
                      <a:pt x="470" y="33968"/>
                      <a:pt x="882" y="34540"/>
                    </a:cubicBezTo>
                    <a:cubicBezTo>
                      <a:pt x="1657" y="35540"/>
                      <a:pt x="2675" y="36002"/>
                      <a:pt x="3620" y="36184"/>
                    </a:cubicBezTo>
                    <a:cubicBezTo>
                      <a:pt x="3889" y="36231"/>
                      <a:pt x="4153" y="36254"/>
                      <a:pt x="4411" y="36254"/>
                    </a:cubicBezTo>
                    <a:cubicBezTo>
                      <a:pt x="5087" y="36254"/>
                      <a:pt x="5719" y="36098"/>
                      <a:pt x="6270" y="35808"/>
                    </a:cubicBezTo>
                    <a:cubicBezTo>
                      <a:pt x="6643" y="35617"/>
                      <a:pt x="6971" y="35351"/>
                      <a:pt x="7235" y="35026"/>
                    </a:cubicBezTo>
                    <a:cubicBezTo>
                      <a:pt x="7500" y="34722"/>
                      <a:pt x="7682" y="34200"/>
                      <a:pt x="7701" y="33901"/>
                    </a:cubicBezTo>
                    <a:cubicBezTo>
                      <a:pt x="7768" y="33237"/>
                      <a:pt x="7644" y="32706"/>
                      <a:pt x="7441" y="32268"/>
                    </a:cubicBezTo>
                    <a:cubicBezTo>
                      <a:pt x="7247" y="31835"/>
                      <a:pt x="6962" y="31483"/>
                      <a:pt x="6636" y="31342"/>
                    </a:cubicBezTo>
                    <a:cubicBezTo>
                      <a:pt x="6470" y="31265"/>
                      <a:pt x="6319" y="31239"/>
                      <a:pt x="6193" y="31239"/>
                    </a:cubicBezTo>
                    <a:cubicBezTo>
                      <a:pt x="6075" y="31239"/>
                      <a:pt x="5979" y="31261"/>
                      <a:pt x="5911" y="31284"/>
                    </a:cubicBezTo>
                    <a:lnTo>
                      <a:pt x="5700" y="31378"/>
                    </a:lnTo>
                    <a:cubicBezTo>
                      <a:pt x="5674" y="31404"/>
                      <a:pt x="6095" y="31342"/>
                      <a:pt x="6354" y="31717"/>
                    </a:cubicBezTo>
                    <a:cubicBezTo>
                      <a:pt x="6598" y="32045"/>
                      <a:pt x="6634" y="32854"/>
                      <a:pt x="6301" y="33558"/>
                    </a:cubicBezTo>
                    <a:cubicBezTo>
                      <a:pt x="6212" y="33840"/>
                      <a:pt x="5743" y="34057"/>
                      <a:pt x="5206" y="34057"/>
                    </a:cubicBezTo>
                    <a:cubicBezTo>
                      <a:pt x="4902" y="34057"/>
                      <a:pt x="4577" y="33987"/>
                      <a:pt x="4286" y="33822"/>
                    </a:cubicBezTo>
                    <a:cubicBezTo>
                      <a:pt x="3874" y="33620"/>
                      <a:pt x="3520" y="33237"/>
                      <a:pt x="3414" y="32898"/>
                    </a:cubicBezTo>
                    <a:cubicBezTo>
                      <a:pt x="3366" y="32720"/>
                      <a:pt x="3345" y="32536"/>
                      <a:pt x="3350" y="32352"/>
                    </a:cubicBezTo>
                    <a:cubicBezTo>
                      <a:pt x="3347" y="32156"/>
                      <a:pt x="3400" y="31959"/>
                      <a:pt x="3474" y="31739"/>
                    </a:cubicBezTo>
                    <a:cubicBezTo>
                      <a:pt x="3778" y="30851"/>
                      <a:pt x="4927" y="29589"/>
                      <a:pt x="6390" y="28955"/>
                    </a:cubicBezTo>
                    <a:cubicBezTo>
                      <a:pt x="7922" y="28220"/>
                      <a:pt x="9954" y="27823"/>
                      <a:pt x="12149" y="27157"/>
                    </a:cubicBezTo>
                    <a:cubicBezTo>
                      <a:pt x="14212" y="26537"/>
                      <a:pt x="16407" y="25946"/>
                      <a:pt x="18650" y="25219"/>
                    </a:cubicBezTo>
                    <a:cubicBezTo>
                      <a:pt x="20896" y="24481"/>
                      <a:pt x="23193" y="23644"/>
                      <a:pt x="25412" y="22377"/>
                    </a:cubicBezTo>
                    <a:cubicBezTo>
                      <a:pt x="27617" y="21130"/>
                      <a:pt x="29683" y="19416"/>
                      <a:pt x="31179" y="17202"/>
                    </a:cubicBezTo>
                    <a:cubicBezTo>
                      <a:pt x="31361" y="16927"/>
                      <a:pt x="31576" y="16577"/>
                      <a:pt x="31720" y="16321"/>
                    </a:cubicBezTo>
                    <a:lnTo>
                      <a:pt x="31926" y="15945"/>
                    </a:lnTo>
                    <a:lnTo>
                      <a:pt x="31976" y="15852"/>
                    </a:lnTo>
                    <a:lnTo>
                      <a:pt x="32055" y="15687"/>
                    </a:lnTo>
                    <a:lnTo>
                      <a:pt x="32160" y="15450"/>
                    </a:lnTo>
                    <a:cubicBezTo>
                      <a:pt x="32459" y="14827"/>
                      <a:pt x="32673" y="14179"/>
                      <a:pt x="32850" y="13528"/>
                    </a:cubicBezTo>
                    <a:cubicBezTo>
                      <a:pt x="33192" y="12218"/>
                      <a:pt x="33269" y="10875"/>
                      <a:pt x="33142" y="9583"/>
                    </a:cubicBezTo>
                    <a:cubicBezTo>
                      <a:pt x="32883" y="7000"/>
                      <a:pt x="31780" y="4549"/>
                      <a:pt x="29994" y="2837"/>
                    </a:cubicBezTo>
                    <a:cubicBezTo>
                      <a:pt x="29783" y="2615"/>
                      <a:pt x="29556" y="2411"/>
                      <a:pt x="29309" y="2227"/>
                    </a:cubicBezTo>
                    <a:cubicBezTo>
                      <a:pt x="29060" y="2040"/>
                      <a:pt x="28862" y="1846"/>
                      <a:pt x="28570" y="1676"/>
                    </a:cubicBezTo>
                    <a:cubicBezTo>
                      <a:pt x="28292" y="1502"/>
                      <a:pt x="28010" y="1337"/>
                      <a:pt x="27732" y="1176"/>
                    </a:cubicBezTo>
                    <a:cubicBezTo>
                      <a:pt x="27488" y="1054"/>
                      <a:pt x="27289" y="975"/>
                      <a:pt x="27066" y="872"/>
                    </a:cubicBezTo>
                    <a:cubicBezTo>
                      <a:pt x="25934" y="398"/>
                      <a:pt x="24917" y="147"/>
                      <a:pt x="23871" y="54"/>
                    </a:cubicBezTo>
                    <a:cubicBezTo>
                      <a:pt x="23474" y="17"/>
                      <a:pt x="23085" y="0"/>
                      <a:pt x="2270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56"/>
              <p:cNvSpPr/>
              <p:nvPr/>
            </p:nvSpPr>
            <p:spPr>
              <a:xfrm>
                <a:off x="4062725" y="270525"/>
                <a:ext cx="775400" cy="855625"/>
              </a:xfrm>
              <a:custGeom>
                <a:avLst/>
                <a:gdLst/>
                <a:ahLst/>
                <a:cxnLst/>
                <a:rect l="l" t="t" r="r" b="b"/>
                <a:pathLst>
                  <a:path w="31016" h="34225" extrusionOk="0">
                    <a:moveTo>
                      <a:pt x="4627" y="30141"/>
                    </a:moveTo>
                    <a:cubicBezTo>
                      <a:pt x="4626" y="30143"/>
                      <a:pt x="4626" y="30145"/>
                      <a:pt x="4628" y="30145"/>
                    </a:cubicBezTo>
                    <a:lnTo>
                      <a:pt x="4628" y="30145"/>
                    </a:lnTo>
                    <a:cubicBezTo>
                      <a:pt x="4627" y="30144"/>
                      <a:pt x="4627" y="30143"/>
                      <a:pt x="4627" y="30141"/>
                    </a:cubicBezTo>
                    <a:close/>
                    <a:moveTo>
                      <a:pt x="4628" y="30145"/>
                    </a:moveTo>
                    <a:cubicBezTo>
                      <a:pt x="4629" y="30146"/>
                      <a:pt x="4631" y="30147"/>
                      <a:pt x="4633" y="30147"/>
                    </a:cubicBezTo>
                    <a:cubicBezTo>
                      <a:pt x="4634" y="30147"/>
                      <a:pt x="4634" y="30147"/>
                      <a:pt x="4636" y="30147"/>
                    </a:cubicBezTo>
                    <a:lnTo>
                      <a:pt x="4636" y="30147"/>
                    </a:lnTo>
                    <a:cubicBezTo>
                      <a:pt x="4635" y="30147"/>
                      <a:pt x="4635" y="30147"/>
                      <a:pt x="4635" y="30147"/>
                    </a:cubicBezTo>
                    <a:cubicBezTo>
                      <a:pt x="4632" y="30147"/>
                      <a:pt x="4630" y="30146"/>
                      <a:pt x="4628" y="30145"/>
                    </a:cubicBezTo>
                    <a:close/>
                    <a:moveTo>
                      <a:pt x="21530" y="0"/>
                    </a:moveTo>
                    <a:cubicBezTo>
                      <a:pt x="20130" y="0"/>
                      <a:pt x="18844" y="256"/>
                      <a:pt x="17738" y="602"/>
                    </a:cubicBezTo>
                    <a:cubicBezTo>
                      <a:pt x="16529" y="983"/>
                      <a:pt x="15368" y="1502"/>
                      <a:pt x="14279" y="2146"/>
                    </a:cubicBezTo>
                    <a:cubicBezTo>
                      <a:pt x="13369" y="2670"/>
                      <a:pt x="12713" y="3183"/>
                      <a:pt x="12258" y="3530"/>
                    </a:cubicBezTo>
                    <a:lnTo>
                      <a:pt x="11617" y="4068"/>
                    </a:lnTo>
                    <a:lnTo>
                      <a:pt x="12234" y="4813"/>
                    </a:lnTo>
                    <a:lnTo>
                      <a:pt x="12881" y="4279"/>
                    </a:lnTo>
                    <a:cubicBezTo>
                      <a:pt x="13297" y="3973"/>
                      <a:pt x="13912" y="3496"/>
                      <a:pt x="14779" y="3008"/>
                    </a:cubicBezTo>
                    <a:cubicBezTo>
                      <a:pt x="15808" y="2412"/>
                      <a:pt x="16902" y="1936"/>
                      <a:pt x="18039" y="1588"/>
                    </a:cubicBezTo>
                    <a:cubicBezTo>
                      <a:pt x="19049" y="1281"/>
                      <a:pt x="20205" y="1064"/>
                      <a:pt x="21437" y="1064"/>
                    </a:cubicBezTo>
                    <a:cubicBezTo>
                      <a:pt x="21800" y="1064"/>
                      <a:pt x="22170" y="1083"/>
                      <a:pt x="22544" y="1124"/>
                    </a:cubicBezTo>
                    <a:cubicBezTo>
                      <a:pt x="23363" y="1198"/>
                      <a:pt x="24213" y="1442"/>
                      <a:pt x="24998" y="1782"/>
                    </a:cubicBezTo>
                    <a:cubicBezTo>
                      <a:pt x="25206" y="1883"/>
                      <a:pt x="25433" y="1981"/>
                      <a:pt x="25634" y="2089"/>
                    </a:cubicBezTo>
                    <a:lnTo>
                      <a:pt x="26183" y="2433"/>
                    </a:lnTo>
                    <a:cubicBezTo>
                      <a:pt x="26537" y="2694"/>
                      <a:pt x="26927" y="2962"/>
                      <a:pt x="27241" y="3305"/>
                    </a:cubicBezTo>
                    <a:cubicBezTo>
                      <a:pt x="28593" y="4597"/>
                      <a:pt x="29462" y="6522"/>
                      <a:pt x="29663" y="8571"/>
                    </a:cubicBezTo>
                    <a:cubicBezTo>
                      <a:pt x="29888" y="10637"/>
                      <a:pt x="29323" y="12791"/>
                      <a:pt x="28083" y="14598"/>
                    </a:cubicBezTo>
                    <a:cubicBezTo>
                      <a:pt x="26853" y="16415"/>
                      <a:pt x="25081" y="17897"/>
                      <a:pt x="23116" y="19029"/>
                    </a:cubicBezTo>
                    <a:cubicBezTo>
                      <a:pt x="21151" y="20168"/>
                      <a:pt x="18980" y="20987"/>
                      <a:pt x="16826" y="21708"/>
                    </a:cubicBezTo>
                    <a:cubicBezTo>
                      <a:pt x="14664" y="22423"/>
                      <a:pt x="12488" y="23024"/>
                      <a:pt x="10389" y="23666"/>
                    </a:cubicBezTo>
                    <a:cubicBezTo>
                      <a:pt x="8338" y="24314"/>
                      <a:pt x="6224" y="24716"/>
                      <a:pt x="4321" y="25624"/>
                    </a:cubicBezTo>
                    <a:cubicBezTo>
                      <a:pt x="3368" y="26069"/>
                      <a:pt x="2495" y="26677"/>
                      <a:pt x="1791" y="27395"/>
                    </a:cubicBezTo>
                    <a:cubicBezTo>
                      <a:pt x="1082" y="28106"/>
                      <a:pt x="508" y="28965"/>
                      <a:pt x="259" y="29935"/>
                    </a:cubicBezTo>
                    <a:cubicBezTo>
                      <a:pt x="0" y="30909"/>
                      <a:pt x="170" y="31941"/>
                      <a:pt x="694" y="32731"/>
                    </a:cubicBezTo>
                    <a:cubicBezTo>
                      <a:pt x="1235" y="33501"/>
                      <a:pt x="2023" y="33935"/>
                      <a:pt x="2782" y="34121"/>
                    </a:cubicBezTo>
                    <a:cubicBezTo>
                      <a:pt x="3070" y="34191"/>
                      <a:pt x="3358" y="34225"/>
                      <a:pt x="3638" y="34225"/>
                    </a:cubicBezTo>
                    <a:cubicBezTo>
                      <a:pt x="4106" y="34225"/>
                      <a:pt x="4553" y="34131"/>
                      <a:pt x="4946" y="33954"/>
                    </a:cubicBezTo>
                    <a:cubicBezTo>
                      <a:pt x="5250" y="33820"/>
                      <a:pt x="5523" y="33623"/>
                      <a:pt x="5748" y="33379"/>
                    </a:cubicBezTo>
                    <a:cubicBezTo>
                      <a:pt x="5965" y="33145"/>
                      <a:pt x="6087" y="32805"/>
                      <a:pt x="6138" y="32544"/>
                    </a:cubicBezTo>
                    <a:cubicBezTo>
                      <a:pt x="6332" y="31462"/>
                      <a:pt x="5963" y="30567"/>
                      <a:pt x="5465" y="30236"/>
                    </a:cubicBezTo>
                    <a:cubicBezTo>
                      <a:pt x="5261" y="30119"/>
                      <a:pt x="5087" y="30085"/>
                      <a:pt x="4953" y="30085"/>
                    </a:cubicBezTo>
                    <a:cubicBezTo>
                      <a:pt x="4777" y="30085"/>
                      <a:pt x="4666" y="30143"/>
                      <a:pt x="4636" y="30147"/>
                    </a:cubicBezTo>
                    <a:lnTo>
                      <a:pt x="4636" y="30147"/>
                    </a:lnTo>
                    <a:cubicBezTo>
                      <a:pt x="4659" y="30146"/>
                      <a:pt x="4725" y="30130"/>
                      <a:pt x="4819" y="30130"/>
                    </a:cubicBezTo>
                    <a:cubicBezTo>
                      <a:pt x="4961" y="30130"/>
                      <a:pt x="5166" y="30167"/>
                      <a:pt x="5381" y="30349"/>
                    </a:cubicBezTo>
                    <a:cubicBezTo>
                      <a:pt x="5760" y="30682"/>
                      <a:pt x="5968" y="31534"/>
                      <a:pt x="5719" y="32443"/>
                    </a:cubicBezTo>
                    <a:cubicBezTo>
                      <a:pt x="5587" y="33111"/>
                      <a:pt x="4764" y="33560"/>
                      <a:pt x="3860" y="33560"/>
                    </a:cubicBezTo>
                    <a:cubicBezTo>
                      <a:pt x="3569" y="33560"/>
                      <a:pt x="3269" y="33514"/>
                      <a:pt x="2980" y="33413"/>
                    </a:cubicBezTo>
                    <a:cubicBezTo>
                      <a:pt x="2382" y="33216"/>
                      <a:pt x="1798" y="32805"/>
                      <a:pt x="1458" y="32235"/>
                    </a:cubicBezTo>
                    <a:cubicBezTo>
                      <a:pt x="1125" y="31682"/>
                      <a:pt x="1044" y="30904"/>
                      <a:pt x="1252" y="30198"/>
                    </a:cubicBezTo>
                    <a:cubicBezTo>
                      <a:pt x="1688" y="28745"/>
                      <a:pt x="3091" y="27381"/>
                      <a:pt x="4783" y="26591"/>
                    </a:cubicBezTo>
                    <a:cubicBezTo>
                      <a:pt x="6511" y="25758"/>
                      <a:pt x="8589" y="25356"/>
                      <a:pt x="10703" y="24695"/>
                    </a:cubicBezTo>
                    <a:cubicBezTo>
                      <a:pt x="12785" y="24061"/>
                      <a:pt x="14968" y="23460"/>
                      <a:pt x="17166" y="22734"/>
                    </a:cubicBezTo>
                    <a:cubicBezTo>
                      <a:pt x="19361" y="22002"/>
                      <a:pt x="21587" y="21171"/>
                      <a:pt x="23662" y="19972"/>
                    </a:cubicBezTo>
                    <a:cubicBezTo>
                      <a:pt x="25730" y="18782"/>
                      <a:pt x="27636" y="17205"/>
                      <a:pt x="28990" y="15211"/>
                    </a:cubicBezTo>
                    <a:cubicBezTo>
                      <a:pt x="30357" y="13236"/>
                      <a:pt x="31015" y="10761"/>
                      <a:pt x="30757" y="8468"/>
                    </a:cubicBezTo>
                    <a:cubicBezTo>
                      <a:pt x="30537" y="6175"/>
                      <a:pt x="29567" y="4006"/>
                      <a:pt x="28016" y="2517"/>
                    </a:cubicBezTo>
                    <a:cubicBezTo>
                      <a:pt x="27652" y="2122"/>
                      <a:pt x="27221" y="1818"/>
                      <a:pt x="26791" y="1507"/>
                    </a:cubicBezTo>
                    <a:lnTo>
                      <a:pt x="26108" y="1091"/>
                    </a:lnTo>
                    <a:cubicBezTo>
                      <a:pt x="25888" y="976"/>
                      <a:pt x="25673" y="887"/>
                      <a:pt x="25457" y="787"/>
                    </a:cubicBezTo>
                    <a:cubicBezTo>
                      <a:pt x="24512" y="384"/>
                      <a:pt x="23585" y="138"/>
                      <a:pt x="22659" y="56"/>
                    </a:cubicBezTo>
                    <a:cubicBezTo>
                      <a:pt x="22276" y="18"/>
                      <a:pt x="21899" y="0"/>
                      <a:pt x="21530" y="0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56"/>
              <p:cNvSpPr/>
              <p:nvPr/>
            </p:nvSpPr>
            <p:spPr>
              <a:xfrm>
                <a:off x="2957425" y="254350"/>
                <a:ext cx="842900" cy="896500"/>
              </a:xfrm>
              <a:custGeom>
                <a:avLst/>
                <a:gdLst/>
                <a:ahLst/>
                <a:cxnLst/>
                <a:rect l="l" t="t" r="r" b="b"/>
                <a:pathLst>
                  <a:path w="33716" h="35860" extrusionOk="0">
                    <a:moveTo>
                      <a:pt x="10613" y="1"/>
                    </a:moveTo>
                    <a:cubicBezTo>
                      <a:pt x="10145" y="1"/>
                      <a:pt x="9663" y="27"/>
                      <a:pt x="9169" y="83"/>
                    </a:cubicBezTo>
                    <a:cubicBezTo>
                      <a:pt x="8120" y="196"/>
                      <a:pt x="7110" y="471"/>
                      <a:pt x="5987" y="969"/>
                    </a:cubicBezTo>
                    <a:cubicBezTo>
                      <a:pt x="5769" y="1077"/>
                      <a:pt x="5573" y="1158"/>
                      <a:pt x="5329" y="1288"/>
                    </a:cubicBezTo>
                    <a:cubicBezTo>
                      <a:pt x="5054" y="1453"/>
                      <a:pt x="4776" y="1623"/>
                      <a:pt x="4501" y="1805"/>
                    </a:cubicBezTo>
                    <a:cubicBezTo>
                      <a:pt x="4211" y="1982"/>
                      <a:pt x="4020" y="2180"/>
                      <a:pt x="3773" y="2374"/>
                    </a:cubicBezTo>
                    <a:cubicBezTo>
                      <a:pt x="3531" y="2561"/>
                      <a:pt x="3306" y="2769"/>
                      <a:pt x="3103" y="2997"/>
                    </a:cubicBezTo>
                    <a:cubicBezTo>
                      <a:pt x="1353" y="4746"/>
                      <a:pt x="305" y="7222"/>
                      <a:pt x="101" y="9807"/>
                    </a:cubicBezTo>
                    <a:cubicBezTo>
                      <a:pt x="1" y="11104"/>
                      <a:pt x="108" y="12445"/>
                      <a:pt x="477" y="13744"/>
                    </a:cubicBezTo>
                    <a:cubicBezTo>
                      <a:pt x="669" y="14393"/>
                      <a:pt x="896" y="15037"/>
                      <a:pt x="1207" y="15655"/>
                    </a:cubicBezTo>
                    <a:lnTo>
                      <a:pt x="1317" y="15887"/>
                    </a:lnTo>
                    <a:lnTo>
                      <a:pt x="1399" y="16050"/>
                    </a:lnTo>
                    <a:lnTo>
                      <a:pt x="1454" y="16143"/>
                    </a:lnTo>
                    <a:lnTo>
                      <a:pt x="1664" y="16514"/>
                    </a:lnTo>
                    <a:cubicBezTo>
                      <a:pt x="1815" y="16768"/>
                      <a:pt x="2038" y="17112"/>
                      <a:pt x="2227" y="17383"/>
                    </a:cubicBezTo>
                    <a:cubicBezTo>
                      <a:pt x="3768" y="19563"/>
                      <a:pt x="5870" y="21234"/>
                      <a:pt x="8101" y="22431"/>
                    </a:cubicBezTo>
                    <a:cubicBezTo>
                      <a:pt x="10346" y="23652"/>
                      <a:pt x="12661" y="24439"/>
                      <a:pt x="14923" y="25131"/>
                    </a:cubicBezTo>
                    <a:cubicBezTo>
                      <a:pt x="17183" y="25811"/>
                      <a:pt x="19387" y="26354"/>
                      <a:pt x="21465" y="26929"/>
                    </a:cubicBezTo>
                    <a:cubicBezTo>
                      <a:pt x="23674" y="27549"/>
                      <a:pt x="25714" y="27901"/>
                      <a:pt x="27263" y="28605"/>
                    </a:cubicBezTo>
                    <a:cubicBezTo>
                      <a:pt x="28737" y="29208"/>
                      <a:pt x="29912" y="30443"/>
                      <a:pt x="30235" y="31324"/>
                    </a:cubicBezTo>
                    <a:cubicBezTo>
                      <a:pt x="30314" y="31544"/>
                      <a:pt x="30372" y="31738"/>
                      <a:pt x="30372" y="31934"/>
                    </a:cubicBezTo>
                    <a:cubicBezTo>
                      <a:pt x="30382" y="32118"/>
                      <a:pt x="30362" y="32303"/>
                      <a:pt x="30319" y="32482"/>
                    </a:cubicBezTo>
                    <a:cubicBezTo>
                      <a:pt x="30221" y="32825"/>
                      <a:pt x="29876" y="33215"/>
                      <a:pt x="29470" y="33423"/>
                    </a:cubicBezTo>
                    <a:cubicBezTo>
                      <a:pt x="29168" y="33604"/>
                      <a:pt x="28826" y="33680"/>
                      <a:pt x="28510" y="33680"/>
                    </a:cubicBezTo>
                    <a:cubicBezTo>
                      <a:pt x="27991" y="33680"/>
                      <a:pt x="27541" y="33476"/>
                      <a:pt x="27447" y="33203"/>
                    </a:cubicBezTo>
                    <a:cubicBezTo>
                      <a:pt x="27102" y="32509"/>
                      <a:pt x="27119" y="31700"/>
                      <a:pt x="27356" y="31364"/>
                    </a:cubicBezTo>
                    <a:cubicBezTo>
                      <a:pt x="27607" y="30981"/>
                      <a:pt x="28028" y="31037"/>
                      <a:pt x="28000" y="31010"/>
                    </a:cubicBezTo>
                    <a:lnTo>
                      <a:pt x="27789" y="30922"/>
                    </a:lnTo>
                    <a:cubicBezTo>
                      <a:pt x="27724" y="30901"/>
                      <a:pt x="27634" y="30882"/>
                      <a:pt x="27526" y="30882"/>
                    </a:cubicBezTo>
                    <a:cubicBezTo>
                      <a:pt x="27395" y="30882"/>
                      <a:pt x="27238" y="30910"/>
                      <a:pt x="27064" y="30996"/>
                    </a:cubicBezTo>
                    <a:cubicBezTo>
                      <a:pt x="26741" y="31144"/>
                      <a:pt x="26465" y="31501"/>
                      <a:pt x="26279" y="31937"/>
                    </a:cubicBezTo>
                    <a:cubicBezTo>
                      <a:pt x="26087" y="32379"/>
                      <a:pt x="25975" y="32913"/>
                      <a:pt x="26056" y="33576"/>
                    </a:cubicBezTo>
                    <a:cubicBezTo>
                      <a:pt x="26082" y="33875"/>
                      <a:pt x="26274" y="34392"/>
                      <a:pt x="26544" y="34692"/>
                    </a:cubicBezTo>
                    <a:cubicBezTo>
                      <a:pt x="26815" y="35010"/>
                      <a:pt x="27150" y="35269"/>
                      <a:pt x="27526" y="35453"/>
                    </a:cubicBezTo>
                    <a:cubicBezTo>
                      <a:pt x="28058" y="35717"/>
                      <a:pt x="28661" y="35859"/>
                      <a:pt x="29301" y="35859"/>
                    </a:cubicBezTo>
                    <a:cubicBezTo>
                      <a:pt x="29589" y="35859"/>
                      <a:pt x="29884" y="35831"/>
                      <a:pt x="30183" y="35771"/>
                    </a:cubicBezTo>
                    <a:cubicBezTo>
                      <a:pt x="31126" y="35568"/>
                      <a:pt x="32134" y="35087"/>
                      <a:pt x="32885" y="34067"/>
                    </a:cubicBezTo>
                    <a:cubicBezTo>
                      <a:pt x="33287" y="33485"/>
                      <a:pt x="33484" y="32951"/>
                      <a:pt x="33596" y="32308"/>
                    </a:cubicBezTo>
                    <a:cubicBezTo>
                      <a:pt x="33716" y="31673"/>
                      <a:pt x="33670" y="30998"/>
                      <a:pt x="33510" y="30381"/>
                    </a:cubicBezTo>
                    <a:cubicBezTo>
                      <a:pt x="33194" y="29124"/>
                      <a:pt x="32462" y="28123"/>
                      <a:pt x="31638" y="27317"/>
                    </a:cubicBezTo>
                    <a:cubicBezTo>
                      <a:pt x="30822" y="26508"/>
                      <a:pt x="29793" y="25825"/>
                      <a:pt x="28723" y="25349"/>
                    </a:cubicBezTo>
                    <a:cubicBezTo>
                      <a:pt x="26604" y="24389"/>
                      <a:pt x="24436" y="24025"/>
                      <a:pt x="22451" y="23427"/>
                    </a:cubicBezTo>
                    <a:cubicBezTo>
                      <a:pt x="20318" y="22812"/>
                      <a:pt x="18143" y="22249"/>
                      <a:pt x="16012" y="21581"/>
                    </a:cubicBezTo>
                    <a:cubicBezTo>
                      <a:pt x="13894" y="20914"/>
                      <a:pt x="11778" y="20148"/>
                      <a:pt x="9935" y="19113"/>
                    </a:cubicBezTo>
                    <a:cubicBezTo>
                      <a:pt x="8084" y="18075"/>
                      <a:pt x="6442" y="16765"/>
                      <a:pt x="5315" y="15193"/>
                    </a:cubicBezTo>
                    <a:cubicBezTo>
                      <a:pt x="5178" y="14991"/>
                      <a:pt x="5082" y="14862"/>
                      <a:pt x="4939" y="14625"/>
                    </a:cubicBezTo>
                    <a:lnTo>
                      <a:pt x="4723" y="14254"/>
                    </a:lnTo>
                    <a:lnTo>
                      <a:pt x="4679" y="14181"/>
                    </a:lnTo>
                    <a:lnTo>
                      <a:pt x="4679" y="14181"/>
                    </a:lnTo>
                    <a:cubicBezTo>
                      <a:pt x="4682" y="14186"/>
                      <a:pt x="4684" y="14188"/>
                      <a:pt x="4684" y="14188"/>
                    </a:cubicBezTo>
                    <a:cubicBezTo>
                      <a:pt x="4687" y="14188"/>
                      <a:pt x="4659" y="14132"/>
                      <a:pt x="4659" y="14132"/>
                    </a:cubicBezTo>
                    <a:lnTo>
                      <a:pt x="4587" y="13979"/>
                    </a:lnTo>
                    <a:cubicBezTo>
                      <a:pt x="4379" y="13582"/>
                      <a:pt x="4228" y="13156"/>
                      <a:pt x="4096" y="12727"/>
                    </a:cubicBezTo>
                    <a:cubicBezTo>
                      <a:pt x="3838" y="11865"/>
                      <a:pt x="3761" y="10953"/>
                      <a:pt x="3823" y="10072"/>
                    </a:cubicBezTo>
                    <a:cubicBezTo>
                      <a:pt x="3948" y="8311"/>
                      <a:pt x="4649" y="6654"/>
                      <a:pt x="5743" y="5558"/>
                    </a:cubicBezTo>
                    <a:cubicBezTo>
                      <a:pt x="5987" y="5268"/>
                      <a:pt x="6325" y="5029"/>
                      <a:pt x="6586" y="4823"/>
                    </a:cubicBezTo>
                    <a:cubicBezTo>
                      <a:pt x="6720" y="4737"/>
                      <a:pt x="6847" y="4646"/>
                      <a:pt x="6971" y="4550"/>
                    </a:cubicBezTo>
                    <a:cubicBezTo>
                      <a:pt x="7148" y="4447"/>
                      <a:pt x="7388" y="4335"/>
                      <a:pt x="7589" y="4229"/>
                    </a:cubicBezTo>
                    <a:cubicBezTo>
                      <a:pt x="8180" y="3952"/>
                      <a:pt x="8936" y="3693"/>
                      <a:pt x="9631" y="3614"/>
                    </a:cubicBezTo>
                    <a:cubicBezTo>
                      <a:pt x="10052" y="3554"/>
                      <a:pt x="10473" y="3527"/>
                      <a:pt x="10888" y="3527"/>
                    </a:cubicBezTo>
                    <a:cubicBezTo>
                      <a:pt x="11865" y="3527"/>
                      <a:pt x="12809" y="3678"/>
                      <a:pt x="13654" y="3909"/>
                    </a:cubicBezTo>
                    <a:cubicBezTo>
                      <a:pt x="14866" y="4232"/>
                      <a:pt x="15888" y="4699"/>
                      <a:pt x="16704" y="5120"/>
                    </a:cubicBezTo>
                    <a:cubicBezTo>
                      <a:pt x="17532" y="5546"/>
                      <a:pt x="18111" y="5960"/>
                      <a:pt x="18492" y="6214"/>
                    </a:cubicBezTo>
                    <a:lnTo>
                      <a:pt x="19157" y="6721"/>
                    </a:lnTo>
                    <a:lnTo>
                      <a:pt x="21151" y="4222"/>
                    </a:lnTo>
                    <a:lnTo>
                      <a:pt x="20507" y="3686"/>
                    </a:lnTo>
                    <a:cubicBezTo>
                      <a:pt x="19998" y="3303"/>
                      <a:pt x="19287" y="2757"/>
                      <a:pt x="18322" y="2207"/>
                    </a:cubicBezTo>
                    <a:cubicBezTo>
                      <a:pt x="17144" y="1527"/>
                      <a:pt x="15892" y="986"/>
                      <a:pt x="14590" y="598"/>
                    </a:cubicBezTo>
                    <a:cubicBezTo>
                      <a:pt x="13435" y="258"/>
                      <a:pt x="12094" y="1"/>
                      <a:pt x="1061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56"/>
              <p:cNvSpPr/>
              <p:nvPr/>
            </p:nvSpPr>
            <p:spPr>
              <a:xfrm>
                <a:off x="2987525" y="285250"/>
                <a:ext cx="786050" cy="845950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33838" extrusionOk="0">
                    <a:moveTo>
                      <a:pt x="26798" y="29774"/>
                    </a:moveTo>
                    <a:cubicBezTo>
                      <a:pt x="26799" y="29776"/>
                      <a:pt x="26799" y="29778"/>
                      <a:pt x="26798" y="29779"/>
                    </a:cubicBezTo>
                    <a:lnTo>
                      <a:pt x="26798" y="29779"/>
                    </a:lnTo>
                    <a:cubicBezTo>
                      <a:pt x="26799" y="29778"/>
                      <a:pt x="26799" y="29776"/>
                      <a:pt x="26798" y="29774"/>
                    </a:cubicBezTo>
                    <a:close/>
                    <a:moveTo>
                      <a:pt x="26798" y="29779"/>
                    </a:moveTo>
                    <a:cubicBezTo>
                      <a:pt x="26797" y="29780"/>
                      <a:pt x="26795" y="29780"/>
                      <a:pt x="26791" y="29780"/>
                    </a:cubicBezTo>
                    <a:lnTo>
                      <a:pt x="26791" y="29780"/>
                    </a:lnTo>
                    <a:cubicBezTo>
                      <a:pt x="26792" y="29780"/>
                      <a:pt x="26793" y="29781"/>
                      <a:pt x="26793" y="29781"/>
                    </a:cubicBezTo>
                    <a:cubicBezTo>
                      <a:pt x="26796" y="29781"/>
                      <a:pt x="26797" y="29780"/>
                      <a:pt x="26798" y="29779"/>
                    </a:cubicBezTo>
                    <a:close/>
                    <a:moveTo>
                      <a:pt x="9497" y="0"/>
                    </a:moveTo>
                    <a:cubicBezTo>
                      <a:pt x="9051" y="0"/>
                      <a:pt x="8593" y="26"/>
                      <a:pt x="8125" y="83"/>
                    </a:cubicBezTo>
                    <a:cubicBezTo>
                      <a:pt x="7203" y="183"/>
                      <a:pt x="6279" y="451"/>
                      <a:pt x="5343" y="873"/>
                    </a:cubicBezTo>
                    <a:cubicBezTo>
                      <a:pt x="5130" y="978"/>
                      <a:pt x="4920" y="1071"/>
                      <a:pt x="4700" y="1191"/>
                    </a:cubicBezTo>
                    <a:lnTo>
                      <a:pt x="4025" y="1622"/>
                    </a:lnTo>
                    <a:cubicBezTo>
                      <a:pt x="3603" y="1940"/>
                      <a:pt x="3180" y="2256"/>
                      <a:pt x="2823" y="2658"/>
                    </a:cubicBezTo>
                    <a:cubicBezTo>
                      <a:pt x="1305" y="4178"/>
                      <a:pt x="381" y="6369"/>
                      <a:pt x="209" y="8664"/>
                    </a:cubicBezTo>
                    <a:cubicBezTo>
                      <a:pt x="1" y="10964"/>
                      <a:pt x="712" y="13423"/>
                      <a:pt x="2122" y="15371"/>
                    </a:cubicBezTo>
                    <a:cubicBezTo>
                      <a:pt x="3517" y="17334"/>
                      <a:pt x="5458" y="18868"/>
                      <a:pt x="7550" y="20015"/>
                    </a:cubicBezTo>
                    <a:cubicBezTo>
                      <a:pt x="9652" y="21171"/>
                      <a:pt x="11895" y="21954"/>
                      <a:pt x="14104" y="22639"/>
                    </a:cubicBezTo>
                    <a:cubicBezTo>
                      <a:pt x="16319" y="23316"/>
                      <a:pt x="18511" y="23869"/>
                      <a:pt x="20608" y="24460"/>
                    </a:cubicBezTo>
                    <a:cubicBezTo>
                      <a:pt x="22736" y="25075"/>
                      <a:pt x="24821" y="25434"/>
                      <a:pt x="26568" y="26229"/>
                    </a:cubicBezTo>
                    <a:cubicBezTo>
                      <a:pt x="28277" y="26981"/>
                      <a:pt x="29709" y="28316"/>
                      <a:pt x="30176" y="29760"/>
                    </a:cubicBezTo>
                    <a:cubicBezTo>
                      <a:pt x="30396" y="30464"/>
                      <a:pt x="30331" y="31242"/>
                      <a:pt x="30011" y="31802"/>
                    </a:cubicBezTo>
                    <a:cubicBezTo>
                      <a:pt x="29683" y="32379"/>
                      <a:pt x="29110" y="32802"/>
                      <a:pt x="28514" y="33010"/>
                    </a:cubicBezTo>
                    <a:cubicBezTo>
                      <a:pt x="28209" y="33125"/>
                      <a:pt x="27890" y="33178"/>
                      <a:pt x="27580" y="33178"/>
                    </a:cubicBezTo>
                    <a:cubicBezTo>
                      <a:pt x="26699" y="33178"/>
                      <a:pt x="25900" y="32750"/>
                      <a:pt x="25757" y="32098"/>
                    </a:cubicBezTo>
                    <a:cubicBezTo>
                      <a:pt x="25486" y="31196"/>
                      <a:pt x="25678" y="30341"/>
                      <a:pt x="26051" y="29999"/>
                    </a:cubicBezTo>
                    <a:cubicBezTo>
                      <a:pt x="26270" y="29804"/>
                      <a:pt x="26483" y="29768"/>
                      <a:pt x="26625" y="29768"/>
                    </a:cubicBezTo>
                    <a:cubicBezTo>
                      <a:pt x="26708" y="29768"/>
                      <a:pt x="26768" y="29780"/>
                      <a:pt x="26790" y="29780"/>
                    </a:cubicBezTo>
                    <a:cubicBezTo>
                      <a:pt x="26790" y="29780"/>
                      <a:pt x="26791" y="29780"/>
                      <a:pt x="26791" y="29780"/>
                    </a:cubicBezTo>
                    <a:lnTo>
                      <a:pt x="26791" y="29780"/>
                    </a:lnTo>
                    <a:cubicBezTo>
                      <a:pt x="26764" y="29777"/>
                      <a:pt x="26659" y="29726"/>
                      <a:pt x="26493" y="29726"/>
                    </a:cubicBezTo>
                    <a:cubicBezTo>
                      <a:pt x="26356" y="29726"/>
                      <a:pt x="26177" y="29761"/>
                      <a:pt x="25965" y="29889"/>
                    </a:cubicBezTo>
                    <a:cubicBezTo>
                      <a:pt x="25477" y="30229"/>
                      <a:pt x="25127" y="31131"/>
                      <a:pt x="25343" y="32211"/>
                    </a:cubicBezTo>
                    <a:cubicBezTo>
                      <a:pt x="25398" y="32470"/>
                      <a:pt x="25527" y="32807"/>
                      <a:pt x="25750" y="33037"/>
                    </a:cubicBezTo>
                    <a:cubicBezTo>
                      <a:pt x="25980" y="33276"/>
                      <a:pt x="26257" y="33465"/>
                      <a:pt x="26564" y="33592"/>
                    </a:cubicBezTo>
                    <a:cubicBezTo>
                      <a:pt x="26941" y="33753"/>
                      <a:pt x="27364" y="33838"/>
                      <a:pt x="27807" y="33838"/>
                    </a:cubicBezTo>
                    <a:cubicBezTo>
                      <a:pt x="28109" y="33838"/>
                      <a:pt x="28419" y="33798"/>
                      <a:pt x="28730" y="33717"/>
                    </a:cubicBezTo>
                    <a:cubicBezTo>
                      <a:pt x="29486" y="33511"/>
                      <a:pt x="30264" y="33063"/>
                      <a:pt x="30788" y="32280"/>
                    </a:cubicBezTo>
                    <a:cubicBezTo>
                      <a:pt x="31296" y="31481"/>
                      <a:pt x="31442" y="30442"/>
                      <a:pt x="31162" y="29475"/>
                    </a:cubicBezTo>
                    <a:cubicBezTo>
                      <a:pt x="30894" y="28510"/>
                      <a:pt x="30303" y="27665"/>
                      <a:pt x="29577" y="26969"/>
                    </a:cubicBezTo>
                    <a:cubicBezTo>
                      <a:pt x="28859" y="26267"/>
                      <a:pt x="27971" y="25679"/>
                      <a:pt x="27009" y="25255"/>
                    </a:cubicBezTo>
                    <a:cubicBezTo>
                      <a:pt x="25089" y="24386"/>
                      <a:pt x="22966" y="24029"/>
                      <a:pt x="20900" y="23426"/>
                    </a:cubicBezTo>
                    <a:cubicBezTo>
                      <a:pt x="18789" y="22828"/>
                      <a:pt x="16601" y="22272"/>
                      <a:pt x="14423" y="21604"/>
                    </a:cubicBezTo>
                    <a:cubicBezTo>
                      <a:pt x="12254" y="20932"/>
                      <a:pt x="10066" y="20159"/>
                      <a:pt x="8077" y="19060"/>
                    </a:cubicBezTo>
                    <a:cubicBezTo>
                      <a:pt x="6090" y="17971"/>
                      <a:pt x="4285" y="16527"/>
                      <a:pt x="3014" y="14737"/>
                    </a:cubicBezTo>
                    <a:cubicBezTo>
                      <a:pt x="1739" y="12956"/>
                      <a:pt x="1128" y="10816"/>
                      <a:pt x="1310" y="8743"/>
                    </a:cubicBezTo>
                    <a:cubicBezTo>
                      <a:pt x="1466" y="6692"/>
                      <a:pt x="2291" y="4750"/>
                      <a:pt x="3618" y="3429"/>
                    </a:cubicBezTo>
                    <a:cubicBezTo>
                      <a:pt x="3924" y="3080"/>
                      <a:pt x="4309" y="2802"/>
                      <a:pt x="4656" y="2536"/>
                    </a:cubicBezTo>
                    <a:lnTo>
                      <a:pt x="5197" y="2177"/>
                    </a:lnTo>
                    <a:cubicBezTo>
                      <a:pt x="5396" y="2065"/>
                      <a:pt x="5621" y="1962"/>
                      <a:pt x="5829" y="1856"/>
                    </a:cubicBezTo>
                    <a:cubicBezTo>
                      <a:pt x="6605" y="1502"/>
                      <a:pt x="7450" y="1236"/>
                      <a:pt x="8266" y="1145"/>
                    </a:cubicBezTo>
                    <a:cubicBezTo>
                      <a:pt x="8716" y="1086"/>
                      <a:pt x="9160" y="1060"/>
                      <a:pt x="9594" y="1060"/>
                    </a:cubicBezTo>
                    <a:cubicBezTo>
                      <a:pt x="10744" y="1060"/>
                      <a:pt x="11825" y="1247"/>
                      <a:pt x="12781" y="1514"/>
                    </a:cubicBezTo>
                    <a:cubicBezTo>
                      <a:pt x="13922" y="1837"/>
                      <a:pt x="15026" y="2290"/>
                      <a:pt x="16067" y="2864"/>
                    </a:cubicBezTo>
                    <a:cubicBezTo>
                      <a:pt x="16943" y="3333"/>
                      <a:pt x="17570" y="3795"/>
                      <a:pt x="17992" y="4094"/>
                    </a:cubicBezTo>
                    <a:lnTo>
                      <a:pt x="18650" y="4614"/>
                    </a:lnTo>
                    <a:lnTo>
                      <a:pt x="19253" y="3858"/>
                    </a:lnTo>
                    <a:lnTo>
                      <a:pt x="18600" y="3333"/>
                    </a:lnTo>
                    <a:cubicBezTo>
                      <a:pt x="18135" y="2996"/>
                      <a:pt x="17470" y="2498"/>
                      <a:pt x="16551" y="1993"/>
                    </a:cubicBezTo>
                    <a:cubicBezTo>
                      <a:pt x="15445" y="1373"/>
                      <a:pt x="14274" y="880"/>
                      <a:pt x="13058" y="523"/>
                    </a:cubicBezTo>
                    <a:cubicBezTo>
                      <a:pt x="12009" y="220"/>
                      <a:pt x="10803" y="0"/>
                      <a:pt x="9497" y="0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56"/>
              <p:cNvSpPr/>
              <p:nvPr/>
            </p:nvSpPr>
            <p:spPr>
              <a:xfrm>
                <a:off x="3368550" y="238100"/>
                <a:ext cx="1089150" cy="1354050"/>
              </a:xfrm>
              <a:custGeom>
                <a:avLst/>
                <a:gdLst/>
                <a:ahLst/>
                <a:cxnLst/>
                <a:rect l="l" t="t" r="r" b="b"/>
                <a:pathLst>
                  <a:path w="43566" h="54162" extrusionOk="0">
                    <a:moveTo>
                      <a:pt x="40538" y="1"/>
                    </a:moveTo>
                    <a:cubicBezTo>
                      <a:pt x="40536" y="1"/>
                      <a:pt x="40535" y="1"/>
                      <a:pt x="40533" y="1"/>
                    </a:cubicBezTo>
                    <a:lnTo>
                      <a:pt x="23581" y="183"/>
                    </a:lnTo>
                    <a:lnTo>
                      <a:pt x="19703" y="224"/>
                    </a:lnTo>
                    <a:lnTo>
                      <a:pt x="2751" y="406"/>
                    </a:lnTo>
                    <a:cubicBezTo>
                      <a:pt x="2416" y="408"/>
                      <a:pt x="2128" y="645"/>
                      <a:pt x="2061" y="973"/>
                    </a:cubicBezTo>
                    <a:cubicBezTo>
                      <a:pt x="1530" y="3469"/>
                      <a:pt x="0" y="13846"/>
                      <a:pt x="8783" y="22600"/>
                    </a:cubicBezTo>
                    <a:cubicBezTo>
                      <a:pt x="18846" y="32630"/>
                      <a:pt x="19789" y="34399"/>
                      <a:pt x="18887" y="42942"/>
                    </a:cubicBezTo>
                    <a:cubicBezTo>
                      <a:pt x="17982" y="51485"/>
                      <a:pt x="13855" y="54161"/>
                      <a:pt x="13855" y="54161"/>
                    </a:cubicBezTo>
                    <a:lnTo>
                      <a:pt x="22106" y="54072"/>
                    </a:lnTo>
                    <a:lnTo>
                      <a:pt x="22326" y="54070"/>
                    </a:lnTo>
                    <a:lnTo>
                      <a:pt x="30577" y="53982"/>
                    </a:lnTo>
                    <a:cubicBezTo>
                      <a:pt x="30577" y="53982"/>
                      <a:pt x="26396" y="51394"/>
                      <a:pt x="25309" y="42870"/>
                    </a:cubicBezTo>
                    <a:cubicBezTo>
                      <a:pt x="24222" y="34348"/>
                      <a:pt x="25127" y="32560"/>
                      <a:pt x="34972" y="22320"/>
                    </a:cubicBezTo>
                    <a:cubicBezTo>
                      <a:pt x="43566" y="13379"/>
                      <a:pt x="41816" y="3039"/>
                      <a:pt x="41232" y="554"/>
                    </a:cubicBezTo>
                    <a:cubicBezTo>
                      <a:pt x="41158" y="228"/>
                      <a:pt x="40869" y="1"/>
                      <a:pt x="4053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56"/>
              <p:cNvSpPr/>
              <p:nvPr/>
            </p:nvSpPr>
            <p:spPr>
              <a:xfrm>
                <a:off x="3588225" y="1559325"/>
                <a:ext cx="673800" cy="265125"/>
              </a:xfrm>
              <a:custGeom>
                <a:avLst/>
                <a:gdLst/>
                <a:ahLst/>
                <a:cxnLst/>
                <a:rect l="l" t="t" r="r" b="b"/>
                <a:pathLst>
                  <a:path w="26952" h="10605" extrusionOk="0">
                    <a:moveTo>
                      <a:pt x="26784" y="0"/>
                    </a:moveTo>
                    <a:lnTo>
                      <a:pt x="58" y="285"/>
                    </a:lnTo>
                    <a:cubicBezTo>
                      <a:pt x="27" y="285"/>
                      <a:pt x="1" y="311"/>
                      <a:pt x="1" y="343"/>
                    </a:cubicBezTo>
                    <a:lnTo>
                      <a:pt x="111" y="10604"/>
                    </a:lnTo>
                    <a:lnTo>
                      <a:pt x="26951" y="10320"/>
                    </a:lnTo>
                    <a:lnTo>
                      <a:pt x="26841" y="58"/>
                    </a:lnTo>
                    <a:cubicBezTo>
                      <a:pt x="26841" y="27"/>
                      <a:pt x="26815" y="0"/>
                      <a:pt x="26784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56"/>
              <p:cNvSpPr/>
              <p:nvPr/>
            </p:nvSpPr>
            <p:spPr>
              <a:xfrm>
                <a:off x="3513850" y="1774875"/>
                <a:ext cx="8253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33012" h="3680" extrusionOk="0">
                    <a:moveTo>
                      <a:pt x="32921" y="0"/>
                    </a:moveTo>
                    <a:lnTo>
                      <a:pt x="58" y="350"/>
                    </a:lnTo>
                    <a:cubicBezTo>
                      <a:pt x="27" y="350"/>
                      <a:pt x="0" y="376"/>
                      <a:pt x="0" y="410"/>
                    </a:cubicBezTo>
                    <a:lnTo>
                      <a:pt x="36" y="3680"/>
                    </a:lnTo>
                    <a:lnTo>
                      <a:pt x="33012" y="3328"/>
                    </a:lnTo>
                    <a:lnTo>
                      <a:pt x="32978" y="58"/>
                    </a:lnTo>
                    <a:cubicBezTo>
                      <a:pt x="32978" y="27"/>
                      <a:pt x="32952" y="0"/>
                      <a:pt x="32921" y="0"/>
                    </a:cubicBezTo>
                    <a:close/>
                  </a:path>
                </a:pathLst>
              </a:custGeom>
              <a:solidFill>
                <a:srgbClr val="E7EC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56"/>
              <p:cNvSpPr/>
              <p:nvPr/>
            </p:nvSpPr>
            <p:spPr>
              <a:xfrm>
                <a:off x="3466550" y="322000"/>
                <a:ext cx="893500" cy="458025"/>
              </a:xfrm>
              <a:custGeom>
                <a:avLst/>
                <a:gdLst/>
                <a:ahLst/>
                <a:cxnLst/>
                <a:rect l="l" t="t" r="r" b="b"/>
                <a:pathLst>
                  <a:path w="35740" h="18321" extrusionOk="0">
                    <a:moveTo>
                      <a:pt x="34103" y="1"/>
                    </a:moveTo>
                    <a:cubicBezTo>
                      <a:pt x="34097" y="1"/>
                      <a:pt x="34091" y="1"/>
                      <a:pt x="34085" y="1"/>
                    </a:cubicBezTo>
                    <a:lnTo>
                      <a:pt x="18162" y="171"/>
                    </a:lnTo>
                    <a:lnTo>
                      <a:pt x="17351" y="181"/>
                    </a:lnTo>
                    <a:lnTo>
                      <a:pt x="1428" y="350"/>
                    </a:lnTo>
                    <a:cubicBezTo>
                      <a:pt x="834" y="353"/>
                      <a:pt x="348" y="820"/>
                      <a:pt x="320" y="1413"/>
                    </a:cubicBezTo>
                    <a:cubicBezTo>
                      <a:pt x="315" y="1492"/>
                      <a:pt x="312" y="1578"/>
                      <a:pt x="310" y="1667"/>
                    </a:cubicBezTo>
                    <a:cubicBezTo>
                      <a:pt x="1" y="10807"/>
                      <a:pt x="7459" y="18321"/>
                      <a:pt x="16585" y="18321"/>
                    </a:cubicBezTo>
                    <a:cubicBezTo>
                      <a:pt x="16644" y="18321"/>
                      <a:pt x="16703" y="18321"/>
                      <a:pt x="16762" y="18320"/>
                    </a:cubicBezTo>
                    <a:lnTo>
                      <a:pt x="17545" y="18310"/>
                    </a:lnTo>
                    <a:lnTo>
                      <a:pt x="18354" y="18303"/>
                    </a:lnTo>
                    <a:lnTo>
                      <a:pt x="19136" y="18294"/>
                    </a:lnTo>
                    <a:cubicBezTo>
                      <a:pt x="28343" y="18196"/>
                      <a:pt x="35739" y="10485"/>
                      <a:pt x="35229" y="1294"/>
                    </a:cubicBezTo>
                    <a:cubicBezTo>
                      <a:pt x="35225" y="1203"/>
                      <a:pt x="35220" y="1119"/>
                      <a:pt x="35215" y="1040"/>
                    </a:cubicBezTo>
                    <a:cubicBezTo>
                      <a:pt x="35175" y="455"/>
                      <a:pt x="34689" y="1"/>
                      <a:pt x="34103" y="1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56"/>
              <p:cNvSpPr/>
              <p:nvPr/>
            </p:nvSpPr>
            <p:spPr>
              <a:xfrm>
                <a:off x="3472850" y="260850"/>
                <a:ext cx="87437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34975" h="2266" extrusionOk="0">
                    <a:moveTo>
                      <a:pt x="34014" y="1"/>
                    </a:moveTo>
                    <a:cubicBezTo>
                      <a:pt x="34011" y="1"/>
                      <a:pt x="34008" y="1"/>
                      <a:pt x="34005" y="1"/>
                    </a:cubicBezTo>
                    <a:lnTo>
                      <a:pt x="953" y="355"/>
                    </a:lnTo>
                    <a:cubicBezTo>
                      <a:pt x="424" y="360"/>
                      <a:pt x="1" y="791"/>
                      <a:pt x="8" y="1320"/>
                    </a:cubicBezTo>
                    <a:cubicBezTo>
                      <a:pt x="13" y="1843"/>
                      <a:pt x="441" y="2265"/>
                      <a:pt x="964" y="2265"/>
                    </a:cubicBezTo>
                    <a:cubicBezTo>
                      <a:pt x="967" y="2265"/>
                      <a:pt x="969" y="2265"/>
                      <a:pt x="972" y="2265"/>
                    </a:cubicBezTo>
                    <a:lnTo>
                      <a:pt x="34022" y="1913"/>
                    </a:lnTo>
                    <a:cubicBezTo>
                      <a:pt x="34551" y="1906"/>
                      <a:pt x="34975" y="1473"/>
                      <a:pt x="34968" y="946"/>
                    </a:cubicBezTo>
                    <a:cubicBezTo>
                      <a:pt x="34963" y="422"/>
                      <a:pt x="34537" y="1"/>
                      <a:pt x="34014" y="1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56"/>
              <p:cNvSpPr/>
              <p:nvPr/>
            </p:nvSpPr>
            <p:spPr>
              <a:xfrm>
                <a:off x="3746150" y="421050"/>
                <a:ext cx="332625" cy="316350"/>
              </a:xfrm>
              <a:custGeom>
                <a:avLst/>
                <a:gdLst/>
                <a:ahLst/>
                <a:cxnLst/>
                <a:rect l="l" t="t" r="r" b="b"/>
                <a:pathLst>
                  <a:path w="13305" h="12654" extrusionOk="0">
                    <a:moveTo>
                      <a:pt x="6653" y="1"/>
                    </a:moveTo>
                    <a:lnTo>
                      <a:pt x="4597" y="4166"/>
                    </a:lnTo>
                    <a:lnTo>
                      <a:pt x="1" y="4833"/>
                    </a:lnTo>
                    <a:lnTo>
                      <a:pt x="3325" y="8075"/>
                    </a:lnTo>
                    <a:lnTo>
                      <a:pt x="2540" y="12654"/>
                    </a:lnTo>
                    <a:lnTo>
                      <a:pt x="6653" y="10492"/>
                    </a:lnTo>
                    <a:lnTo>
                      <a:pt x="10765" y="12654"/>
                    </a:lnTo>
                    <a:lnTo>
                      <a:pt x="9978" y="8075"/>
                    </a:lnTo>
                    <a:lnTo>
                      <a:pt x="13305" y="4833"/>
                    </a:lnTo>
                    <a:lnTo>
                      <a:pt x="8709" y="4166"/>
                    </a:lnTo>
                    <a:lnTo>
                      <a:pt x="6653" y="1"/>
                    </a:lnTo>
                    <a:close/>
                    <a:moveTo>
                      <a:pt x="2540" y="12654"/>
                    </a:moveTo>
                    <a:lnTo>
                      <a:pt x="2540" y="12654"/>
                    </a:lnTo>
                    <a:lnTo>
                      <a:pt x="2540" y="126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50" name="Google Shape;5450;p56"/>
          <p:cNvGrpSpPr/>
          <p:nvPr/>
        </p:nvGrpSpPr>
        <p:grpSpPr>
          <a:xfrm>
            <a:off x="2496179" y="3734510"/>
            <a:ext cx="1243128" cy="637739"/>
            <a:chOff x="2496310" y="3693351"/>
            <a:chExt cx="1342906" cy="688926"/>
          </a:xfrm>
        </p:grpSpPr>
        <p:grpSp>
          <p:nvGrpSpPr>
            <p:cNvPr id="5451" name="Google Shape;5451;p56"/>
            <p:cNvGrpSpPr/>
            <p:nvPr/>
          </p:nvGrpSpPr>
          <p:grpSpPr>
            <a:xfrm>
              <a:off x="2496310" y="3693351"/>
              <a:ext cx="1342906" cy="688875"/>
              <a:chOff x="2496310" y="3693351"/>
              <a:chExt cx="1342906" cy="688875"/>
            </a:xfrm>
          </p:grpSpPr>
          <p:sp>
            <p:nvSpPr>
              <p:cNvPr id="5452" name="Google Shape;5452;p56"/>
              <p:cNvSpPr/>
              <p:nvPr/>
            </p:nvSpPr>
            <p:spPr>
              <a:xfrm>
                <a:off x="2567815" y="3809577"/>
                <a:ext cx="1200140" cy="572649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56"/>
              <p:cNvSpPr/>
              <p:nvPr/>
            </p:nvSpPr>
            <p:spPr>
              <a:xfrm>
                <a:off x="3420688" y="3858516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56"/>
              <p:cNvSpPr/>
              <p:nvPr/>
            </p:nvSpPr>
            <p:spPr>
              <a:xfrm>
                <a:off x="3135700" y="3791751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56"/>
              <p:cNvSpPr/>
              <p:nvPr/>
            </p:nvSpPr>
            <p:spPr>
              <a:xfrm>
                <a:off x="3620515" y="4032917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56"/>
              <p:cNvSpPr/>
              <p:nvPr/>
            </p:nvSpPr>
            <p:spPr>
              <a:xfrm>
                <a:off x="2843808" y="3858516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56"/>
              <p:cNvSpPr/>
              <p:nvPr/>
            </p:nvSpPr>
            <p:spPr>
              <a:xfrm>
                <a:off x="2652010" y="4032917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458" name="Google Shape;5458;p56"/>
              <p:cNvCxnSpPr>
                <a:stCxn id="5456" idx="0"/>
              </p:cNvCxnSpPr>
              <p:nvPr/>
            </p:nvCxnSpPr>
            <p:spPr>
              <a:xfrm rot="5400000" flipH="1">
                <a:off x="2741958" y="3724116"/>
                <a:ext cx="68700" cy="200100"/>
              </a:xfrm>
              <a:prstGeom prst="bentConnector2">
                <a:avLst/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9" name="Google Shape;5459;p56"/>
              <p:cNvCxnSpPr>
                <a:stCxn id="5453" idx="0"/>
              </p:cNvCxnSpPr>
              <p:nvPr/>
            </p:nvCxnSpPr>
            <p:spPr>
              <a:xfrm rot="-5400000">
                <a:off x="3512338" y="3723516"/>
                <a:ext cx="75900" cy="194100"/>
              </a:xfrm>
              <a:prstGeom prst="bentConnector2">
                <a:avLst/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0" name="Google Shape;5460;p56"/>
              <p:cNvCxnSpPr>
                <a:stCxn id="5454" idx="0"/>
              </p:cNvCxnSpPr>
              <p:nvPr/>
            </p:nvCxnSpPr>
            <p:spPr>
              <a:xfrm rot="-5400000">
                <a:off x="3119350" y="3742251"/>
                <a:ext cx="984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1" name="Google Shape;5461;p56"/>
              <p:cNvCxnSpPr>
                <a:stCxn id="5457" idx="2"/>
              </p:cNvCxnSpPr>
              <p:nvPr/>
            </p:nvCxnSpPr>
            <p:spPr>
              <a:xfrm flipH="1">
                <a:off x="2496310" y="4065467"/>
                <a:ext cx="1557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2" name="Google Shape;5462;p56"/>
              <p:cNvCxnSpPr>
                <a:stCxn id="5455" idx="6"/>
              </p:cNvCxnSpPr>
              <p:nvPr/>
            </p:nvCxnSpPr>
            <p:spPr>
              <a:xfrm>
                <a:off x="3685615" y="4065467"/>
                <a:ext cx="1536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63" name="Google Shape;5463;p56"/>
            <p:cNvGrpSpPr/>
            <p:nvPr/>
          </p:nvGrpSpPr>
          <p:grpSpPr>
            <a:xfrm>
              <a:off x="2675275" y="3930557"/>
              <a:ext cx="1003306" cy="451719"/>
              <a:chOff x="2675275" y="4174282"/>
              <a:chExt cx="1003306" cy="451719"/>
            </a:xfrm>
          </p:grpSpPr>
          <p:sp>
            <p:nvSpPr>
              <p:cNvPr id="5464" name="Google Shape;5464;p56"/>
              <p:cNvSpPr/>
              <p:nvPr/>
            </p:nvSpPr>
            <p:spPr>
              <a:xfrm>
                <a:off x="2675275" y="4174282"/>
                <a:ext cx="1003306" cy="451719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ABB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56"/>
              <p:cNvSpPr/>
              <p:nvPr/>
            </p:nvSpPr>
            <p:spPr>
              <a:xfrm>
                <a:off x="2716046" y="4210984"/>
                <a:ext cx="921789" cy="415018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56"/>
              <p:cNvSpPr/>
              <p:nvPr/>
            </p:nvSpPr>
            <p:spPr>
              <a:xfrm>
                <a:off x="2762606" y="4252906"/>
                <a:ext cx="828676" cy="373095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67" name="Google Shape;5467;p56"/>
          <p:cNvGrpSpPr/>
          <p:nvPr/>
        </p:nvGrpSpPr>
        <p:grpSpPr>
          <a:xfrm>
            <a:off x="1669850" y="1171356"/>
            <a:ext cx="574511" cy="874709"/>
            <a:chOff x="1715404" y="1112080"/>
            <a:chExt cx="642270" cy="977984"/>
          </a:xfrm>
        </p:grpSpPr>
        <p:grpSp>
          <p:nvGrpSpPr>
            <p:cNvPr id="5468" name="Google Shape;5468;p56"/>
            <p:cNvGrpSpPr/>
            <p:nvPr/>
          </p:nvGrpSpPr>
          <p:grpSpPr>
            <a:xfrm>
              <a:off x="1715404" y="1112080"/>
              <a:ext cx="642270" cy="977984"/>
              <a:chOff x="1715404" y="1112080"/>
              <a:chExt cx="642270" cy="977984"/>
            </a:xfrm>
          </p:grpSpPr>
          <p:sp>
            <p:nvSpPr>
              <p:cNvPr id="5469" name="Google Shape;5469;p56"/>
              <p:cNvSpPr/>
              <p:nvPr/>
            </p:nvSpPr>
            <p:spPr>
              <a:xfrm>
                <a:off x="1715404" y="1112080"/>
                <a:ext cx="642270" cy="642270"/>
              </a:xfrm>
              <a:custGeom>
                <a:avLst/>
                <a:gdLst/>
                <a:ahLst/>
                <a:cxnLst/>
                <a:rect l="l" t="t" r="r" b="b"/>
                <a:pathLst>
                  <a:path w="41544" h="41544" extrusionOk="0">
                    <a:moveTo>
                      <a:pt x="20773" y="3462"/>
                    </a:moveTo>
                    <a:cubicBezTo>
                      <a:pt x="30333" y="3462"/>
                      <a:pt x="38081" y="11211"/>
                      <a:pt x="38081" y="20771"/>
                    </a:cubicBezTo>
                    <a:cubicBezTo>
                      <a:pt x="38081" y="30331"/>
                      <a:pt x="30333" y="38081"/>
                      <a:pt x="20773" y="38081"/>
                    </a:cubicBezTo>
                    <a:cubicBezTo>
                      <a:pt x="11213" y="38081"/>
                      <a:pt x="3462" y="30331"/>
                      <a:pt x="3462" y="20771"/>
                    </a:cubicBezTo>
                    <a:cubicBezTo>
                      <a:pt x="3462" y="11211"/>
                      <a:pt x="11213" y="3462"/>
                      <a:pt x="20773" y="3462"/>
                    </a:cubicBezTo>
                    <a:close/>
                    <a:moveTo>
                      <a:pt x="20773" y="0"/>
                    </a:moveTo>
                    <a:cubicBezTo>
                      <a:pt x="9301" y="0"/>
                      <a:pt x="0" y="9299"/>
                      <a:pt x="0" y="20771"/>
                    </a:cubicBezTo>
                    <a:cubicBezTo>
                      <a:pt x="0" y="32243"/>
                      <a:pt x="9301" y="41543"/>
                      <a:pt x="20773" y="41543"/>
                    </a:cubicBezTo>
                    <a:cubicBezTo>
                      <a:pt x="32245" y="41543"/>
                      <a:pt x="41543" y="32243"/>
                      <a:pt x="41543" y="20771"/>
                    </a:cubicBezTo>
                    <a:cubicBezTo>
                      <a:pt x="41543" y="9299"/>
                      <a:pt x="32245" y="0"/>
                      <a:pt x="2077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56"/>
              <p:cNvSpPr/>
              <p:nvPr/>
            </p:nvSpPr>
            <p:spPr>
              <a:xfrm>
                <a:off x="1956781" y="1714402"/>
                <a:ext cx="9121" cy="37566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4299" extrusionOk="0">
                    <a:moveTo>
                      <a:pt x="0" y="0"/>
                    </a:moveTo>
                    <a:lnTo>
                      <a:pt x="0" y="24299"/>
                    </a:lnTo>
                    <a:lnTo>
                      <a:pt x="589" y="24299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1" name="Google Shape;5471;p56"/>
            <p:cNvGrpSpPr/>
            <p:nvPr/>
          </p:nvGrpSpPr>
          <p:grpSpPr>
            <a:xfrm>
              <a:off x="1768927" y="1165603"/>
              <a:ext cx="535225" cy="851367"/>
              <a:chOff x="1768927" y="1165603"/>
              <a:chExt cx="535225" cy="851367"/>
            </a:xfrm>
          </p:grpSpPr>
          <p:sp>
            <p:nvSpPr>
              <p:cNvPr id="5472" name="Google Shape;5472;p56"/>
              <p:cNvSpPr/>
              <p:nvPr/>
            </p:nvSpPr>
            <p:spPr>
              <a:xfrm>
                <a:off x="1768927" y="1165603"/>
                <a:ext cx="535225" cy="535225"/>
              </a:xfrm>
              <a:custGeom>
                <a:avLst/>
                <a:gdLst/>
                <a:ahLst/>
                <a:cxnLst/>
                <a:rect l="l" t="t" r="r" b="b"/>
                <a:pathLst>
                  <a:path w="34620" h="34620" extrusionOk="0">
                    <a:moveTo>
                      <a:pt x="17311" y="3462"/>
                    </a:moveTo>
                    <a:cubicBezTo>
                      <a:pt x="24959" y="3462"/>
                      <a:pt x="31157" y="9661"/>
                      <a:pt x="31157" y="17309"/>
                    </a:cubicBezTo>
                    <a:cubicBezTo>
                      <a:pt x="31157" y="24957"/>
                      <a:pt x="24959" y="31157"/>
                      <a:pt x="17311" y="31157"/>
                    </a:cubicBezTo>
                    <a:cubicBezTo>
                      <a:pt x="9663" y="31157"/>
                      <a:pt x="3462" y="24957"/>
                      <a:pt x="3462" y="17309"/>
                    </a:cubicBezTo>
                    <a:cubicBezTo>
                      <a:pt x="3462" y="9661"/>
                      <a:pt x="9663" y="3462"/>
                      <a:pt x="17311" y="3462"/>
                    </a:cubicBezTo>
                    <a:close/>
                    <a:moveTo>
                      <a:pt x="17311" y="0"/>
                    </a:moveTo>
                    <a:cubicBezTo>
                      <a:pt x="7751" y="0"/>
                      <a:pt x="0" y="7749"/>
                      <a:pt x="0" y="17309"/>
                    </a:cubicBezTo>
                    <a:cubicBezTo>
                      <a:pt x="0" y="26869"/>
                      <a:pt x="7751" y="34619"/>
                      <a:pt x="17311" y="34619"/>
                    </a:cubicBezTo>
                    <a:cubicBezTo>
                      <a:pt x="26871" y="34619"/>
                      <a:pt x="34619" y="26869"/>
                      <a:pt x="34619" y="17309"/>
                    </a:cubicBezTo>
                    <a:cubicBezTo>
                      <a:pt x="34619" y="7749"/>
                      <a:pt x="26871" y="0"/>
                      <a:pt x="1731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3" name="Google Shape;5473;p56"/>
              <p:cNvSpPr/>
              <p:nvPr/>
            </p:nvSpPr>
            <p:spPr>
              <a:xfrm>
                <a:off x="2006902" y="1668949"/>
                <a:ext cx="9137" cy="34802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2511" extrusionOk="0">
                    <a:moveTo>
                      <a:pt x="1" y="0"/>
                    </a:moveTo>
                    <a:lnTo>
                      <a:pt x="1" y="22510"/>
                    </a:lnTo>
                    <a:lnTo>
                      <a:pt x="590" y="22510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4" name="Google Shape;5474;p56"/>
            <p:cNvGrpSpPr/>
            <p:nvPr/>
          </p:nvGrpSpPr>
          <p:grpSpPr>
            <a:xfrm>
              <a:off x="1822449" y="1219125"/>
              <a:ext cx="428180" cy="718859"/>
              <a:chOff x="1822449" y="1219125"/>
              <a:chExt cx="428180" cy="718859"/>
            </a:xfrm>
          </p:grpSpPr>
          <p:sp>
            <p:nvSpPr>
              <p:cNvPr id="5475" name="Google Shape;5475;p56"/>
              <p:cNvSpPr/>
              <p:nvPr/>
            </p:nvSpPr>
            <p:spPr>
              <a:xfrm>
                <a:off x="1822449" y="1219125"/>
                <a:ext cx="428180" cy="428180"/>
              </a:xfrm>
              <a:custGeom>
                <a:avLst/>
                <a:gdLst/>
                <a:ahLst/>
                <a:cxnLst/>
                <a:rect l="l" t="t" r="r" b="b"/>
                <a:pathLst>
                  <a:path w="27696" h="27696" extrusionOk="0">
                    <a:moveTo>
                      <a:pt x="13849" y="3462"/>
                    </a:moveTo>
                    <a:cubicBezTo>
                      <a:pt x="19585" y="3462"/>
                      <a:pt x="24233" y="8111"/>
                      <a:pt x="24233" y="13847"/>
                    </a:cubicBezTo>
                    <a:cubicBezTo>
                      <a:pt x="24233" y="19583"/>
                      <a:pt x="19585" y="24233"/>
                      <a:pt x="13849" y="24233"/>
                    </a:cubicBezTo>
                    <a:cubicBezTo>
                      <a:pt x="8113" y="24233"/>
                      <a:pt x="3462" y="19583"/>
                      <a:pt x="3462" y="13847"/>
                    </a:cubicBezTo>
                    <a:cubicBezTo>
                      <a:pt x="3462" y="8111"/>
                      <a:pt x="8113" y="3462"/>
                      <a:pt x="13849" y="3462"/>
                    </a:cubicBezTo>
                    <a:close/>
                    <a:moveTo>
                      <a:pt x="13849" y="0"/>
                    </a:moveTo>
                    <a:cubicBezTo>
                      <a:pt x="6201" y="0"/>
                      <a:pt x="0" y="6199"/>
                      <a:pt x="0" y="13847"/>
                    </a:cubicBezTo>
                    <a:cubicBezTo>
                      <a:pt x="0" y="21495"/>
                      <a:pt x="6201" y="27695"/>
                      <a:pt x="13849" y="27695"/>
                    </a:cubicBezTo>
                    <a:cubicBezTo>
                      <a:pt x="21497" y="27695"/>
                      <a:pt x="27695" y="21495"/>
                      <a:pt x="27695" y="13847"/>
                    </a:cubicBezTo>
                    <a:cubicBezTo>
                      <a:pt x="27695" y="6199"/>
                      <a:pt x="21497" y="0"/>
                      <a:pt x="13849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56"/>
              <p:cNvSpPr/>
              <p:nvPr/>
            </p:nvSpPr>
            <p:spPr>
              <a:xfrm>
                <a:off x="2057039" y="1605996"/>
                <a:ext cx="9121" cy="33198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1474" extrusionOk="0">
                    <a:moveTo>
                      <a:pt x="0" y="0"/>
                    </a:moveTo>
                    <a:lnTo>
                      <a:pt x="0" y="21474"/>
                    </a:lnTo>
                    <a:lnTo>
                      <a:pt x="590" y="21474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7" name="Google Shape;5477;p56"/>
            <p:cNvGrpSpPr/>
            <p:nvPr/>
          </p:nvGrpSpPr>
          <p:grpSpPr>
            <a:xfrm>
              <a:off x="1875972" y="1272648"/>
              <a:ext cx="321135" cy="586939"/>
              <a:chOff x="1875972" y="1272648"/>
              <a:chExt cx="321135" cy="586939"/>
            </a:xfrm>
          </p:grpSpPr>
          <p:sp>
            <p:nvSpPr>
              <p:cNvPr id="5478" name="Google Shape;5478;p56"/>
              <p:cNvSpPr/>
              <p:nvPr/>
            </p:nvSpPr>
            <p:spPr>
              <a:xfrm>
                <a:off x="1875972" y="1272648"/>
                <a:ext cx="321135" cy="321120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20771" extrusionOk="0">
                    <a:moveTo>
                      <a:pt x="10387" y="3461"/>
                    </a:moveTo>
                    <a:cubicBezTo>
                      <a:pt x="14211" y="3461"/>
                      <a:pt x="17309" y="6561"/>
                      <a:pt x="17309" y="10385"/>
                    </a:cubicBezTo>
                    <a:cubicBezTo>
                      <a:pt x="17309" y="14209"/>
                      <a:pt x="14211" y="17309"/>
                      <a:pt x="10387" y="17309"/>
                    </a:cubicBezTo>
                    <a:cubicBezTo>
                      <a:pt x="6563" y="17309"/>
                      <a:pt x="3462" y="14209"/>
                      <a:pt x="3462" y="10385"/>
                    </a:cubicBezTo>
                    <a:cubicBezTo>
                      <a:pt x="3462" y="6561"/>
                      <a:pt x="6563" y="3461"/>
                      <a:pt x="10387" y="3461"/>
                    </a:cubicBezTo>
                    <a:close/>
                    <a:moveTo>
                      <a:pt x="10387" y="0"/>
                    </a:moveTo>
                    <a:cubicBezTo>
                      <a:pt x="4651" y="0"/>
                      <a:pt x="0" y="4649"/>
                      <a:pt x="0" y="10385"/>
                    </a:cubicBezTo>
                    <a:cubicBezTo>
                      <a:pt x="0" y="16121"/>
                      <a:pt x="4651" y="20771"/>
                      <a:pt x="10387" y="20771"/>
                    </a:cubicBezTo>
                    <a:cubicBezTo>
                      <a:pt x="16123" y="20771"/>
                      <a:pt x="20771" y="16121"/>
                      <a:pt x="20771" y="10385"/>
                    </a:cubicBezTo>
                    <a:cubicBezTo>
                      <a:pt x="20771" y="4649"/>
                      <a:pt x="16123" y="0"/>
                      <a:pt x="1038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9" name="Google Shape;5479;p56"/>
              <p:cNvSpPr/>
              <p:nvPr/>
            </p:nvSpPr>
            <p:spPr>
              <a:xfrm>
                <a:off x="2107176" y="1533705"/>
                <a:ext cx="9121" cy="32588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1079" extrusionOk="0">
                    <a:moveTo>
                      <a:pt x="0" y="0"/>
                    </a:moveTo>
                    <a:lnTo>
                      <a:pt x="0" y="21078"/>
                    </a:lnTo>
                    <a:lnTo>
                      <a:pt x="589" y="21078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80" name="Google Shape;5480;p56"/>
          <p:cNvGrpSpPr/>
          <p:nvPr/>
        </p:nvGrpSpPr>
        <p:grpSpPr>
          <a:xfrm>
            <a:off x="7777011" y="3728078"/>
            <a:ext cx="293855" cy="644170"/>
            <a:chOff x="241025" y="3151575"/>
            <a:chExt cx="293855" cy="644170"/>
          </a:xfrm>
        </p:grpSpPr>
        <p:sp>
          <p:nvSpPr>
            <p:cNvPr id="5481" name="Google Shape;5481;p56"/>
            <p:cNvSpPr/>
            <p:nvPr/>
          </p:nvSpPr>
          <p:spPr>
            <a:xfrm>
              <a:off x="241025" y="3151575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56"/>
            <p:cNvSpPr/>
            <p:nvPr/>
          </p:nvSpPr>
          <p:spPr>
            <a:xfrm>
              <a:off x="241347" y="3252796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3" name="Google Shape;5483;p56"/>
          <p:cNvGrpSpPr/>
          <p:nvPr/>
        </p:nvGrpSpPr>
        <p:grpSpPr>
          <a:xfrm>
            <a:off x="724994" y="2928078"/>
            <a:ext cx="1779649" cy="591620"/>
            <a:chOff x="246070" y="1983375"/>
            <a:chExt cx="1855347" cy="616849"/>
          </a:xfrm>
        </p:grpSpPr>
        <p:sp>
          <p:nvSpPr>
            <p:cNvPr id="5484" name="Google Shape;5484;p56"/>
            <p:cNvSpPr/>
            <p:nvPr/>
          </p:nvSpPr>
          <p:spPr>
            <a:xfrm>
              <a:off x="1072131" y="1983872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56"/>
            <p:cNvSpPr/>
            <p:nvPr/>
          </p:nvSpPr>
          <p:spPr>
            <a:xfrm>
              <a:off x="1430530" y="2193486"/>
              <a:ext cx="46960" cy="46948"/>
            </a:xfrm>
            <a:custGeom>
              <a:avLst/>
              <a:gdLst/>
              <a:ahLst/>
              <a:cxnLst/>
              <a:rect l="l" t="t" r="r" b="b"/>
              <a:pathLst>
                <a:path w="3915" h="3914" extrusionOk="0">
                  <a:moveTo>
                    <a:pt x="3914" y="1"/>
                  </a:moveTo>
                  <a:lnTo>
                    <a:pt x="3914" y="1"/>
                  </a:lnTo>
                  <a:cubicBezTo>
                    <a:pt x="3909" y="6"/>
                    <a:pt x="3902" y="8"/>
                    <a:pt x="3897" y="13"/>
                  </a:cubicBezTo>
                  <a:lnTo>
                    <a:pt x="1" y="3909"/>
                  </a:lnTo>
                  <a:lnTo>
                    <a:pt x="1" y="3914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56"/>
            <p:cNvSpPr/>
            <p:nvPr/>
          </p:nvSpPr>
          <p:spPr>
            <a:xfrm>
              <a:off x="1277847" y="2191554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56"/>
            <p:cNvSpPr/>
            <p:nvPr/>
          </p:nvSpPr>
          <p:spPr>
            <a:xfrm>
              <a:off x="1690156" y="2190379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56"/>
            <p:cNvSpPr/>
            <p:nvPr/>
          </p:nvSpPr>
          <p:spPr>
            <a:xfrm>
              <a:off x="1484068" y="1984268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56"/>
            <p:cNvSpPr/>
            <p:nvPr/>
          </p:nvSpPr>
          <p:spPr>
            <a:xfrm flipH="1">
              <a:off x="865779" y="2190662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56"/>
            <p:cNvSpPr/>
            <p:nvPr/>
          </p:nvSpPr>
          <p:spPr>
            <a:xfrm>
              <a:off x="246070" y="1983826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56"/>
            <p:cNvSpPr/>
            <p:nvPr/>
          </p:nvSpPr>
          <p:spPr>
            <a:xfrm flipH="1">
              <a:off x="659595" y="1983375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56"/>
            <p:cNvSpPr/>
            <p:nvPr/>
          </p:nvSpPr>
          <p:spPr>
            <a:xfrm flipH="1">
              <a:off x="451107" y="2189486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3" name="Google Shape;5493;p56"/>
          <p:cNvGrpSpPr/>
          <p:nvPr/>
        </p:nvGrpSpPr>
        <p:grpSpPr>
          <a:xfrm>
            <a:off x="2335861" y="1171356"/>
            <a:ext cx="711055" cy="745993"/>
            <a:chOff x="2496269" y="1171698"/>
            <a:chExt cx="761953" cy="799392"/>
          </a:xfrm>
        </p:grpSpPr>
        <p:grpSp>
          <p:nvGrpSpPr>
            <p:cNvPr id="5494" name="Google Shape;5494;p56"/>
            <p:cNvGrpSpPr/>
            <p:nvPr/>
          </p:nvGrpSpPr>
          <p:grpSpPr>
            <a:xfrm>
              <a:off x="2496269" y="1171698"/>
              <a:ext cx="761953" cy="723022"/>
              <a:chOff x="2496269" y="1171698"/>
              <a:chExt cx="761953" cy="723022"/>
            </a:xfrm>
          </p:grpSpPr>
          <p:sp>
            <p:nvSpPr>
              <p:cNvPr id="5495" name="Google Shape;5495;p56"/>
              <p:cNvSpPr/>
              <p:nvPr/>
            </p:nvSpPr>
            <p:spPr>
              <a:xfrm>
                <a:off x="2727495" y="1360642"/>
                <a:ext cx="175877" cy="207414"/>
              </a:xfrm>
              <a:custGeom>
                <a:avLst/>
                <a:gdLst/>
                <a:ahLst/>
                <a:cxnLst/>
                <a:rect l="l" t="t" r="r" b="b"/>
                <a:pathLst>
                  <a:path w="27928" h="32936" extrusionOk="0">
                    <a:moveTo>
                      <a:pt x="23" y="1"/>
                    </a:moveTo>
                    <a:cubicBezTo>
                      <a:pt x="8" y="305"/>
                      <a:pt x="0" y="607"/>
                      <a:pt x="0" y="910"/>
                    </a:cubicBezTo>
                    <a:cubicBezTo>
                      <a:pt x="0" y="18582"/>
                      <a:pt x="10658" y="32913"/>
                      <a:pt x="23811" y="32936"/>
                    </a:cubicBezTo>
                    <a:cubicBezTo>
                      <a:pt x="23827" y="32889"/>
                      <a:pt x="23841" y="32840"/>
                      <a:pt x="23857" y="32793"/>
                    </a:cubicBezTo>
                    <a:cubicBezTo>
                      <a:pt x="27927" y="20274"/>
                      <a:pt x="17588" y="5690"/>
                      <a:pt x="767" y="228"/>
                    </a:cubicBezTo>
                    <a:cubicBezTo>
                      <a:pt x="522" y="146"/>
                      <a:pt x="273" y="70"/>
                      <a:pt x="2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56"/>
              <p:cNvSpPr/>
              <p:nvPr/>
            </p:nvSpPr>
            <p:spPr>
              <a:xfrm>
                <a:off x="2730750" y="1408371"/>
                <a:ext cx="108720" cy="144761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2298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51" y="10456"/>
                      <a:pt x="7099" y="19031"/>
                      <a:pt x="14312" y="22986"/>
                    </a:cubicBezTo>
                    <a:cubicBezTo>
                      <a:pt x="14397" y="22780"/>
                      <a:pt x="14469" y="22572"/>
                      <a:pt x="14539" y="22357"/>
                    </a:cubicBezTo>
                    <a:cubicBezTo>
                      <a:pt x="17263" y="13961"/>
                      <a:pt x="10821" y="4262"/>
                      <a:pt x="0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97" name="Google Shape;5497;p56"/>
              <p:cNvGrpSpPr/>
              <p:nvPr/>
            </p:nvGrpSpPr>
            <p:grpSpPr>
              <a:xfrm>
                <a:off x="2496269" y="1171698"/>
                <a:ext cx="761953" cy="723022"/>
                <a:chOff x="2496269" y="1120652"/>
                <a:chExt cx="761953" cy="723022"/>
              </a:xfrm>
            </p:grpSpPr>
            <p:grpSp>
              <p:nvGrpSpPr>
                <p:cNvPr id="5498" name="Google Shape;5498;p56"/>
                <p:cNvGrpSpPr/>
                <p:nvPr/>
              </p:nvGrpSpPr>
              <p:grpSpPr>
                <a:xfrm>
                  <a:off x="2496269" y="1120652"/>
                  <a:ext cx="761953" cy="723022"/>
                  <a:chOff x="2496269" y="1120652"/>
                  <a:chExt cx="761953" cy="723022"/>
                </a:xfrm>
              </p:grpSpPr>
              <p:grpSp>
                <p:nvGrpSpPr>
                  <p:cNvPr id="5499" name="Google Shape;5499;p56"/>
                  <p:cNvGrpSpPr/>
                  <p:nvPr/>
                </p:nvGrpSpPr>
                <p:grpSpPr>
                  <a:xfrm>
                    <a:off x="2496269" y="1304589"/>
                    <a:ext cx="407089" cy="305057"/>
                    <a:chOff x="2496269" y="1304589"/>
                    <a:chExt cx="407089" cy="305057"/>
                  </a:xfrm>
                </p:grpSpPr>
                <p:sp>
                  <p:nvSpPr>
                    <p:cNvPr id="5500" name="Google Shape;5500;p56"/>
                    <p:cNvSpPr/>
                    <p:nvPr/>
                  </p:nvSpPr>
                  <p:spPr>
                    <a:xfrm>
                      <a:off x="2496269" y="1304589"/>
                      <a:ext cx="407089" cy="3050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643" h="48441" extrusionOk="0">
                          <a:moveTo>
                            <a:pt x="30753" y="1"/>
                          </a:moveTo>
                          <a:cubicBezTo>
                            <a:pt x="19553" y="1"/>
                            <a:pt x="7984" y="7486"/>
                            <a:pt x="2667" y="11431"/>
                          </a:cubicBezTo>
                          <a:cubicBezTo>
                            <a:pt x="790" y="12823"/>
                            <a:pt x="1" y="15251"/>
                            <a:pt x="700" y="17481"/>
                          </a:cubicBezTo>
                          <a:cubicBezTo>
                            <a:pt x="3088" y="25083"/>
                            <a:pt x="9784" y="42156"/>
                            <a:pt x="22752" y="46368"/>
                          </a:cubicBezTo>
                          <a:cubicBezTo>
                            <a:pt x="27079" y="47774"/>
                            <a:pt x="31415" y="48440"/>
                            <a:pt x="35536" y="48440"/>
                          </a:cubicBezTo>
                          <a:cubicBezTo>
                            <a:pt x="47434" y="48440"/>
                            <a:pt x="57553" y="42892"/>
                            <a:pt x="60574" y="33591"/>
                          </a:cubicBezTo>
                          <a:cubicBezTo>
                            <a:pt x="64643" y="21069"/>
                            <a:pt x="54305" y="6487"/>
                            <a:pt x="37486" y="1023"/>
                          </a:cubicBezTo>
                          <a:cubicBezTo>
                            <a:pt x="35294" y="311"/>
                            <a:pt x="33031" y="1"/>
                            <a:pt x="30753" y="1"/>
                          </a:cubicBezTo>
                          <a:close/>
                        </a:path>
                      </a:pathLst>
                    </a:custGeom>
                    <a:solidFill>
                      <a:srgbClr val="213B5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01" name="Google Shape;5501;p56"/>
                    <p:cNvSpPr/>
                    <p:nvPr/>
                  </p:nvSpPr>
                  <p:spPr>
                    <a:xfrm>
                      <a:off x="2553035" y="1348798"/>
                      <a:ext cx="287349" cy="2153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629" h="34191" extrusionOk="0">
                          <a:moveTo>
                            <a:pt x="21708" y="1"/>
                          </a:moveTo>
                          <a:cubicBezTo>
                            <a:pt x="13802" y="1"/>
                            <a:pt x="5636" y="5284"/>
                            <a:pt x="1883" y="8068"/>
                          </a:cubicBezTo>
                          <a:cubicBezTo>
                            <a:pt x="558" y="9051"/>
                            <a:pt x="1" y="10765"/>
                            <a:pt x="495" y="12338"/>
                          </a:cubicBezTo>
                          <a:cubicBezTo>
                            <a:pt x="2180" y="17705"/>
                            <a:pt x="6907" y="29755"/>
                            <a:pt x="16060" y="32728"/>
                          </a:cubicBezTo>
                          <a:cubicBezTo>
                            <a:pt x="19114" y="33721"/>
                            <a:pt x="22174" y="34191"/>
                            <a:pt x="25083" y="34191"/>
                          </a:cubicBezTo>
                          <a:cubicBezTo>
                            <a:pt x="33482" y="34191"/>
                            <a:pt x="40624" y="30275"/>
                            <a:pt x="42758" y="23710"/>
                          </a:cubicBezTo>
                          <a:cubicBezTo>
                            <a:pt x="45629" y="14872"/>
                            <a:pt x="38332" y="4579"/>
                            <a:pt x="26460" y="722"/>
                          </a:cubicBezTo>
                          <a:cubicBezTo>
                            <a:pt x="24913" y="219"/>
                            <a:pt x="23316" y="1"/>
                            <a:pt x="21708" y="1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502" name="Google Shape;5502;p56"/>
                  <p:cNvGrpSpPr/>
                  <p:nvPr/>
                </p:nvGrpSpPr>
                <p:grpSpPr>
                  <a:xfrm>
                    <a:off x="2586468" y="1493376"/>
                    <a:ext cx="358850" cy="349656"/>
                    <a:chOff x="2586468" y="1493376"/>
                    <a:chExt cx="358850" cy="349656"/>
                  </a:xfrm>
                </p:grpSpPr>
                <p:sp>
                  <p:nvSpPr>
                    <p:cNvPr id="5503" name="Google Shape;5503;p56"/>
                    <p:cNvSpPr/>
                    <p:nvPr/>
                  </p:nvSpPr>
                  <p:spPr>
                    <a:xfrm>
                      <a:off x="2586468" y="1493376"/>
                      <a:ext cx="358850" cy="3496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983" h="55523" extrusionOk="0">
                          <a:moveTo>
                            <a:pt x="34707" y="1"/>
                          </a:moveTo>
                          <a:cubicBezTo>
                            <a:pt x="25495" y="1"/>
                            <a:pt x="15173" y="5595"/>
                            <a:pt x="8014" y="15449"/>
                          </a:cubicBezTo>
                          <a:cubicBezTo>
                            <a:pt x="0" y="26478"/>
                            <a:pt x="4618" y="44227"/>
                            <a:pt x="7155" y="51780"/>
                          </a:cubicBezTo>
                          <a:cubicBezTo>
                            <a:pt x="7899" y="53993"/>
                            <a:pt x="9963" y="55495"/>
                            <a:pt x="12300" y="55519"/>
                          </a:cubicBezTo>
                          <a:cubicBezTo>
                            <a:pt x="12540" y="55521"/>
                            <a:pt x="12789" y="55522"/>
                            <a:pt x="13047" y="55522"/>
                          </a:cubicBezTo>
                          <a:cubicBezTo>
                            <a:pt x="21360" y="55522"/>
                            <a:pt x="38815" y="54172"/>
                            <a:pt x="46588" y="43473"/>
                          </a:cubicBezTo>
                          <a:cubicBezTo>
                            <a:pt x="56983" y="29165"/>
                            <a:pt x="56776" y="11292"/>
                            <a:pt x="46123" y="3553"/>
                          </a:cubicBezTo>
                          <a:cubicBezTo>
                            <a:pt x="42808" y="1144"/>
                            <a:pt x="38871" y="1"/>
                            <a:pt x="34707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04" name="Google Shape;5504;p56"/>
                    <p:cNvSpPr/>
                    <p:nvPr/>
                  </p:nvSpPr>
                  <p:spPr>
                    <a:xfrm>
                      <a:off x="2637642" y="1547125"/>
                      <a:ext cx="253304" cy="246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23" h="39191" extrusionOk="0">
                          <a:moveTo>
                            <a:pt x="24498" y="0"/>
                          </a:moveTo>
                          <a:cubicBezTo>
                            <a:pt x="17996" y="0"/>
                            <a:pt x="10711" y="3949"/>
                            <a:pt x="5658" y="10904"/>
                          </a:cubicBezTo>
                          <a:cubicBezTo>
                            <a:pt x="0" y="18689"/>
                            <a:pt x="3260" y="31216"/>
                            <a:pt x="5050" y="36549"/>
                          </a:cubicBezTo>
                          <a:cubicBezTo>
                            <a:pt x="5576" y="38112"/>
                            <a:pt x="7034" y="39172"/>
                            <a:pt x="8683" y="39188"/>
                          </a:cubicBezTo>
                          <a:cubicBezTo>
                            <a:pt x="8850" y="39189"/>
                            <a:pt x="9023" y="39190"/>
                            <a:pt x="9202" y="39190"/>
                          </a:cubicBezTo>
                          <a:cubicBezTo>
                            <a:pt x="15067" y="39190"/>
                            <a:pt x="27395" y="38240"/>
                            <a:pt x="32884" y="30686"/>
                          </a:cubicBezTo>
                          <a:cubicBezTo>
                            <a:pt x="40222" y="20587"/>
                            <a:pt x="40075" y="7970"/>
                            <a:pt x="32557" y="2508"/>
                          </a:cubicBezTo>
                          <a:cubicBezTo>
                            <a:pt x="30217" y="807"/>
                            <a:pt x="27437" y="0"/>
                            <a:pt x="24498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505" name="Google Shape;5505;p56"/>
                  <p:cNvGrpSpPr/>
                  <p:nvPr/>
                </p:nvGrpSpPr>
                <p:grpSpPr>
                  <a:xfrm>
                    <a:off x="2807939" y="1494024"/>
                    <a:ext cx="358857" cy="349650"/>
                    <a:chOff x="2807939" y="1494024"/>
                    <a:chExt cx="358857" cy="349650"/>
                  </a:xfrm>
                </p:grpSpPr>
                <p:sp>
                  <p:nvSpPr>
                    <p:cNvPr id="5506" name="Google Shape;5506;p56"/>
                    <p:cNvSpPr/>
                    <p:nvPr/>
                  </p:nvSpPr>
                  <p:spPr>
                    <a:xfrm>
                      <a:off x="2807939" y="1494024"/>
                      <a:ext cx="358857" cy="349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984" h="55522" extrusionOk="0">
                          <a:moveTo>
                            <a:pt x="22278" y="1"/>
                          </a:moveTo>
                          <a:cubicBezTo>
                            <a:pt x="18114" y="1"/>
                            <a:pt x="14176" y="1144"/>
                            <a:pt x="10859" y="3554"/>
                          </a:cubicBezTo>
                          <a:cubicBezTo>
                            <a:pt x="208" y="11292"/>
                            <a:pt x="0" y="29166"/>
                            <a:pt x="10397" y="43474"/>
                          </a:cubicBezTo>
                          <a:cubicBezTo>
                            <a:pt x="18169" y="54172"/>
                            <a:pt x="35625" y="55522"/>
                            <a:pt x="43938" y="55522"/>
                          </a:cubicBezTo>
                          <a:cubicBezTo>
                            <a:pt x="44195" y="55522"/>
                            <a:pt x="44444" y="55521"/>
                            <a:pt x="44684" y="55518"/>
                          </a:cubicBezTo>
                          <a:cubicBezTo>
                            <a:pt x="47019" y="55494"/>
                            <a:pt x="49085" y="53995"/>
                            <a:pt x="49830" y="51779"/>
                          </a:cubicBezTo>
                          <a:cubicBezTo>
                            <a:pt x="52366" y="44227"/>
                            <a:pt x="56984" y="26479"/>
                            <a:pt x="48970" y="15448"/>
                          </a:cubicBezTo>
                          <a:cubicBezTo>
                            <a:pt x="41810" y="5595"/>
                            <a:pt x="31490" y="1"/>
                            <a:pt x="22278" y="1"/>
                          </a:cubicBez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07" name="Google Shape;5507;p56"/>
                    <p:cNvSpPr/>
                    <p:nvPr/>
                  </p:nvSpPr>
                  <p:spPr>
                    <a:xfrm>
                      <a:off x="2862324" y="1547767"/>
                      <a:ext cx="253292" cy="246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21" h="39191" extrusionOk="0">
                          <a:moveTo>
                            <a:pt x="15724" y="1"/>
                          </a:moveTo>
                          <a:cubicBezTo>
                            <a:pt x="12785" y="1"/>
                            <a:pt x="10006" y="808"/>
                            <a:pt x="7665" y="2508"/>
                          </a:cubicBezTo>
                          <a:cubicBezTo>
                            <a:pt x="146" y="7971"/>
                            <a:pt x="0" y="20586"/>
                            <a:pt x="7339" y="30686"/>
                          </a:cubicBezTo>
                          <a:cubicBezTo>
                            <a:pt x="12827" y="38240"/>
                            <a:pt x="25156" y="39191"/>
                            <a:pt x="31020" y="39191"/>
                          </a:cubicBezTo>
                          <a:cubicBezTo>
                            <a:pt x="31200" y="39191"/>
                            <a:pt x="31373" y="39190"/>
                            <a:pt x="31540" y="39188"/>
                          </a:cubicBezTo>
                          <a:cubicBezTo>
                            <a:pt x="33188" y="39171"/>
                            <a:pt x="34646" y="38111"/>
                            <a:pt x="35173" y="36549"/>
                          </a:cubicBezTo>
                          <a:cubicBezTo>
                            <a:pt x="36962" y="31218"/>
                            <a:pt x="40221" y="18689"/>
                            <a:pt x="34564" y="10904"/>
                          </a:cubicBezTo>
                          <a:cubicBezTo>
                            <a:pt x="29511" y="3949"/>
                            <a:pt x="22226" y="1"/>
                            <a:pt x="15724" y="1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508" name="Google Shape;5508;p56"/>
                  <p:cNvGrpSpPr/>
                  <p:nvPr/>
                </p:nvGrpSpPr>
                <p:grpSpPr>
                  <a:xfrm>
                    <a:off x="2851133" y="1305635"/>
                    <a:ext cx="407089" cy="305057"/>
                    <a:chOff x="2851133" y="1305635"/>
                    <a:chExt cx="407089" cy="305057"/>
                  </a:xfrm>
                </p:grpSpPr>
                <p:sp>
                  <p:nvSpPr>
                    <p:cNvPr id="5509" name="Google Shape;5509;p56"/>
                    <p:cNvSpPr/>
                    <p:nvPr/>
                  </p:nvSpPr>
                  <p:spPr>
                    <a:xfrm>
                      <a:off x="2851133" y="1305635"/>
                      <a:ext cx="407089" cy="3050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643" h="48441" extrusionOk="0">
                          <a:moveTo>
                            <a:pt x="33890" y="0"/>
                          </a:moveTo>
                          <a:cubicBezTo>
                            <a:pt x="31613" y="0"/>
                            <a:pt x="29351" y="310"/>
                            <a:pt x="27159" y="1022"/>
                          </a:cubicBezTo>
                          <a:cubicBezTo>
                            <a:pt x="10340" y="6488"/>
                            <a:pt x="1" y="21070"/>
                            <a:pt x="4069" y="33592"/>
                          </a:cubicBezTo>
                          <a:cubicBezTo>
                            <a:pt x="7091" y="42892"/>
                            <a:pt x="17210" y="48440"/>
                            <a:pt x="29109" y="48440"/>
                          </a:cubicBezTo>
                          <a:cubicBezTo>
                            <a:pt x="33230" y="48440"/>
                            <a:pt x="37566" y="47775"/>
                            <a:pt x="41894" y="46368"/>
                          </a:cubicBezTo>
                          <a:cubicBezTo>
                            <a:pt x="54859" y="42156"/>
                            <a:pt x="61556" y="25084"/>
                            <a:pt x="63944" y="17481"/>
                          </a:cubicBezTo>
                          <a:cubicBezTo>
                            <a:pt x="64643" y="15252"/>
                            <a:pt x="63854" y="12824"/>
                            <a:pt x="61978" y="11431"/>
                          </a:cubicBezTo>
                          <a:cubicBezTo>
                            <a:pt x="56659" y="7487"/>
                            <a:pt x="45090" y="0"/>
                            <a:pt x="33890" y="0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10" name="Google Shape;5510;p56"/>
                    <p:cNvSpPr/>
                    <p:nvPr/>
                  </p:nvSpPr>
                  <p:spPr>
                    <a:xfrm>
                      <a:off x="2914108" y="1349849"/>
                      <a:ext cx="287349" cy="2153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629" h="34192" extrusionOk="0">
                          <a:moveTo>
                            <a:pt x="23922" y="0"/>
                          </a:moveTo>
                          <a:cubicBezTo>
                            <a:pt x="22315" y="0"/>
                            <a:pt x="20718" y="219"/>
                            <a:pt x="19171" y="721"/>
                          </a:cubicBezTo>
                          <a:cubicBezTo>
                            <a:pt x="7297" y="4578"/>
                            <a:pt x="1" y="14871"/>
                            <a:pt x="2873" y="23711"/>
                          </a:cubicBezTo>
                          <a:cubicBezTo>
                            <a:pt x="5006" y="30275"/>
                            <a:pt x="12149" y="34191"/>
                            <a:pt x="20548" y="34191"/>
                          </a:cubicBezTo>
                          <a:cubicBezTo>
                            <a:pt x="23457" y="34191"/>
                            <a:pt x="26517" y="33722"/>
                            <a:pt x="29571" y="32729"/>
                          </a:cubicBezTo>
                          <a:cubicBezTo>
                            <a:pt x="38723" y="29754"/>
                            <a:pt x="43449" y="17704"/>
                            <a:pt x="45134" y="12339"/>
                          </a:cubicBezTo>
                          <a:cubicBezTo>
                            <a:pt x="45629" y="10764"/>
                            <a:pt x="45072" y="9052"/>
                            <a:pt x="43747" y="8069"/>
                          </a:cubicBezTo>
                          <a:cubicBezTo>
                            <a:pt x="39994" y="5284"/>
                            <a:pt x="31827" y="0"/>
                            <a:pt x="23922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511" name="Google Shape;5511;p56"/>
                  <p:cNvGrpSpPr/>
                  <p:nvPr/>
                </p:nvGrpSpPr>
                <p:grpSpPr>
                  <a:xfrm>
                    <a:off x="2727495" y="1120652"/>
                    <a:ext cx="300271" cy="396358"/>
                    <a:chOff x="2727495" y="1120652"/>
                    <a:chExt cx="300271" cy="396358"/>
                  </a:xfrm>
                </p:grpSpPr>
                <p:sp>
                  <p:nvSpPr>
                    <p:cNvPr id="5512" name="Google Shape;5512;p56"/>
                    <p:cNvSpPr/>
                    <p:nvPr/>
                  </p:nvSpPr>
                  <p:spPr>
                    <a:xfrm>
                      <a:off x="2727495" y="1120652"/>
                      <a:ext cx="300271" cy="396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681" h="62939" extrusionOk="0">
                          <a:moveTo>
                            <a:pt x="23841" y="1"/>
                          </a:moveTo>
                          <a:cubicBezTo>
                            <a:pt x="22726" y="1"/>
                            <a:pt x="21612" y="340"/>
                            <a:pt x="20660" y="1017"/>
                          </a:cubicBezTo>
                          <a:cubicBezTo>
                            <a:pt x="14168" y="5636"/>
                            <a:pt x="0" y="17280"/>
                            <a:pt x="0" y="30914"/>
                          </a:cubicBezTo>
                          <a:cubicBezTo>
                            <a:pt x="0" y="48601"/>
                            <a:pt x="10674" y="62939"/>
                            <a:pt x="23841" y="62939"/>
                          </a:cubicBezTo>
                          <a:cubicBezTo>
                            <a:pt x="37007" y="62939"/>
                            <a:pt x="47681" y="48600"/>
                            <a:pt x="47681" y="30914"/>
                          </a:cubicBezTo>
                          <a:cubicBezTo>
                            <a:pt x="47681" y="17280"/>
                            <a:pt x="33513" y="5636"/>
                            <a:pt x="27022" y="1017"/>
                          </a:cubicBezTo>
                          <a:cubicBezTo>
                            <a:pt x="26069" y="340"/>
                            <a:pt x="24955" y="1"/>
                            <a:pt x="23841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13" name="Google Shape;5513;p56"/>
                    <p:cNvSpPr/>
                    <p:nvPr/>
                  </p:nvSpPr>
                  <p:spPr>
                    <a:xfrm>
                      <a:off x="2771659" y="1178948"/>
                      <a:ext cx="211942" cy="279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655" h="44425" extrusionOk="0">
                          <a:moveTo>
                            <a:pt x="16828" y="0"/>
                          </a:moveTo>
                          <a:cubicBezTo>
                            <a:pt x="16042" y="0"/>
                            <a:pt x="15255" y="240"/>
                            <a:pt x="14583" y="718"/>
                          </a:cubicBezTo>
                          <a:cubicBezTo>
                            <a:pt x="10001" y="3978"/>
                            <a:pt x="1" y="12199"/>
                            <a:pt x="1" y="21821"/>
                          </a:cubicBezTo>
                          <a:cubicBezTo>
                            <a:pt x="1" y="34304"/>
                            <a:pt x="7534" y="44424"/>
                            <a:pt x="16828" y="44424"/>
                          </a:cubicBezTo>
                          <a:cubicBezTo>
                            <a:pt x="26121" y="44424"/>
                            <a:pt x="33654" y="34304"/>
                            <a:pt x="33654" y="21821"/>
                          </a:cubicBezTo>
                          <a:cubicBezTo>
                            <a:pt x="33654" y="12197"/>
                            <a:pt x="23654" y="3978"/>
                            <a:pt x="19072" y="718"/>
                          </a:cubicBezTo>
                          <a:cubicBezTo>
                            <a:pt x="18401" y="240"/>
                            <a:pt x="17615" y="0"/>
                            <a:pt x="16828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5514" name="Google Shape;5514;p56"/>
                <p:cNvGrpSpPr/>
                <p:nvPr/>
              </p:nvGrpSpPr>
              <p:grpSpPr>
                <a:xfrm>
                  <a:off x="2722305" y="1350460"/>
                  <a:ext cx="308357" cy="308344"/>
                  <a:chOff x="2722305" y="1350460"/>
                  <a:chExt cx="308357" cy="308344"/>
                </a:xfrm>
              </p:grpSpPr>
              <p:sp>
                <p:nvSpPr>
                  <p:cNvPr id="5515" name="Google Shape;5515;p56"/>
                  <p:cNvSpPr/>
                  <p:nvPr/>
                </p:nvSpPr>
                <p:spPr>
                  <a:xfrm>
                    <a:off x="2722305" y="1350460"/>
                    <a:ext cx="308357" cy="308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965" h="48963" extrusionOk="0">
                        <a:moveTo>
                          <a:pt x="24483" y="0"/>
                        </a:moveTo>
                        <a:cubicBezTo>
                          <a:pt x="17990" y="0"/>
                          <a:pt x="11762" y="2578"/>
                          <a:pt x="7172" y="7170"/>
                        </a:cubicBezTo>
                        <a:cubicBezTo>
                          <a:pt x="2580" y="11762"/>
                          <a:pt x="0" y="17988"/>
                          <a:pt x="0" y="24481"/>
                        </a:cubicBezTo>
                        <a:cubicBezTo>
                          <a:pt x="0" y="30974"/>
                          <a:pt x="2580" y="37202"/>
                          <a:pt x="7172" y="41792"/>
                        </a:cubicBezTo>
                        <a:cubicBezTo>
                          <a:pt x="11762" y="46384"/>
                          <a:pt x="17990" y="48962"/>
                          <a:pt x="24483" y="48962"/>
                        </a:cubicBezTo>
                        <a:cubicBezTo>
                          <a:pt x="30976" y="48962"/>
                          <a:pt x="37202" y="46384"/>
                          <a:pt x="41794" y="41792"/>
                        </a:cubicBezTo>
                        <a:cubicBezTo>
                          <a:pt x="46386" y="37202"/>
                          <a:pt x="48964" y="30974"/>
                          <a:pt x="48964" y="24481"/>
                        </a:cubicBezTo>
                        <a:cubicBezTo>
                          <a:pt x="48964" y="17988"/>
                          <a:pt x="46386" y="11762"/>
                          <a:pt x="41794" y="7170"/>
                        </a:cubicBezTo>
                        <a:cubicBezTo>
                          <a:pt x="37202" y="2578"/>
                          <a:pt x="30976" y="0"/>
                          <a:pt x="2448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5516" name="Google Shape;5516;p56"/>
                  <p:cNvGrpSpPr/>
                  <p:nvPr/>
                </p:nvGrpSpPr>
                <p:grpSpPr>
                  <a:xfrm>
                    <a:off x="2725064" y="1364529"/>
                    <a:ext cx="297954" cy="280182"/>
                    <a:chOff x="2725064" y="1364529"/>
                    <a:chExt cx="297954" cy="280182"/>
                  </a:xfrm>
                </p:grpSpPr>
                <p:sp>
                  <p:nvSpPr>
                    <p:cNvPr id="5517" name="Google Shape;5517;p56"/>
                    <p:cNvSpPr/>
                    <p:nvPr/>
                  </p:nvSpPr>
                  <p:spPr>
                    <a:xfrm>
                      <a:off x="2743100" y="1541306"/>
                      <a:ext cx="133551" cy="1034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207" h="16420" extrusionOk="0">
                          <a:moveTo>
                            <a:pt x="3036" y="0"/>
                          </a:moveTo>
                          <a:lnTo>
                            <a:pt x="0" y="986"/>
                          </a:lnTo>
                          <a:cubicBezTo>
                            <a:pt x="722" y="3230"/>
                            <a:pt x="1796" y="5346"/>
                            <a:pt x="3182" y="7254"/>
                          </a:cubicBezTo>
                          <a:cubicBezTo>
                            <a:pt x="7535" y="13245"/>
                            <a:pt x="14318" y="16420"/>
                            <a:pt x="21196" y="16420"/>
                          </a:cubicBezTo>
                          <a:cubicBezTo>
                            <a:pt x="21200" y="16420"/>
                            <a:pt x="21203" y="16420"/>
                            <a:pt x="21207" y="16420"/>
                          </a:cubicBezTo>
                          <a:lnTo>
                            <a:pt x="21207" y="13228"/>
                          </a:lnTo>
                          <a:cubicBezTo>
                            <a:pt x="21203" y="13228"/>
                            <a:pt x="21200" y="13228"/>
                            <a:pt x="21196" y="13228"/>
                          </a:cubicBezTo>
                          <a:cubicBezTo>
                            <a:pt x="15304" y="13228"/>
                            <a:pt x="9492" y="10509"/>
                            <a:pt x="5763" y="5378"/>
                          </a:cubicBezTo>
                          <a:cubicBezTo>
                            <a:pt x="4574" y="3741"/>
                            <a:pt x="3654" y="1926"/>
                            <a:pt x="3036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18" name="Google Shape;5518;p56"/>
                    <p:cNvSpPr/>
                    <p:nvPr/>
                  </p:nvSpPr>
                  <p:spPr>
                    <a:xfrm>
                      <a:off x="2946887" y="1391180"/>
                      <a:ext cx="76130" cy="1562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089" h="24810" extrusionOk="0">
                          <a:moveTo>
                            <a:pt x="1876" y="0"/>
                          </a:moveTo>
                          <a:lnTo>
                            <a:pt x="0" y="2583"/>
                          </a:lnTo>
                          <a:cubicBezTo>
                            <a:pt x="1626" y="3761"/>
                            <a:pt x="3057" y="5189"/>
                            <a:pt x="4237" y="6815"/>
                          </a:cubicBezTo>
                          <a:cubicBezTo>
                            <a:pt x="7945" y="11917"/>
                            <a:pt x="8749" y="18242"/>
                            <a:pt x="6967" y="23823"/>
                          </a:cubicBezTo>
                          <a:lnTo>
                            <a:pt x="10002" y="24809"/>
                          </a:lnTo>
                          <a:cubicBezTo>
                            <a:pt x="12089" y="18290"/>
                            <a:pt x="11151" y="10899"/>
                            <a:pt x="6820" y="4938"/>
                          </a:cubicBezTo>
                          <a:cubicBezTo>
                            <a:pt x="5442" y="3041"/>
                            <a:pt x="3774" y="1375"/>
                            <a:pt x="1876" y="0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19" name="Google Shape;5519;p56"/>
                    <p:cNvSpPr/>
                    <p:nvPr/>
                  </p:nvSpPr>
                  <p:spPr>
                    <a:xfrm>
                      <a:off x="2794481" y="1364529"/>
                      <a:ext cx="164226" cy="429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078" h="6816" extrusionOk="0">
                          <a:moveTo>
                            <a:pt x="12998" y="1"/>
                          </a:moveTo>
                          <a:cubicBezTo>
                            <a:pt x="8487" y="1"/>
                            <a:pt x="3935" y="1369"/>
                            <a:pt x="0" y="4210"/>
                          </a:cubicBezTo>
                          <a:lnTo>
                            <a:pt x="1876" y="6793"/>
                          </a:lnTo>
                          <a:cubicBezTo>
                            <a:pt x="5245" y="4363"/>
                            <a:pt x="9141" y="3193"/>
                            <a:pt x="13002" y="3193"/>
                          </a:cubicBezTo>
                          <a:cubicBezTo>
                            <a:pt x="16976" y="3193"/>
                            <a:pt x="20914" y="4433"/>
                            <a:pt x="24201" y="6815"/>
                          </a:cubicBezTo>
                          <a:lnTo>
                            <a:pt x="26077" y="4232"/>
                          </a:lnTo>
                          <a:cubicBezTo>
                            <a:pt x="22239" y="1449"/>
                            <a:pt x="17641" y="1"/>
                            <a:pt x="12998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20" name="Google Shape;5520;p56"/>
                    <p:cNvSpPr/>
                    <p:nvPr/>
                  </p:nvSpPr>
                  <p:spPr>
                    <a:xfrm>
                      <a:off x="2876645" y="1541193"/>
                      <a:ext cx="133243" cy="1035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58" h="16438" extrusionOk="0">
                          <a:moveTo>
                            <a:pt x="18123" y="1"/>
                          </a:moveTo>
                          <a:cubicBezTo>
                            <a:pt x="16894" y="3864"/>
                            <a:pt x="14459" y="7233"/>
                            <a:pt x="11175" y="9612"/>
                          </a:cubicBezTo>
                          <a:cubicBezTo>
                            <a:pt x="7931" y="11974"/>
                            <a:pt x="4021" y="13246"/>
                            <a:pt x="8" y="13246"/>
                          </a:cubicBezTo>
                          <a:cubicBezTo>
                            <a:pt x="6" y="13246"/>
                            <a:pt x="3" y="13246"/>
                            <a:pt x="1" y="13246"/>
                          </a:cubicBezTo>
                          <a:lnTo>
                            <a:pt x="1" y="16438"/>
                          </a:lnTo>
                          <a:cubicBezTo>
                            <a:pt x="4532" y="16436"/>
                            <a:pt x="9106" y="15060"/>
                            <a:pt x="13053" y="12192"/>
                          </a:cubicBezTo>
                          <a:cubicBezTo>
                            <a:pt x="17030" y="9301"/>
                            <a:pt x="19767" y="5338"/>
                            <a:pt x="21157" y="988"/>
                          </a:cubicBezTo>
                          <a:lnTo>
                            <a:pt x="18123" y="1"/>
                          </a:ln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21" name="Google Shape;5521;p56"/>
                    <p:cNvSpPr/>
                    <p:nvPr/>
                  </p:nvSpPr>
                  <p:spPr>
                    <a:xfrm>
                      <a:off x="2725064" y="1391035"/>
                      <a:ext cx="81238" cy="1564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00" h="24849" extrusionOk="0">
                          <a:moveTo>
                            <a:pt x="11023" y="1"/>
                          </a:moveTo>
                          <a:cubicBezTo>
                            <a:pt x="11006" y="13"/>
                            <a:pt x="10987" y="26"/>
                            <a:pt x="10967" y="39"/>
                          </a:cubicBezTo>
                          <a:cubicBezTo>
                            <a:pt x="2989" y="5836"/>
                            <a:pt x="1" y="15945"/>
                            <a:pt x="2866" y="24848"/>
                          </a:cubicBezTo>
                          <a:lnTo>
                            <a:pt x="5900" y="23861"/>
                          </a:lnTo>
                          <a:cubicBezTo>
                            <a:pt x="3451" y="16238"/>
                            <a:pt x="6012" y="7585"/>
                            <a:pt x="12845" y="2622"/>
                          </a:cubicBezTo>
                          <a:cubicBezTo>
                            <a:pt x="12862" y="2608"/>
                            <a:pt x="12882" y="2597"/>
                            <a:pt x="12899" y="2584"/>
                          </a:cubicBezTo>
                          <a:lnTo>
                            <a:pt x="11023" y="1"/>
                          </a:lnTo>
                          <a:close/>
                        </a:path>
                      </a:pathLst>
                    </a:custGeom>
                    <a:solidFill>
                      <a:srgbClr val="213B5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sp>
          <p:nvSpPr>
            <p:cNvPr id="5522" name="Google Shape;5522;p56"/>
            <p:cNvSpPr/>
            <p:nvPr/>
          </p:nvSpPr>
          <p:spPr>
            <a:xfrm>
              <a:off x="2621966" y="1245876"/>
              <a:ext cx="114832" cy="86149"/>
            </a:xfrm>
            <a:custGeom>
              <a:avLst/>
              <a:gdLst/>
              <a:ahLst/>
              <a:cxnLst/>
              <a:rect l="l" t="t" r="r" b="b"/>
              <a:pathLst>
                <a:path w="10285" h="7716" extrusionOk="0">
                  <a:moveTo>
                    <a:pt x="10284" y="1"/>
                  </a:moveTo>
                  <a:lnTo>
                    <a:pt x="7413" y="282"/>
                  </a:lnTo>
                  <a:lnTo>
                    <a:pt x="7949" y="1144"/>
                  </a:lnTo>
                  <a:cubicBezTo>
                    <a:pt x="4966" y="2788"/>
                    <a:pt x="2280" y="4920"/>
                    <a:pt x="0" y="7451"/>
                  </a:cubicBezTo>
                  <a:lnTo>
                    <a:pt x="294" y="7716"/>
                  </a:lnTo>
                  <a:cubicBezTo>
                    <a:pt x="2547" y="5212"/>
                    <a:pt x="5206" y="3102"/>
                    <a:pt x="8156" y="1479"/>
                  </a:cubicBezTo>
                  <a:lnTo>
                    <a:pt x="8760" y="245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56"/>
            <p:cNvSpPr/>
            <p:nvPr/>
          </p:nvSpPr>
          <p:spPr>
            <a:xfrm>
              <a:off x="2517909" y="1600456"/>
              <a:ext cx="54396" cy="134951"/>
            </a:xfrm>
            <a:custGeom>
              <a:avLst/>
              <a:gdLst/>
              <a:ahLst/>
              <a:cxnLst/>
              <a:rect l="l" t="t" r="r" b="b"/>
              <a:pathLst>
                <a:path w="4872" h="12087" extrusionOk="0">
                  <a:moveTo>
                    <a:pt x="4871" y="11889"/>
                  </a:moveTo>
                  <a:cubicBezTo>
                    <a:pt x="3186" y="8971"/>
                    <a:pt x="2004" y="5793"/>
                    <a:pt x="1370" y="2482"/>
                  </a:cubicBezTo>
                  <a:lnTo>
                    <a:pt x="2481" y="2209"/>
                  </a:lnTo>
                  <a:lnTo>
                    <a:pt x="620" y="0"/>
                  </a:lnTo>
                  <a:lnTo>
                    <a:pt x="1" y="2820"/>
                  </a:lnTo>
                  <a:lnTo>
                    <a:pt x="987" y="2578"/>
                  </a:lnTo>
                  <a:cubicBezTo>
                    <a:pt x="1629" y="5923"/>
                    <a:pt x="2827" y="9136"/>
                    <a:pt x="4530" y="12087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56"/>
            <p:cNvSpPr/>
            <p:nvPr/>
          </p:nvSpPr>
          <p:spPr>
            <a:xfrm>
              <a:off x="3174265" y="1614044"/>
              <a:ext cx="46346" cy="135275"/>
            </a:xfrm>
            <a:custGeom>
              <a:avLst/>
              <a:gdLst/>
              <a:ahLst/>
              <a:cxnLst/>
              <a:rect l="l" t="t" r="r" b="b"/>
              <a:pathLst>
                <a:path w="4151" h="12116" extrusionOk="0">
                  <a:moveTo>
                    <a:pt x="4150" y="41"/>
                  </a:moveTo>
                  <a:lnTo>
                    <a:pt x="3759" y="0"/>
                  </a:lnTo>
                  <a:cubicBezTo>
                    <a:pt x="3405" y="3350"/>
                    <a:pt x="2494" y="6618"/>
                    <a:pt x="1059" y="9668"/>
                  </a:cubicBezTo>
                  <a:lnTo>
                    <a:pt x="0" y="9237"/>
                  </a:lnTo>
                  <a:lnTo>
                    <a:pt x="208" y="12116"/>
                  </a:lnTo>
                  <a:lnTo>
                    <a:pt x="2367" y="10200"/>
                  </a:lnTo>
                  <a:lnTo>
                    <a:pt x="1426" y="9817"/>
                  </a:lnTo>
                  <a:cubicBezTo>
                    <a:pt x="2873" y="6733"/>
                    <a:pt x="3793" y="3429"/>
                    <a:pt x="4150" y="4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56"/>
            <p:cNvSpPr/>
            <p:nvPr/>
          </p:nvSpPr>
          <p:spPr>
            <a:xfrm>
              <a:off x="3023194" y="1254350"/>
              <a:ext cx="116417" cy="83525"/>
            </a:xfrm>
            <a:custGeom>
              <a:avLst/>
              <a:gdLst/>
              <a:ahLst/>
              <a:cxnLst/>
              <a:rect l="l" t="t" r="r" b="b"/>
              <a:pathLst>
                <a:path w="10427" h="7481" extrusionOk="0">
                  <a:moveTo>
                    <a:pt x="10427" y="7480"/>
                  </a:moveTo>
                  <a:lnTo>
                    <a:pt x="9270" y="4835"/>
                  </a:lnTo>
                  <a:lnTo>
                    <a:pt x="8616" y="5611"/>
                  </a:lnTo>
                  <a:cubicBezTo>
                    <a:pt x="6131" y="3282"/>
                    <a:pt x="3273" y="1386"/>
                    <a:pt x="160" y="1"/>
                  </a:cubicBezTo>
                  <a:lnTo>
                    <a:pt x="0" y="361"/>
                  </a:lnTo>
                  <a:cubicBezTo>
                    <a:pt x="3078" y="1731"/>
                    <a:pt x="5904" y="3608"/>
                    <a:pt x="8362" y="5913"/>
                  </a:cubicBezTo>
                  <a:lnTo>
                    <a:pt x="7624" y="6787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56"/>
            <p:cNvSpPr/>
            <p:nvPr/>
          </p:nvSpPr>
          <p:spPr>
            <a:xfrm rot="8660313">
              <a:off x="2818264" y="1861446"/>
              <a:ext cx="116433" cy="83536"/>
            </a:xfrm>
            <a:custGeom>
              <a:avLst/>
              <a:gdLst/>
              <a:ahLst/>
              <a:cxnLst/>
              <a:rect l="l" t="t" r="r" b="b"/>
              <a:pathLst>
                <a:path w="10427" h="7481" extrusionOk="0">
                  <a:moveTo>
                    <a:pt x="10427" y="7480"/>
                  </a:moveTo>
                  <a:lnTo>
                    <a:pt x="9270" y="4835"/>
                  </a:lnTo>
                  <a:lnTo>
                    <a:pt x="8616" y="5611"/>
                  </a:lnTo>
                  <a:cubicBezTo>
                    <a:pt x="6131" y="3282"/>
                    <a:pt x="3273" y="1386"/>
                    <a:pt x="160" y="1"/>
                  </a:cubicBezTo>
                  <a:lnTo>
                    <a:pt x="0" y="361"/>
                  </a:lnTo>
                  <a:cubicBezTo>
                    <a:pt x="3078" y="1731"/>
                    <a:pt x="5904" y="3608"/>
                    <a:pt x="8362" y="5913"/>
                  </a:cubicBezTo>
                  <a:lnTo>
                    <a:pt x="7624" y="6787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7" name="Google Shape;5527;p56"/>
          <p:cNvGrpSpPr/>
          <p:nvPr/>
        </p:nvGrpSpPr>
        <p:grpSpPr>
          <a:xfrm>
            <a:off x="3924561" y="2927462"/>
            <a:ext cx="1569144" cy="591015"/>
            <a:chOff x="3820100" y="3023049"/>
            <a:chExt cx="1303926" cy="491162"/>
          </a:xfrm>
        </p:grpSpPr>
        <p:grpSp>
          <p:nvGrpSpPr>
            <p:cNvPr id="5528" name="Google Shape;5528;p56"/>
            <p:cNvGrpSpPr/>
            <p:nvPr/>
          </p:nvGrpSpPr>
          <p:grpSpPr>
            <a:xfrm>
              <a:off x="3820100" y="3023072"/>
              <a:ext cx="1303926" cy="491139"/>
              <a:chOff x="3820100" y="3023072"/>
              <a:chExt cx="1303926" cy="491139"/>
            </a:xfrm>
          </p:grpSpPr>
          <p:sp>
            <p:nvSpPr>
              <p:cNvPr id="5529" name="Google Shape;5529;p56"/>
              <p:cNvSpPr/>
              <p:nvPr/>
            </p:nvSpPr>
            <p:spPr>
              <a:xfrm>
                <a:off x="3820100" y="3023072"/>
                <a:ext cx="505424" cy="491139"/>
              </a:xfrm>
              <a:custGeom>
                <a:avLst/>
                <a:gdLst/>
                <a:ahLst/>
                <a:cxnLst/>
                <a:rect l="l" t="t" r="r" b="b"/>
                <a:pathLst>
                  <a:path w="45218" h="43940" extrusionOk="0">
                    <a:moveTo>
                      <a:pt x="0" y="0"/>
                    </a:moveTo>
                    <a:cubicBezTo>
                      <a:pt x="0" y="24200"/>
                      <a:pt x="19796" y="43939"/>
                      <a:pt x="44111" y="43939"/>
                    </a:cubicBezTo>
                    <a:lnTo>
                      <a:pt x="45218" y="43939"/>
                    </a:lnTo>
                    <a:lnTo>
                      <a:pt x="45218" y="34795"/>
                    </a:lnTo>
                    <a:lnTo>
                      <a:pt x="44111" y="34795"/>
                    </a:lnTo>
                    <a:cubicBezTo>
                      <a:pt x="24972" y="34795"/>
                      <a:pt x="9345" y="19439"/>
                      <a:pt x="9103" y="450"/>
                    </a:cubicBezTo>
                    <a:cubicBezTo>
                      <a:pt x="9103" y="301"/>
                      <a:pt x="9100" y="150"/>
                      <a:pt x="9100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56"/>
              <p:cNvSpPr/>
              <p:nvPr/>
            </p:nvSpPr>
            <p:spPr>
              <a:xfrm>
                <a:off x="4323828" y="3411976"/>
                <a:ext cx="800197" cy="102229"/>
              </a:xfrm>
              <a:custGeom>
                <a:avLst/>
                <a:gdLst/>
                <a:ahLst/>
                <a:cxnLst/>
                <a:rect l="l" t="t" r="r" b="b"/>
                <a:pathLst>
                  <a:path w="71590" h="9146" extrusionOk="0">
                    <a:moveTo>
                      <a:pt x="1" y="1"/>
                    </a:moveTo>
                    <a:lnTo>
                      <a:pt x="1" y="9145"/>
                    </a:lnTo>
                    <a:lnTo>
                      <a:pt x="71589" y="9145"/>
                    </a:lnTo>
                    <a:lnTo>
                      <a:pt x="71589" y="1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31" name="Google Shape;5531;p56"/>
            <p:cNvGrpSpPr/>
            <p:nvPr/>
          </p:nvGrpSpPr>
          <p:grpSpPr>
            <a:xfrm>
              <a:off x="4132439" y="3023645"/>
              <a:ext cx="393633" cy="177096"/>
              <a:chOff x="4132439" y="3023645"/>
              <a:chExt cx="393633" cy="177096"/>
            </a:xfrm>
          </p:grpSpPr>
          <p:sp>
            <p:nvSpPr>
              <p:cNvPr id="5532" name="Google Shape;5532;p56"/>
              <p:cNvSpPr/>
              <p:nvPr/>
            </p:nvSpPr>
            <p:spPr>
              <a:xfrm>
                <a:off x="4132439" y="3023645"/>
                <a:ext cx="190085" cy="177096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5844" extrusionOk="0">
                    <a:moveTo>
                      <a:pt x="0" y="1"/>
                    </a:moveTo>
                    <a:cubicBezTo>
                      <a:pt x="0" y="5035"/>
                      <a:pt x="2405" y="9521"/>
                      <a:pt x="6124" y="12423"/>
                    </a:cubicBezTo>
                    <a:cubicBezTo>
                      <a:pt x="8932" y="14639"/>
                      <a:pt x="12404" y="15844"/>
                      <a:pt x="15981" y="15844"/>
                    </a:cubicBezTo>
                    <a:lnTo>
                      <a:pt x="17005" y="15844"/>
                    </a:lnTo>
                    <a:lnTo>
                      <a:pt x="17005" y="6962"/>
                    </a:lnTo>
                    <a:lnTo>
                      <a:pt x="15905" y="6962"/>
                    </a:lnTo>
                    <a:cubicBezTo>
                      <a:pt x="12043" y="6962"/>
                      <a:pt x="8822" y="3862"/>
                      <a:pt x="8822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56"/>
              <p:cNvSpPr/>
              <p:nvPr/>
            </p:nvSpPr>
            <p:spPr>
              <a:xfrm>
                <a:off x="4318649" y="3101461"/>
                <a:ext cx="207423" cy="99267"/>
              </a:xfrm>
              <a:custGeom>
                <a:avLst/>
                <a:gdLst/>
                <a:ahLst/>
                <a:cxnLst/>
                <a:rect l="l" t="t" r="r" b="b"/>
                <a:pathLst>
                  <a:path w="18211" h="8881" extrusionOk="0">
                    <a:moveTo>
                      <a:pt x="0" y="0"/>
                    </a:moveTo>
                    <a:lnTo>
                      <a:pt x="0" y="8880"/>
                    </a:lnTo>
                    <a:lnTo>
                      <a:pt x="18210" y="8880"/>
                    </a:lnTo>
                    <a:lnTo>
                      <a:pt x="18210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34" name="Google Shape;5534;p56"/>
            <p:cNvGrpSpPr/>
            <p:nvPr/>
          </p:nvGrpSpPr>
          <p:grpSpPr>
            <a:xfrm>
              <a:off x="3921811" y="3023049"/>
              <a:ext cx="1002397" cy="388943"/>
              <a:chOff x="3921811" y="3023049"/>
              <a:chExt cx="1002397" cy="388943"/>
            </a:xfrm>
          </p:grpSpPr>
          <p:sp>
            <p:nvSpPr>
              <p:cNvPr id="5535" name="Google Shape;5535;p56"/>
              <p:cNvSpPr/>
              <p:nvPr/>
            </p:nvSpPr>
            <p:spPr>
              <a:xfrm>
                <a:off x="3921811" y="3023049"/>
                <a:ext cx="403709" cy="388943"/>
              </a:xfrm>
              <a:custGeom>
                <a:avLst/>
                <a:gdLst/>
                <a:ahLst/>
                <a:cxnLst/>
                <a:rect l="l" t="t" r="r" b="b"/>
                <a:pathLst>
                  <a:path w="36118" h="34797" extrusionOk="0">
                    <a:moveTo>
                      <a:pt x="0" y="1"/>
                    </a:moveTo>
                    <a:cubicBezTo>
                      <a:pt x="0" y="152"/>
                      <a:pt x="3" y="301"/>
                      <a:pt x="3" y="452"/>
                    </a:cubicBezTo>
                    <a:cubicBezTo>
                      <a:pt x="245" y="19441"/>
                      <a:pt x="15879" y="34797"/>
                      <a:pt x="35018" y="34797"/>
                    </a:cubicBezTo>
                    <a:lnTo>
                      <a:pt x="36118" y="34797"/>
                    </a:lnTo>
                    <a:lnTo>
                      <a:pt x="36118" y="25652"/>
                    </a:lnTo>
                    <a:lnTo>
                      <a:pt x="34843" y="25652"/>
                    </a:lnTo>
                    <a:lnTo>
                      <a:pt x="34798" y="25632"/>
                    </a:lnTo>
                    <a:cubicBezTo>
                      <a:pt x="20649" y="25575"/>
                      <a:pt x="9181" y="14193"/>
                      <a:pt x="9115" y="123"/>
                    </a:cubicBezTo>
                    <a:cubicBezTo>
                      <a:pt x="9115" y="81"/>
                      <a:pt x="9108" y="42"/>
                      <a:pt x="910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56"/>
              <p:cNvSpPr/>
              <p:nvPr/>
            </p:nvSpPr>
            <p:spPr>
              <a:xfrm>
                <a:off x="4322109" y="3309770"/>
                <a:ext cx="602098" cy="102218"/>
              </a:xfrm>
              <a:custGeom>
                <a:avLst/>
                <a:gdLst/>
                <a:ahLst/>
                <a:cxnLst/>
                <a:rect l="l" t="t" r="r" b="b"/>
                <a:pathLst>
                  <a:path w="53867" h="9145" extrusionOk="0">
                    <a:moveTo>
                      <a:pt x="1" y="0"/>
                    </a:moveTo>
                    <a:lnTo>
                      <a:pt x="1" y="9145"/>
                    </a:lnTo>
                    <a:lnTo>
                      <a:pt x="53867" y="9145"/>
                    </a:lnTo>
                    <a:lnTo>
                      <a:pt x="53867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37" name="Google Shape;5537;p56"/>
            <p:cNvGrpSpPr/>
            <p:nvPr/>
          </p:nvGrpSpPr>
          <p:grpSpPr>
            <a:xfrm>
              <a:off x="4023645" y="3023049"/>
              <a:ext cx="683032" cy="286722"/>
              <a:chOff x="4023645" y="3023049"/>
              <a:chExt cx="683032" cy="286722"/>
            </a:xfrm>
          </p:grpSpPr>
          <p:sp>
            <p:nvSpPr>
              <p:cNvPr id="5538" name="Google Shape;5538;p56"/>
              <p:cNvSpPr/>
              <p:nvPr/>
            </p:nvSpPr>
            <p:spPr>
              <a:xfrm>
                <a:off x="4023645" y="3023049"/>
                <a:ext cx="300664" cy="286524"/>
              </a:xfrm>
              <a:custGeom>
                <a:avLst/>
                <a:gdLst/>
                <a:ahLst/>
                <a:cxnLst/>
                <a:rect l="l" t="t" r="r" b="b"/>
                <a:pathLst>
                  <a:path w="26899" h="25634" extrusionOk="0">
                    <a:moveTo>
                      <a:pt x="1" y="1"/>
                    </a:moveTo>
                    <a:cubicBezTo>
                      <a:pt x="1" y="42"/>
                      <a:pt x="4" y="81"/>
                      <a:pt x="4" y="121"/>
                    </a:cubicBezTo>
                    <a:cubicBezTo>
                      <a:pt x="70" y="14193"/>
                      <a:pt x="11538" y="25575"/>
                      <a:pt x="25687" y="25630"/>
                    </a:cubicBezTo>
                    <a:cubicBezTo>
                      <a:pt x="25723" y="25630"/>
                      <a:pt x="25757" y="25634"/>
                      <a:pt x="25792" y="25634"/>
                    </a:cubicBezTo>
                    <a:lnTo>
                      <a:pt x="26899" y="25634"/>
                    </a:lnTo>
                    <a:lnTo>
                      <a:pt x="26899" y="15842"/>
                    </a:lnTo>
                    <a:lnTo>
                      <a:pt x="25768" y="15842"/>
                    </a:lnTo>
                    <a:cubicBezTo>
                      <a:pt x="22191" y="15842"/>
                      <a:pt x="18719" y="14637"/>
                      <a:pt x="15911" y="12423"/>
                    </a:cubicBezTo>
                    <a:cubicBezTo>
                      <a:pt x="12192" y="9521"/>
                      <a:pt x="9787" y="5035"/>
                      <a:pt x="978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56"/>
              <p:cNvSpPr/>
              <p:nvPr/>
            </p:nvSpPr>
            <p:spPr>
              <a:xfrm>
                <a:off x="4314850" y="3200125"/>
                <a:ext cx="391827" cy="109646"/>
              </a:xfrm>
              <a:custGeom>
                <a:avLst/>
                <a:gdLst/>
                <a:ahLst/>
                <a:cxnLst/>
                <a:rect l="l" t="t" r="r" b="b"/>
                <a:pathLst>
                  <a:path w="35055" h="9792" extrusionOk="0">
                    <a:moveTo>
                      <a:pt x="1" y="0"/>
                    </a:moveTo>
                    <a:lnTo>
                      <a:pt x="1" y="88"/>
                    </a:lnTo>
                    <a:lnTo>
                      <a:pt x="1" y="9792"/>
                    </a:lnTo>
                    <a:lnTo>
                      <a:pt x="35054" y="9792"/>
                    </a:lnTo>
                    <a:lnTo>
                      <a:pt x="35054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40" name="Google Shape;5540;p56"/>
          <p:cNvGrpSpPr/>
          <p:nvPr/>
        </p:nvGrpSpPr>
        <p:grpSpPr>
          <a:xfrm>
            <a:off x="1556683" y="2054307"/>
            <a:ext cx="713522" cy="688025"/>
            <a:chOff x="1706078" y="2092648"/>
            <a:chExt cx="660913" cy="637296"/>
          </a:xfrm>
        </p:grpSpPr>
        <p:sp>
          <p:nvSpPr>
            <p:cNvPr id="5541" name="Google Shape;5541;p56"/>
            <p:cNvSpPr/>
            <p:nvPr/>
          </p:nvSpPr>
          <p:spPr>
            <a:xfrm>
              <a:off x="1745332" y="2158066"/>
              <a:ext cx="571867" cy="571878"/>
            </a:xfrm>
            <a:custGeom>
              <a:avLst/>
              <a:gdLst/>
              <a:ahLst/>
              <a:cxnLst/>
              <a:rect l="l" t="t" r="r" b="b"/>
              <a:pathLst>
                <a:path w="107747" h="107749" extrusionOk="0">
                  <a:moveTo>
                    <a:pt x="53874" y="11565"/>
                  </a:moveTo>
                  <a:cubicBezTo>
                    <a:pt x="77238" y="11565"/>
                    <a:pt x="96182" y="30509"/>
                    <a:pt x="96182" y="53873"/>
                  </a:cubicBezTo>
                  <a:cubicBezTo>
                    <a:pt x="96182" y="77240"/>
                    <a:pt x="77240" y="96182"/>
                    <a:pt x="53874" y="96182"/>
                  </a:cubicBezTo>
                  <a:cubicBezTo>
                    <a:pt x="30507" y="96182"/>
                    <a:pt x="11565" y="77240"/>
                    <a:pt x="11565" y="53873"/>
                  </a:cubicBezTo>
                  <a:cubicBezTo>
                    <a:pt x="11565" y="30509"/>
                    <a:pt x="30507" y="11565"/>
                    <a:pt x="53874" y="11565"/>
                  </a:cubicBezTo>
                  <a:close/>
                  <a:moveTo>
                    <a:pt x="53874" y="1"/>
                  </a:moveTo>
                  <a:cubicBezTo>
                    <a:pt x="24120" y="1"/>
                    <a:pt x="1" y="24120"/>
                    <a:pt x="1" y="53873"/>
                  </a:cubicBezTo>
                  <a:cubicBezTo>
                    <a:pt x="1" y="83626"/>
                    <a:pt x="24120" y="107748"/>
                    <a:pt x="53874" y="107748"/>
                  </a:cubicBezTo>
                  <a:cubicBezTo>
                    <a:pt x="83625" y="107748"/>
                    <a:pt x="107746" y="83626"/>
                    <a:pt x="107746" y="53873"/>
                  </a:cubicBezTo>
                  <a:cubicBezTo>
                    <a:pt x="107746" y="24120"/>
                    <a:pt x="83627" y="1"/>
                    <a:pt x="5387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2" name="Google Shape;5542;p56"/>
            <p:cNvGrpSpPr/>
            <p:nvPr/>
          </p:nvGrpSpPr>
          <p:grpSpPr>
            <a:xfrm>
              <a:off x="1706078" y="2092648"/>
              <a:ext cx="660913" cy="575241"/>
              <a:chOff x="1706078" y="2092648"/>
              <a:chExt cx="660913" cy="575241"/>
            </a:xfrm>
          </p:grpSpPr>
          <p:sp>
            <p:nvSpPr>
              <p:cNvPr id="5543" name="Google Shape;5543;p56"/>
              <p:cNvSpPr/>
              <p:nvPr/>
            </p:nvSpPr>
            <p:spPr>
              <a:xfrm>
                <a:off x="1938891" y="2092648"/>
                <a:ext cx="192041" cy="353676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extrusionOk="0">
                    <a:moveTo>
                      <a:pt x="18094" y="1"/>
                    </a:moveTo>
                    <a:cubicBezTo>
                      <a:pt x="8801" y="1"/>
                      <a:pt x="1202" y="7552"/>
                      <a:pt x="1202" y="16877"/>
                    </a:cubicBezTo>
                    <a:cubicBezTo>
                      <a:pt x="1202" y="23723"/>
                      <a:pt x="5288" y="29491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3"/>
                      <a:pt x="2404" y="51972"/>
                      <a:pt x="1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79" y="51975"/>
                      <a:pt x="29930" y="48725"/>
                      <a:pt x="25479" y="47040"/>
                    </a:cubicBezTo>
                    <a:cubicBezTo>
                      <a:pt x="22352" y="45966"/>
                      <a:pt x="20316" y="42957"/>
                      <a:pt x="20316" y="39714"/>
                    </a:cubicBezTo>
                    <a:lnTo>
                      <a:pt x="20316" y="39474"/>
                    </a:lnTo>
                    <a:cubicBezTo>
                      <a:pt x="20316" y="36349"/>
                      <a:pt x="22239" y="33578"/>
                      <a:pt x="24998" y="32260"/>
                    </a:cubicBezTo>
                    <a:cubicBezTo>
                      <a:pt x="31250" y="29491"/>
                      <a:pt x="35461" y="22999"/>
                      <a:pt x="34980" y="15676"/>
                    </a:cubicBezTo>
                    <a:cubicBezTo>
                      <a:pt x="34375" y="7376"/>
                      <a:pt x="27644" y="646"/>
                      <a:pt x="19357" y="47"/>
                    </a:cubicBezTo>
                    <a:cubicBezTo>
                      <a:pt x="18933" y="18"/>
                      <a:pt x="18513" y="1"/>
                      <a:pt x="18094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56"/>
              <p:cNvSpPr/>
              <p:nvPr/>
            </p:nvSpPr>
            <p:spPr>
              <a:xfrm>
                <a:off x="1706078" y="2390779"/>
                <a:ext cx="329208" cy="277004"/>
              </a:xfrm>
              <a:custGeom>
                <a:avLst/>
                <a:gdLst/>
                <a:ahLst/>
                <a:cxnLst/>
                <a:rect l="l" t="t" r="r" b="b"/>
                <a:pathLst>
                  <a:path w="62027" h="52191" extrusionOk="0">
                    <a:moveTo>
                      <a:pt x="43872" y="1"/>
                    </a:moveTo>
                    <a:cubicBezTo>
                      <a:pt x="41468" y="4212"/>
                      <a:pt x="40629" y="9019"/>
                      <a:pt x="41353" y="13829"/>
                    </a:cubicBezTo>
                    <a:cubicBezTo>
                      <a:pt x="41946" y="17069"/>
                      <a:pt x="40389" y="20321"/>
                      <a:pt x="37504" y="21878"/>
                    </a:cubicBezTo>
                    <a:lnTo>
                      <a:pt x="37379" y="22004"/>
                    </a:lnTo>
                    <a:cubicBezTo>
                      <a:pt x="36131" y="22712"/>
                      <a:pt x="34723" y="23085"/>
                      <a:pt x="33288" y="23090"/>
                    </a:cubicBezTo>
                    <a:cubicBezTo>
                      <a:pt x="31652" y="23095"/>
                      <a:pt x="30056" y="22587"/>
                      <a:pt x="28724" y="21638"/>
                    </a:cubicBezTo>
                    <a:cubicBezTo>
                      <a:pt x="25815" y="19553"/>
                      <a:pt x="22344" y="18435"/>
                      <a:pt x="18815" y="18435"/>
                    </a:cubicBezTo>
                    <a:cubicBezTo>
                      <a:pt x="15632" y="18435"/>
                      <a:pt x="12399" y="19345"/>
                      <a:pt x="9490" y="21282"/>
                    </a:cubicBezTo>
                    <a:cubicBezTo>
                      <a:pt x="2520" y="25965"/>
                      <a:pt x="1" y="35101"/>
                      <a:pt x="3721" y="42677"/>
                    </a:cubicBezTo>
                    <a:cubicBezTo>
                      <a:pt x="6677" y="48755"/>
                      <a:pt x="12664" y="52191"/>
                      <a:pt x="18840" y="52191"/>
                    </a:cubicBezTo>
                    <a:cubicBezTo>
                      <a:pt x="21707" y="52191"/>
                      <a:pt x="24613" y="51450"/>
                      <a:pt x="27282" y="49890"/>
                    </a:cubicBezTo>
                    <a:cubicBezTo>
                      <a:pt x="33291" y="46525"/>
                      <a:pt x="36303" y="40151"/>
                      <a:pt x="35694" y="33659"/>
                    </a:cubicBezTo>
                    <a:cubicBezTo>
                      <a:pt x="35456" y="30534"/>
                      <a:pt x="37024" y="27407"/>
                      <a:pt x="39783" y="25852"/>
                    </a:cubicBezTo>
                    <a:cubicBezTo>
                      <a:pt x="41044" y="25114"/>
                      <a:pt x="42424" y="24748"/>
                      <a:pt x="43786" y="24748"/>
                    </a:cubicBezTo>
                    <a:cubicBezTo>
                      <a:pt x="45537" y="24748"/>
                      <a:pt x="47261" y="25356"/>
                      <a:pt x="48676" y="26573"/>
                    </a:cubicBezTo>
                    <a:cubicBezTo>
                      <a:pt x="52525" y="29572"/>
                      <a:pt x="57216" y="31255"/>
                      <a:pt x="62026" y="31255"/>
                    </a:cubicBezTo>
                    <a:lnTo>
                      <a:pt x="62026" y="1046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56"/>
              <p:cNvSpPr/>
              <p:nvPr/>
            </p:nvSpPr>
            <p:spPr>
              <a:xfrm>
                <a:off x="2035235" y="2390779"/>
                <a:ext cx="331756" cy="277110"/>
              </a:xfrm>
              <a:custGeom>
                <a:avLst/>
                <a:gdLst/>
                <a:ahLst/>
                <a:cxnLst/>
                <a:rect l="l" t="t" r="r" b="b"/>
                <a:pathLst>
                  <a:path w="62507" h="52211" extrusionOk="0">
                    <a:moveTo>
                      <a:pt x="18030" y="1"/>
                    </a:moveTo>
                    <a:lnTo>
                      <a:pt x="0" y="10461"/>
                    </a:lnTo>
                    <a:lnTo>
                      <a:pt x="0" y="31253"/>
                    </a:lnTo>
                    <a:cubicBezTo>
                      <a:pt x="4807" y="31253"/>
                      <a:pt x="9489" y="29570"/>
                      <a:pt x="13222" y="26570"/>
                    </a:cubicBezTo>
                    <a:cubicBezTo>
                      <a:pt x="15722" y="24434"/>
                      <a:pt x="19307" y="24145"/>
                      <a:pt x="22118" y="25849"/>
                    </a:cubicBezTo>
                    <a:lnTo>
                      <a:pt x="22359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599" y="40389"/>
                      <a:pt x="28964" y="47244"/>
                      <a:pt x="35578" y="50486"/>
                    </a:cubicBezTo>
                    <a:cubicBezTo>
                      <a:pt x="37877" y="51619"/>
                      <a:pt x="40405" y="52210"/>
                      <a:pt x="42968" y="52208"/>
                    </a:cubicBezTo>
                    <a:cubicBezTo>
                      <a:pt x="48435" y="52208"/>
                      <a:pt x="53755" y="49544"/>
                      <a:pt x="56978" y="44840"/>
                    </a:cubicBezTo>
                    <a:cubicBezTo>
                      <a:pt x="62506" y="36540"/>
                      <a:pt x="59862" y="25484"/>
                      <a:pt x="51447" y="20674"/>
                    </a:cubicBezTo>
                    <a:cubicBezTo>
                      <a:pt x="48774" y="19149"/>
                      <a:pt x="45855" y="18413"/>
                      <a:pt x="42983" y="18413"/>
                    </a:cubicBezTo>
                    <a:cubicBezTo>
                      <a:pt x="39520" y="18413"/>
                      <a:pt x="36121" y="19482"/>
                      <a:pt x="33290" y="21523"/>
                    </a:cubicBezTo>
                    <a:cubicBezTo>
                      <a:pt x="30671" y="23429"/>
                      <a:pt x="27161" y="23571"/>
                      <a:pt x="24397" y="21878"/>
                    </a:cubicBezTo>
                    <a:cubicBezTo>
                      <a:pt x="21510" y="20321"/>
                      <a:pt x="19955" y="17069"/>
                      <a:pt x="20549" y="13829"/>
                    </a:cubicBezTo>
                    <a:cubicBezTo>
                      <a:pt x="21272" y="9019"/>
                      <a:pt x="20433" y="4212"/>
                      <a:pt x="18030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46" name="Google Shape;5546;p56"/>
          <p:cNvGrpSpPr/>
          <p:nvPr/>
        </p:nvGrpSpPr>
        <p:grpSpPr>
          <a:xfrm>
            <a:off x="6318542" y="1171856"/>
            <a:ext cx="1317459" cy="684168"/>
            <a:chOff x="238125" y="999450"/>
            <a:chExt cx="7140700" cy="3708225"/>
          </a:xfrm>
        </p:grpSpPr>
        <p:sp>
          <p:nvSpPr>
            <p:cNvPr id="5547" name="Google Shape;5547;p56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56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56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56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56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56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56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56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56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0" name="Google Shape;5560;p57"/>
          <p:cNvGrpSpPr/>
          <p:nvPr/>
        </p:nvGrpSpPr>
        <p:grpSpPr>
          <a:xfrm>
            <a:off x="729238" y="1179665"/>
            <a:ext cx="1636117" cy="1526144"/>
            <a:chOff x="729238" y="1179665"/>
            <a:chExt cx="1636117" cy="1526144"/>
          </a:xfrm>
        </p:grpSpPr>
        <p:grpSp>
          <p:nvGrpSpPr>
            <p:cNvPr id="5561" name="Google Shape;5561;p57"/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5562" name="Google Shape;5562;p57"/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57"/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57"/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5" name="Google Shape;5565;p57"/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57"/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57"/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8" name="Google Shape;5568;p57"/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57"/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57"/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57"/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72" name="Google Shape;5572;p57"/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5573" name="Google Shape;5573;p57"/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57"/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57"/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57"/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57"/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57"/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57"/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57"/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57"/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57"/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3" name="Google Shape;5583;p57"/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5584" name="Google Shape;5584;p57"/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57"/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57"/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57"/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57"/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57"/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57"/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57"/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57"/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57"/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4" name="Google Shape;5594;p57"/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5595" name="Google Shape;5595;p57"/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57"/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57"/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57"/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57"/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57"/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57"/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57"/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57"/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57"/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5" name="Google Shape;5605;p57"/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5606" name="Google Shape;5606;p57"/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57"/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57"/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57"/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57"/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57"/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57"/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57"/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57"/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57"/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16" name="Google Shape;5616;p57"/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5617" name="Google Shape;5617;p57"/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57"/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57"/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57"/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57"/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57"/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57"/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57"/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57"/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57"/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7" name="Google Shape;5627;p57"/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5628" name="Google Shape;5628;p57"/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57"/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57"/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57"/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57"/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57"/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57"/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57"/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57"/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57"/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38" name="Google Shape;5638;p57"/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5639" name="Google Shape;5639;p57"/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57"/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57"/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57"/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57"/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57"/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57"/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57"/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57"/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57"/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9" name="Google Shape;5649;p57"/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5650" name="Google Shape;5650;p57"/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57"/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57"/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57"/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57"/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57"/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57"/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57"/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57"/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57"/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0" name="Google Shape;5660;p57"/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5661" name="Google Shape;5661;p57"/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57"/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57"/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57"/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57"/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6" name="Google Shape;5666;p57"/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7" name="Google Shape;5667;p57"/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57"/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57"/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57"/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71" name="Google Shape;5671;p57"/>
          <p:cNvGrpSpPr/>
          <p:nvPr/>
        </p:nvGrpSpPr>
        <p:grpSpPr>
          <a:xfrm>
            <a:off x="2623904" y="1198803"/>
            <a:ext cx="1364248" cy="1102133"/>
            <a:chOff x="2623904" y="1198803"/>
            <a:chExt cx="1364248" cy="1102133"/>
          </a:xfrm>
        </p:grpSpPr>
        <p:grpSp>
          <p:nvGrpSpPr>
            <p:cNvPr id="5672" name="Google Shape;5672;p57"/>
            <p:cNvGrpSpPr/>
            <p:nvPr/>
          </p:nvGrpSpPr>
          <p:grpSpPr>
            <a:xfrm>
              <a:off x="2623907" y="1198803"/>
              <a:ext cx="1364245" cy="273000"/>
              <a:chOff x="2623907" y="1198803"/>
              <a:chExt cx="1364245" cy="273000"/>
            </a:xfrm>
          </p:grpSpPr>
          <p:sp>
            <p:nvSpPr>
              <p:cNvPr id="5673" name="Google Shape;5673;p57"/>
              <p:cNvSpPr/>
              <p:nvPr/>
            </p:nvSpPr>
            <p:spPr>
              <a:xfrm>
                <a:off x="2623907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57"/>
              <p:cNvSpPr/>
              <p:nvPr/>
            </p:nvSpPr>
            <p:spPr>
              <a:xfrm>
                <a:off x="2896718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57"/>
              <p:cNvSpPr/>
              <p:nvPr/>
            </p:nvSpPr>
            <p:spPr>
              <a:xfrm>
                <a:off x="3169529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6" name="Google Shape;5676;p57"/>
              <p:cNvSpPr/>
              <p:nvPr/>
            </p:nvSpPr>
            <p:spPr>
              <a:xfrm>
                <a:off x="3442341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7" name="Google Shape;5677;p57"/>
              <p:cNvSpPr/>
              <p:nvPr/>
            </p:nvSpPr>
            <p:spPr>
              <a:xfrm>
                <a:off x="3715152" y="1198803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78" name="Google Shape;5678;p57"/>
            <p:cNvGrpSpPr/>
            <p:nvPr/>
          </p:nvGrpSpPr>
          <p:grpSpPr>
            <a:xfrm>
              <a:off x="2623904" y="1476964"/>
              <a:ext cx="1364245" cy="273000"/>
              <a:chOff x="2623904" y="1476964"/>
              <a:chExt cx="1364245" cy="273000"/>
            </a:xfrm>
          </p:grpSpPr>
          <p:sp>
            <p:nvSpPr>
              <p:cNvPr id="5679" name="Google Shape;5679;p57"/>
              <p:cNvSpPr/>
              <p:nvPr/>
            </p:nvSpPr>
            <p:spPr>
              <a:xfrm>
                <a:off x="2623904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57"/>
              <p:cNvSpPr/>
              <p:nvPr/>
            </p:nvSpPr>
            <p:spPr>
              <a:xfrm>
                <a:off x="2896716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57"/>
              <p:cNvSpPr/>
              <p:nvPr/>
            </p:nvSpPr>
            <p:spPr>
              <a:xfrm>
                <a:off x="3169527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57"/>
              <p:cNvSpPr/>
              <p:nvPr/>
            </p:nvSpPr>
            <p:spPr>
              <a:xfrm>
                <a:off x="3442338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57"/>
              <p:cNvSpPr/>
              <p:nvPr/>
            </p:nvSpPr>
            <p:spPr>
              <a:xfrm>
                <a:off x="3715149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84" name="Google Shape;5684;p57"/>
            <p:cNvGrpSpPr/>
            <p:nvPr/>
          </p:nvGrpSpPr>
          <p:grpSpPr>
            <a:xfrm>
              <a:off x="2623907" y="1749775"/>
              <a:ext cx="1364245" cy="273000"/>
              <a:chOff x="2623907" y="1749775"/>
              <a:chExt cx="1364245" cy="273000"/>
            </a:xfrm>
          </p:grpSpPr>
          <p:sp>
            <p:nvSpPr>
              <p:cNvPr id="5685" name="Google Shape;5685;p57"/>
              <p:cNvSpPr/>
              <p:nvPr/>
            </p:nvSpPr>
            <p:spPr>
              <a:xfrm>
                <a:off x="2623907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57"/>
              <p:cNvSpPr/>
              <p:nvPr/>
            </p:nvSpPr>
            <p:spPr>
              <a:xfrm>
                <a:off x="2896718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57"/>
              <p:cNvSpPr/>
              <p:nvPr/>
            </p:nvSpPr>
            <p:spPr>
              <a:xfrm>
                <a:off x="3169529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57"/>
              <p:cNvSpPr/>
              <p:nvPr/>
            </p:nvSpPr>
            <p:spPr>
              <a:xfrm>
                <a:off x="3442341" y="1749775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57"/>
              <p:cNvSpPr/>
              <p:nvPr/>
            </p:nvSpPr>
            <p:spPr>
              <a:xfrm>
                <a:off x="3715152" y="1749775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0" name="Google Shape;5690;p57"/>
            <p:cNvGrpSpPr/>
            <p:nvPr/>
          </p:nvGrpSpPr>
          <p:grpSpPr>
            <a:xfrm>
              <a:off x="2623904" y="2027936"/>
              <a:ext cx="1364245" cy="273000"/>
              <a:chOff x="2623904" y="2027936"/>
              <a:chExt cx="1364245" cy="273000"/>
            </a:xfrm>
          </p:grpSpPr>
          <p:sp>
            <p:nvSpPr>
              <p:cNvPr id="5691" name="Google Shape;5691;p57"/>
              <p:cNvSpPr/>
              <p:nvPr/>
            </p:nvSpPr>
            <p:spPr>
              <a:xfrm>
                <a:off x="2623904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57"/>
              <p:cNvSpPr/>
              <p:nvPr/>
            </p:nvSpPr>
            <p:spPr>
              <a:xfrm>
                <a:off x="2896716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57"/>
              <p:cNvSpPr/>
              <p:nvPr/>
            </p:nvSpPr>
            <p:spPr>
              <a:xfrm>
                <a:off x="3169527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57"/>
              <p:cNvSpPr/>
              <p:nvPr/>
            </p:nvSpPr>
            <p:spPr>
              <a:xfrm>
                <a:off x="3442338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57"/>
              <p:cNvSpPr/>
              <p:nvPr/>
            </p:nvSpPr>
            <p:spPr>
              <a:xfrm>
                <a:off x="3715149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96" name="Google Shape;5696;p57"/>
          <p:cNvGrpSpPr/>
          <p:nvPr/>
        </p:nvGrpSpPr>
        <p:grpSpPr>
          <a:xfrm>
            <a:off x="2613365" y="2657876"/>
            <a:ext cx="1387541" cy="159124"/>
            <a:chOff x="3200660" y="2180272"/>
            <a:chExt cx="2563824" cy="378237"/>
          </a:xfrm>
        </p:grpSpPr>
        <p:sp>
          <p:nvSpPr>
            <p:cNvPr id="5697" name="Google Shape;5697;p57"/>
            <p:cNvSpPr/>
            <p:nvPr/>
          </p:nvSpPr>
          <p:spPr>
            <a:xfrm>
              <a:off x="320066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57"/>
            <p:cNvSpPr/>
            <p:nvPr/>
          </p:nvSpPr>
          <p:spPr>
            <a:xfrm>
              <a:off x="3345104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57"/>
            <p:cNvSpPr/>
            <p:nvPr/>
          </p:nvSpPr>
          <p:spPr>
            <a:xfrm>
              <a:off x="348954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57"/>
            <p:cNvSpPr/>
            <p:nvPr/>
          </p:nvSpPr>
          <p:spPr>
            <a:xfrm>
              <a:off x="3633992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57"/>
            <p:cNvSpPr/>
            <p:nvPr/>
          </p:nvSpPr>
          <p:spPr>
            <a:xfrm>
              <a:off x="3778448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57"/>
            <p:cNvSpPr/>
            <p:nvPr/>
          </p:nvSpPr>
          <p:spPr>
            <a:xfrm>
              <a:off x="392289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57"/>
            <p:cNvSpPr/>
            <p:nvPr/>
          </p:nvSpPr>
          <p:spPr>
            <a:xfrm>
              <a:off x="406733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57"/>
            <p:cNvSpPr/>
            <p:nvPr/>
          </p:nvSpPr>
          <p:spPr>
            <a:xfrm>
              <a:off x="4211780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57"/>
            <p:cNvSpPr/>
            <p:nvPr/>
          </p:nvSpPr>
          <p:spPr>
            <a:xfrm>
              <a:off x="4356236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57"/>
            <p:cNvSpPr/>
            <p:nvPr/>
          </p:nvSpPr>
          <p:spPr>
            <a:xfrm>
              <a:off x="450068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57"/>
            <p:cNvSpPr/>
            <p:nvPr/>
          </p:nvSpPr>
          <p:spPr>
            <a:xfrm>
              <a:off x="4645124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57"/>
            <p:cNvSpPr/>
            <p:nvPr/>
          </p:nvSpPr>
          <p:spPr>
            <a:xfrm>
              <a:off x="478956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57"/>
            <p:cNvSpPr/>
            <p:nvPr/>
          </p:nvSpPr>
          <p:spPr>
            <a:xfrm>
              <a:off x="493401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57"/>
            <p:cNvSpPr/>
            <p:nvPr/>
          </p:nvSpPr>
          <p:spPr>
            <a:xfrm>
              <a:off x="507845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57"/>
            <p:cNvSpPr/>
            <p:nvPr/>
          </p:nvSpPr>
          <p:spPr>
            <a:xfrm>
              <a:off x="522290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57"/>
            <p:cNvSpPr/>
            <p:nvPr/>
          </p:nvSpPr>
          <p:spPr>
            <a:xfrm>
              <a:off x="5367343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57"/>
            <p:cNvSpPr/>
            <p:nvPr/>
          </p:nvSpPr>
          <p:spPr>
            <a:xfrm>
              <a:off x="5511787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57"/>
            <p:cNvSpPr/>
            <p:nvPr/>
          </p:nvSpPr>
          <p:spPr>
            <a:xfrm>
              <a:off x="5656231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5" name="Google Shape;5715;p57"/>
          <p:cNvGrpSpPr/>
          <p:nvPr/>
        </p:nvGrpSpPr>
        <p:grpSpPr>
          <a:xfrm>
            <a:off x="2609890" y="2935640"/>
            <a:ext cx="1390502" cy="159625"/>
            <a:chOff x="3530150" y="2790075"/>
            <a:chExt cx="1962600" cy="225300"/>
          </a:xfrm>
        </p:grpSpPr>
        <p:sp>
          <p:nvSpPr>
            <p:cNvPr id="5716" name="Google Shape;5716;p57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57"/>
            <p:cNvSpPr/>
            <p:nvPr/>
          </p:nvSpPr>
          <p:spPr>
            <a:xfrm>
              <a:off x="3530150" y="2790075"/>
              <a:ext cx="1110000" cy="2253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8" name="Google Shape;5718;p57"/>
          <p:cNvGrpSpPr/>
          <p:nvPr/>
        </p:nvGrpSpPr>
        <p:grpSpPr>
          <a:xfrm>
            <a:off x="2609948" y="3213905"/>
            <a:ext cx="1411629" cy="154175"/>
            <a:chOff x="3558802" y="4011244"/>
            <a:chExt cx="1866000" cy="111600"/>
          </a:xfrm>
        </p:grpSpPr>
        <p:sp>
          <p:nvSpPr>
            <p:cNvPr id="5719" name="Google Shape;5719;p57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57"/>
            <p:cNvSpPr/>
            <p:nvPr/>
          </p:nvSpPr>
          <p:spPr>
            <a:xfrm rot="5400000" flipH="1">
              <a:off x="4157232" y="3412894"/>
              <a:ext cx="111600" cy="13083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1" name="Google Shape;5721;p57"/>
          <p:cNvGrpSpPr/>
          <p:nvPr/>
        </p:nvGrpSpPr>
        <p:grpSpPr>
          <a:xfrm>
            <a:off x="2610235" y="2419475"/>
            <a:ext cx="1383503" cy="119761"/>
            <a:chOff x="3465975" y="2270258"/>
            <a:chExt cx="1986364" cy="171947"/>
          </a:xfrm>
        </p:grpSpPr>
        <p:sp>
          <p:nvSpPr>
            <p:cNvPr id="5722" name="Google Shape;5722;p57"/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57"/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57"/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57"/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57"/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57"/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57"/>
            <p:cNvSpPr/>
            <p:nvPr/>
          </p:nvSpPr>
          <p:spPr>
            <a:xfrm rot="-5400000">
              <a:off x="5021230" y="2270258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57"/>
            <p:cNvSpPr/>
            <p:nvPr/>
          </p:nvSpPr>
          <p:spPr>
            <a:xfrm rot="-5400000">
              <a:off x="5280440" y="2270258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0" name="Google Shape;5730;p57"/>
          <p:cNvGrpSpPr/>
          <p:nvPr/>
        </p:nvGrpSpPr>
        <p:grpSpPr>
          <a:xfrm>
            <a:off x="2621243" y="3783248"/>
            <a:ext cx="1369531" cy="195460"/>
            <a:chOff x="723300" y="4253549"/>
            <a:chExt cx="2276482" cy="324900"/>
          </a:xfrm>
        </p:grpSpPr>
        <p:sp>
          <p:nvSpPr>
            <p:cNvPr id="5731" name="Google Shape;5731;p57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57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57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57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57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6" name="Google Shape;5736;p57"/>
          <p:cNvGrpSpPr/>
          <p:nvPr/>
        </p:nvGrpSpPr>
        <p:grpSpPr>
          <a:xfrm>
            <a:off x="2610803" y="3484489"/>
            <a:ext cx="1389066" cy="180119"/>
            <a:chOff x="705948" y="3788465"/>
            <a:chExt cx="2308953" cy="299400"/>
          </a:xfrm>
        </p:grpSpPr>
        <p:sp>
          <p:nvSpPr>
            <p:cNvPr id="5737" name="Google Shape;5737;p57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57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57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57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57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2" name="Google Shape;5742;p57"/>
          <p:cNvGrpSpPr/>
          <p:nvPr/>
        </p:nvGrpSpPr>
        <p:grpSpPr>
          <a:xfrm>
            <a:off x="4207794" y="2088443"/>
            <a:ext cx="1433821" cy="191501"/>
            <a:chOff x="4273350" y="2088443"/>
            <a:chExt cx="1433821" cy="191501"/>
          </a:xfrm>
        </p:grpSpPr>
        <p:grpSp>
          <p:nvGrpSpPr>
            <p:cNvPr id="5743" name="Google Shape;5743;p57"/>
            <p:cNvGrpSpPr/>
            <p:nvPr/>
          </p:nvGrpSpPr>
          <p:grpSpPr>
            <a:xfrm>
              <a:off x="4273350" y="2088443"/>
              <a:ext cx="1433821" cy="0"/>
              <a:chOff x="5224975" y="2962250"/>
              <a:chExt cx="1544400" cy="0"/>
            </a:xfrm>
          </p:grpSpPr>
          <p:cxnSp>
            <p:nvCxnSpPr>
              <p:cNvPr id="5744" name="Google Shape;5744;p57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5" name="Google Shape;5745;p57"/>
              <p:cNvCxnSpPr/>
              <p:nvPr/>
            </p:nvCxnSpPr>
            <p:spPr>
              <a:xfrm>
                <a:off x="5225150" y="2962250"/>
                <a:ext cx="4533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5746" name="Google Shape;5746;p57"/>
            <p:cNvGrpSpPr/>
            <p:nvPr/>
          </p:nvGrpSpPr>
          <p:grpSpPr>
            <a:xfrm>
              <a:off x="4273350" y="2279944"/>
              <a:ext cx="1433821" cy="0"/>
              <a:chOff x="5224975" y="2962250"/>
              <a:chExt cx="1544400" cy="0"/>
            </a:xfrm>
          </p:grpSpPr>
          <p:cxnSp>
            <p:nvCxnSpPr>
              <p:cNvPr id="5747" name="Google Shape;5747;p57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8" name="Google Shape;5748;p57"/>
              <p:cNvCxnSpPr/>
              <p:nvPr/>
            </p:nvCxnSpPr>
            <p:spPr>
              <a:xfrm>
                <a:off x="5225150" y="2962250"/>
                <a:ext cx="998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5749" name="Google Shape;5749;p57"/>
          <p:cNvGrpSpPr/>
          <p:nvPr/>
        </p:nvGrpSpPr>
        <p:grpSpPr>
          <a:xfrm>
            <a:off x="2658741" y="4097347"/>
            <a:ext cx="1304609" cy="294074"/>
            <a:chOff x="2658741" y="4097347"/>
            <a:chExt cx="1304609" cy="294074"/>
          </a:xfrm>
        </p:grpSpPr>
        <p:grpSp>
          <p:nvGrpSpPr>
            <p:cNvPr id="5750" name="Google Shape;5750;p57"/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</p:grpSpPr>
          <p:sp>
            <p:nvSpPr>
              <p:cNvPr id="5751" name="Google Shape;5751;p57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2" name="Google Shape;5752;p57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3" name="Google Shape;5753;p57"/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</p:grpSpPr>
          <p:sp>
            <p:nvSpPr>
              <p:cNvPr id="5754" name="Google Shape;5754;p57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5" name="Google Shape;5755;p57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6" name="Google Shape;5756;p57"/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</p:grpSpPr>
          <p:sp>
            <p:nvSpPr>
              <p:cNvPr id="5757" name="Google Shape;5757;p57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57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9" name="Google Shape;5759;p57"/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</p:grpSpPr>
          <p:sp>
            <p:nvSpPr>
              <p:cNvPr id="5760" name="Google Shape;5760;p57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57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2" name="Google Shape;5762;p57"/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</p:grpSpPr>
          <p:sp>
            <p:nvSpPr>
              <p:cNvPr id="5763" name="Google Shape;5763;p57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57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65" name="Google Shape;5765;p57"/>
          <p:cNvGrpSpPr/>
          <p:nvPr/>
        </p:nvGrpSpPr>
        <p:grpSpPr>
          <a:xfrm>
            <a:off x="4209349" y="1176041"/>
            <a:ext cx="1430711" cy="751237"/>
            <a:chOff x="5159450" y="1919950"/>
            <a:chExt cx="1541050" cy="862500"/>
          </a:xfrm>
        </p:grpSpPr>
        <p:sp>
          <p:nvSpPr>
            <p:cNvPr id="5766" name="Google Shape;5766;p57"/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sp>
        <p:grpSp>
          <p:nvGrpSpPr>
            <p:cNvPr id="5767" name="Google Shape;5767;p57"/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5768" name="Google Shape;5768;p57"/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9" name="Google Shape;5769;p57"/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770" name="Google Shape;5770;p57"/>
          <p:cNvGrpSpPr/>
          <p:nvPr/>
        </p:nvGrpSpPr>
        <p:grpSpPr>
          <a:xfrm>
            <a:off x="4257486" y="2439811"/>
            <a:ext cx="1334436" cy="967914"/>
            <a:chOff x="4294923" y="2439811"/>
            <a:chExt cx="1334436" cy="967914"/>
          </a:xfrm>
        </p:grpSpPr>
        <p:grpSp>
          <p:nvGrpSpPr>
            <p:cNvPr id="5771" name="Google Shape;5771;p57"/>
            <p:cNvGrpSpPr/>
            <p:nvPr/>
          </p:nvGrpSpPr>
          <p:grpSpPr>
            <a:xfrm>
              <a:off x="4960455" y="2469658"/>
              <a:ext cx="668904" cy="885524"/>
              <a:chOff x="4960455" y="2469658"/>
              <a:chExt cx="668904" cy="885524"/>
            </a:xfrm>
          </p:grpSpPr>
          <p:sp>
            <p:nvSpPr>
              <p:cNvPr id="5772" name="Google Shape;5772;p57"/>
              <p:cNvSpPr/>
              <p:nvPr/>
            </p:nvSpPr>
            <p:spPr>
              <a:xfrm>
                <a:off x="4960455" y="3257057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1" y="6286"/>
                    </a:lnTo>
                    <a:lnTo>
                      <a:pt x="42851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57"/>
              <p:cNvSpPr/>
              <p:nvPr/>
            </p:nvSpPr>
            <p:spPr>
              <a:xfrm>
                <a:off x="4960455" y="3099584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42851" y="6285"/>
                    </a:lnTo>
                    <a:lnTo>
                      <a:pt x="42851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4" name="Google Shape;5774;p57"/>
              <p:cNvSpPr/>
              <p:nvPr/>
            </p:nvSpPr>
            <p:spPr>
              <a:xfrm>
                <a:off x="4960455" y="2942094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1" y="6286"/>
                    </a:lnTo>
                    <a:lnTo>
                      <a:pt x="42851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57"/>
              <p:cNvSpPr/>
              <p:nvPr/>
            </p:nvSpPr>
            <p:spPr>
              <a:xfrm>
                <a:off x="4960455" y="2784621"/>
                <a:ext cx="61809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39596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9596" y="6285"/>
                    </a:lnTo>
                    <a:lnTo>
                      <a:pt x="39596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57"/>
              <p:cNvSpPr/>
              <p:nvPr/>
            </p:nvSpPr>
            <p:spPr>
              <a:xfrm>
                <a:off x="4960455" y="2627131"/>
                <a:ext cx="516519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7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33089" y="6286"/>
                    </a:lnTo>
                    <a:lnTo>
                      <a:pt x="33089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57"/>
              <p:cNvSpPr/>
              <p:nvPr/>
            </p:nvSpPr>
            <p:spPr>
              <a:xfrm>
                <a:off x="4960455" y="2469658"/>
                <a:ext cx="313293" cy="98078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283" extrusionOk="0">
                    <a:moveTo>
                      <a:pt x="0" y="1"/>
                    </a:moveTo>
                    <a:lnTo>
                      <a:pt x="0" y="6283"/>
                    </a:lnTo>
                    <a:lnTo>
                      <a:pt x="20069" y="6283"/>
                    </a:lnTo>
                    <a:lnTo>
                      <a:pt x="20069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8" name="Google Shape;5778;p57"/>
            <p:cNvGrpSpPr/>
            <p:nvPr/>
          </p:nvGrpSpPr>
          <p:grpSpPr>
            <a:xfrm>
              <a:off x="4294923" y="2469658"/>
              <a:ext cx="668951" cy="885524"/>
              <a:chOff x="4294923" y="2469658"/>
              <a:chExt cx="668951" cy="885524"/>
            </a:xfrm>
          </p:grpSpPr>
          <p:sp>
            <p:nvSpPr>
              <p:cNvPr id="5779" name="Google Shape;5779;p57"/>
              <p:cNvSpPr/>
              <p:nvPr/>
            </p:nvSpPr>
            <p:spPr>
              <a:xfrm>
                <a:off x="4294923" y="3257057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4" y="6286"/>
                    </a:lnTo>
                    <a:lnTo>
                      <a:pt x="4285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0" name="Google Shape;5780;p57"/>
              <p:cNvSpPr/>
              <p:nvPr/>
            </p:nvSpPr>
            <p:spPr>
              <a:xfrm>
                <a:off x="4294923" y="3099584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42854" y="6285"/>
                    </a:lnTo>
                    <a:lnTo>
                      <a:pt x="42854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1" name="Google Shape;5781;p57"/>
              <p:cNvSpPr/>
              <p:nvPr/>
            </p:nvSpPr>
            <p:spPr>
              <a:xfrm>
                <a:off x="4294923" y="2942094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4" y="6286"/>
                    </a:lnTo>
                    <a:lnTo>
                      <a:pt x="4285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2" name="Google Shape;5782;p57"/>
              <p:cNvSpPr/>
              <p:nvPr/>
            </p:nvSpPr>
            <p:spPr>
              <a:xfrm>
                <a:off x="4447355" y="2784621"/>
                <a:ext cx="516519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3089" y="6285"/>
                    </a:lnTo>
                    <a:lnTo>
                      <a:pt x="33089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57"/>
              <p:cNvSpPr/>
              <p:nvPr/>
            </p:nvSpPr>
            <p:spPr>
              <a:xfrm>
                <a:off x="4548960" y="2627131"/>
                <a:ext cx="414914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26580" h="6287" extrusionOk="0">
                    <a:moveTo>
                      <a:pt x="1" y="1"/>
                    </a:moveTo>
                    <a:lnTo>
                      <a:pt x="1" y="6286"/>
                    </a:lnTo>
                    <a:lnTo>
                      <a:pt x="26580" y="6286"/>
                    </a:lnTo>
                    <a:lnTo>
                      <a:pt x="26580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57"/>
              <p:cNvSpPr/>
              <p:nvPr/>
            </p:nvSpPr>
            <p:spPr>
              <a:xfrm>
                <a:off x="4650534" y="2469658"/>
                <a:ext cx="313340" cy="98078"/>
              </a:xfrm>
              <a:custGeom>
                <a:avLst/>
                <a:gdLst/>
                <a:ahLst/>
                <a:cxnLst/>
                <a:rect l="l" t="t" r="r" b="b"/>
                <a:pathLst>
                  <a:path w="20073" h="6283" extrusionOk="0">
                    <a:moveTo>
                      <a:pt x="1" y="1"/>
                    </a:moveTo>
                    <a:lnTo>
                      <a:pt x="1" y="6283"/>
                    </a:lnTo>
                    <a:lnTo>
                      <a:pt x="20073" y="6283"/>
                    </a:lnTo>
                    <a:lnTo>
                      <a:pt x="20073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85" name="Google Shape;5785;p57"/>
            <p:cNvSpPr/>
            <p:nvPr/>
          </p:nvSpPr>
          <p:spPr>
            <a:xfrm>
              <a:off x="4963437" y="2439811"/>
              <a:ext cx="16" cy="967914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6" name="Google Shape;5786;p57"/>
          <p:cNvGrpSpPr/>
          <p:nvPr/>
        </p:nvGrpSpPr>
        <p:grpSpPr>
          <a:xfrm>
            <a:off x="4243690" y="3494256"/>
            <a:ext cx="1430949" cy="897289"/>
            <a:chOff x="4351371" y="3547942"/>
            <a:chExt cx="1345130" cy="843475"/>
          </a:xfrm>
        </p:grpSpPr>
        <p:grpSp>
          <p:nvGrpSpPr>
            <p:cNvPr id="5787" name="Google Shape;5787;p57"/>
            <p:cNvGrpSpPr/>
            <p:nvPr/>
          </p:nvGrpSpPr>
          <p:grpSpPr>
            <a:xfrm>
              <a:off x="4351371" y="4209917"/>
              <a:ext cx="1345130" cy="181500"/>
              <a:chOff x="4351371" y="4209917"/>
              <a:chExt cx="1345130" cy="181500"/>
            </a:xfrm>
          </p:grpSpPr>
          <p:sp>
            <p:nvSpPr>
              <p:cNvPr id="5788" name="Google Shape;5788;p57"/>
              <p:cNvSpPr/>
              <p:nvPr/>
            </p:nvSpPr>
            <p:spPr>
              <a:xfrm rot="10800000">
                <a:off x="4351371" y="4209917"/>
                <a:ext cx="1281600" cy="181500"/>
              </a:xfrm>
              <a:prstGeom prst="rect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789" name="Google Shape;5789;p57"/>
              <p:cNvCxnSpPr/>
              <p:nvPr/>
            </p:nvCxnSpPr>
            <p:spPr>
              <a:xfrm>
                <a:off x="5551000" y="4298797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90" name="Google Shape;5790;p57"/>
            <p:cNvGrpSpPr/>
            <p:nvPr/>
          </p:nvGrpSpPr>
          <p:grpSpPr>
            <a:xfrm>
              <a:off x="4403010" y="3985221"/>
              <a:ext cx="1109518" cy="181500"/>
              <a:chOff x="4403010" y="3985221"/>
              <a:chExt cx="1109518" cy="181500"/>
            </a:xfrm>
          </p:grpSpPr>
          <p:sp>
            <p:nvSpPr>
              <p:cNvPr id="5791" name="Google Shape;5791;p57"/>
              <p:cNvSpPr/>
              <p:nvPr/>
            </p:nvSpPr>
            <p:spPr>
              <a:xfrm rot="10800000">
                <a:off x="4471829" y="3985221"/>
                <a:ext cx="1040700" cy="181500"/>
              </a:xfrm>
              <a:prstGeom prst="rect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792" name="Google Shape;5792;p57"/>
              <p:cNvCxnSpPr/>
              <p:nvPr/>
            </p:nvCxnSpPr>
            <p:spPr>
              <a:xfrm>
                <a:off x="4403010" y="4075993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93" name="Google Shape;5793;p57"/>
            <p:cNvGrpSpPr/>
            <p:nvPr/>
          </p:nvGrpSpPr>
          <p:grpSpPr>
            <a:xfrm>
              <a:off x="4618704" y="3766582"/>
              <a:ext cx="807858" cy="181500"/>
              <a:chOff x="4618704" y="3766582"/>
              <a:chExt cx="807858" cy="181500"/>
            </a:xfrm>
          </p:grpSpPr>
          <p:sp>
            <p:nvSpPr>
              <p:cNvPr id="5794" name="Google Shape;5794;p57"/>
              <p:cNvSpPr/>
              <p:nvPr/>
            </p:nvSpPr>
            <p:spPr>
              <a:xfrm rot="10800000">
                <a:off x="4618704" y="3766582"/>
                <a:ext cx="747000" cy="181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795" name="Google Shape;5795;p57"/>
              <p:cNvCxnSpPr/>
              <p:nvPr/>
            </p:nvCxnSpPr>
            <p:spPr>
              <a:xfrm>
                <a:off x="5281062" y="3855291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96" name="Google Shape;5796;p57"/>
            <p:cNvGrpSpPr/>
            <p:nvPr/>
          </p:nvGrpSpPr>
          <p:grpSpPr>
            <a:xfrm>
              <a:off x="4735238" y="3547942"/>
              <a:ext cx="462839" cy="181500"/>
              <a:chOff x="4735238" y="3547942"/>
              <a:chExt cx="462839" cy="181500"/>
            </a:xfrm>
          </p:grpSpPr>
          <p:sp>
            <p:nvSpPr>
              <p:cNvPr id="5797" name="Google Shape;5797;p57"/>
              <p:cNvSpPr/>
              <p:nvPr/>
            </p:nvSpPr>
            <p:spPr>
              <a:xfrm rot="10800000">
                <a:off x="4786477" y="3547942"/>
                <a:ext cx="411600" cy="181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798" name="Google Shape;5798;p57"/>
              <p:cNvCxnSpPr/>
              <p:nvPr/>
            </p:nvCxnSpPr>
            <p:spPr>
              <a:xfrm>
                <a:off x="4735238" y="3636872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799" name="Google Shape;5799;p57"/>
          <p:cNvGrpSpPr/>
          <p:nvPr/>
        </p:nvGrpSpPr>
        <p:grpSpPr>
          <a:xfrm>
            <a:off x="7420047" y="2429580"/>
            <a:ext cx="1020955" cy="928853"/>
            <a:chOff x="926675" y="238125"/>
            <a:chExt cx="5755100" cy="5232975"/>
          </a:xfrm>
        </p:grpSpPr>
        <p:sp>
          <p:nvSpPr>
            <p:cNvPr id="5800" name="Google Shape;5800;p57"/>
            <p:cNvSpPr/>
            <p:nvPr/>
          </p:nvSpPr>
          <p:spPr>
            <a:xfrm>
              <a:off x="2235475" y="2161100"/>
              <a:ext cx="3138650" cy="1012350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57"/>
            <p:cNvSpPr/>
            <p:nvPr/>
          </p:nvSpPr>
          <p:spPr>
            <a:xfrm>
              <a:off x="2825775" y="238125"/>
              <a:ext cx="1961900" cy="1850225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57"/>
            <p:cNvSpPr/>
            <p:nvPr/>
          </p:nvSpPr>
          <p:spPr>
            <a:xfrm>
              <a:off x="926675" y="4357100"/>
              <a:ext cx="5755100" cy="1114000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57"/>
            <p:cNvSpPr/>
            <p:nvPr/>
          </p:nvSpPr>
          <p:spPr>
            <a:xfrm>
              <a:off x="1621700" y="3256600"/>
              <a:ext cx="4370050" cy="1006950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4" name="Google Shape;5804;p57"/>
          <p:cNvGrpSpPr/>
          <p:nvPr/>
        </p:nvGrpSpPr>
        <p:grpSpPr>
          <a:xfrm>
            <a:off x="727421" y="2828315"/>
            <a:ext cx="1695374" cy="1560837"/>
            <a:chOff x="727421" y="2828315"/>
            <a:chExt cx="1695374" cy="1560837"/>
          </a:xfrm>
        </p:grpSpPr>
        <p:grpSp>
          <p:nvGrpSpPr>
            <p:cNvPr id="5805" name="Google Shape;5805;p57"/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</p:grpSpPr>
          <p:cxnSp>
            <p:nvCxnSpPr>
              <p:cNvPr id="5806" name="Google Shape;5806;p57"/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7" name="Google Shape;5807;p57"/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808" name="Google Shape;5808;p57"/>
            <p:cNvGrpSpPr/>
            <p:nvPr/>
          </p:nvGrpSpPr>
          <p:grpSpPr>
            <a:xfrm>
              <a:off x="819108" y="2882501"/>
              <a:ext cx="1556791" cy="1426186"/>
              <a:chOff x="819108" y="2882501"/>
              <a:chExt cx="1556791" cy="1426186"/>
            </a:xfrm>
          </p:grpSpPr>
          <p:grpSp>
            <p:nvGrpSpPr>
              <p:cNvPr id="5809" name="Google Shape;5809;p57"/>
              <p:cNvGrpSpPr/>
              <p:nvPr/>
            </p:nvGrpSpPr>
            <p:grpSpPr>
              <a:xfrm>
                <a:off x="819108" y="2882501"/>
                <a:ext cx="103104" cy="1426186"/>
                <a:chOff x="4674013" y="3100904"/>
                <a:chExt cx="122758" cy="1698043"/>
              </a:xfrm>
            </p:grpSpPr>
            <p:sp>
              <p:nvSpPr>
                <p:cNvPr id="5810" name="Google Shape;5810;p57"/>
                <p:cNvSpPr/>
                <p:nvPr/>
              </p:nvSpPr>
              <p:spPr>
                <a:xfrm>
                  <a:off x="467401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1" name="Google Shape;5811;p57"/>
                <p:cNvSpPr/>
                <p:nvPr/>
              </p:nvSpPr>
              <p:spPr>
                <a:xfrm>
                  <a:off x="467401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2" name="Google Shape;5812;p57"/>
                <p:cNvSpPr/>
                <p:nvPr/>
              </p:nvSpPr>
              <p:spPr>
                <a:xfrm>
                  <a:off x="467401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3" name="Google Shape;5813;p57"/>
                <p:cNvSpPr/>
                <p:nvPr/>
              </p:nvSpPr>
              <p:spPr>
                <a:xfrm>
                  <a:off x="467401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4" name="Google Shape;5814;p57"/>
                <p:cNvSpPr/>
                <p:nvPr/>
              </p:nvSpPr>
              <p:spPr>
                <a:xfrm>
                  <a:off x="467401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5" name="Google Shape;5815;p57"/>
                <p:cNvSpPr/>
                <p:nvPr/>
              </p:nvSpPr>
              <p:spPr>
                <a:xfrm>
                  <a:off x="467401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6" name="Google Shape;5816;p57"/>
                <p:cNvSpPr/>
                <p:nvPr/>
              </p:nvSpPr>
              <p:spPr>
                <a:xfrm>
                  <a:off x="467401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17" name="Google Shape;5817;p57"/>
              <p:cNvGrpSpPr/>
              <p:nvPr/>
            </p:nvGrpSpPr>
            <p:grpSpPr>
              <a:xfrm>
                <a:off x="1062475" y="2882501"/>
                <a:ext cx="103104" cy="1426186"/>
                <a:chOff x="4940438" y="3100904"/>
                <a:chExt cx="122758" cy="1698043"/>
              </a:xfrm>
            </p:grpSpPr>
            <p:sp>
              <p:nvSpPr>
                <p:cNvPr id="5818" name="Google Shape;5818;p57"/>
                <p:cNvSpPr/>
                <p:nvPr/>
              </p:nvSpPr>
              <p:spPr>
                <a:xfrm>
                  <a:off x="4940438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9" name="Google Shape;5819;p57"/>
                <p:cNvSpPr/>
                <p:nvPr/>
              </p:nvSpPr>
              <p:spPr>
                <a:xfrm>
                  <a:off x="4940438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0" name="Google Shape;5820;p57"/>
                <p:cNvSpPr/>
                <p:nvPr/>
              </p:nvSpPr>
              <p:spPr>
                <a:xfrm>
                  <a:off x="4940438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1" name="Google Shape;5821;p57"/>
                <p:cNvSpPr/>
                <p:nvPr/>
              </p:nvSpPr>
              <p:spPr>
                <a:xfrm>
                  <a:off x="4940438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2" name="Google Shape;5822;p57"/>
                <p:cNvSpPr/>
                <p:nvPr/>
              </p:nvSpPr>
              <p:spPr>
                <a:xfrm>
                  <a:off x="4940438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3" name="Google Shape;5823;p57"/>
                <p:cNvSpPr/>
                <p:nvPr/>
              </p:nvSpPr>
              <p:spPr>
                <a:xfrm>
                  <a:off x="4940438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4" name="Google Shape;5824;p57"/>
                <p:cNvSpPr/>
                <p:nvPr/>
              </p:nvSpPr>
              <p:spPr>
                <a:xfrm>
                  <a:off x="4940438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25" name="Google Shape;5825;p57"/>
              <p:cNvGrpSpPr/>
              <p:nvPr/>
            </p:nvGrpSpPr>
            <p:grpSpPr>
              <a:xfrm>
                <a:off x="1299324" y="2882501"/>
                <a:ext cx="103104" cy="1426186"/>
                <a:chOff x="5206863" y="3100904"/>
                <a:chExt cx="122758" cy="1698043"/>
              </a:xfrm>
            </p:grpSpPr>
            <p:sp>
              <p:nvSpPr>
                <p:cNvPr id="5826" name="Google Shape;5826;p57"/>
                <p:cNvSpPr/>
                <p:nvPr/>
              </p:nvSpPr>
              <p:spPr>
                <a:xfrm>
                  <a:off x="520686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7" name="Google Shape;5827;p57"/>
                <p:cNvSpPr/>
                <p:nvPr/>
              </p:nvSpPr>
              <p:spPr>
                <a:xfrm>
                  <a:off x="520686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8" name="Google Shape;5828;p57"/>
                <p:cNvSpPr/>
                <p:nvPr/>
              </p:nvSpPr>
              <p:spPr>
                <a:xfrm>
                  <a:off x="520686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9" name="Google Shape;5829;p57"/>
                <p:cNvSpPr/>
                <p:nvPr/>
              </p:nvSpPr>
              <p:spPr>
                <a:xfrm>
                  <a:off x="520686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0" name="Google Shape;5830;p57"/>
                <p:cNvSpPr/>
                <p:nvPr/>
              </p:nvSpPr>
              <p:spPr>
                <a:xfrm>
                  <a:off x="520686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1" name="Google Shape;5831;p57"/>
                <p:cNvSpPr/>
                <p:nvPr/>
              </p:nvSpPr>
              <p:spPr>
                <a:xfrm>
                  <a:off x="520686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2" name="Google Shape;5832;p57"/>
                <p:cNvSpPr/>
                <p:nvPr/>
              </p:nvSpPr>
              <p:spPr>
                <a:xfrm>
                  <a:off x="520686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33" name="Google Shape;5833;p57"/>
              <p:cNvGrpSpPr/>
              <p:nvPr/>
            </p:nvGrpSpPr>
            <p:grpSpPr>
              <a:xfrm>
                <a:off x="1786057" y="2882501"/>
                <a:ext cx="103104" cy="1426186"/>
                <a:chOff x="6006138" y="3143629"/>
                <a:chExt cx="122758" cy="1698043"/>
              </a:xfrm>
            </p:grpSpPr>
            <p:sp>
              <p:nvSpPr>
                <p:cNvPr id="5834" name="Google Shape;5834;p57"/>
                <p:cNvSpPr/>
                <p:nvPr/>
              </p:nvSpPr>
              <p:spPr>
                <a:xfrm>
                  <a:off x="6006138" y="3143629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5" name="Google Shape;5835;p57"/>
                <p:cNvSpPr/>
                <p:nvPr/>
              </p:nvSpPr>
              <p:spPr>
                <a:xfrm>
                  <a:off x="6006138" y="3406178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6" name="Google Shape;5836;p57"/>
                <p:cNvSpPr/>
                <p:nvPr/>
              </p:nvSpPr>
              <p:spPr>
                <a:xfrm>
                  <a:off x="6006138" y="3668717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7" name="Google Shape;5837;p57"/>
                <p:cNvSpPr/>
                <p:nvPr/>
              </p:nvSpPr>
              <p:spPr>
                <a:xfrm>
                  <a:off x="6006138" y="3931286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8" name="Google Shape;5838;p57"/>
                <p:cNvSpPr/>
                <p:nvPr/>
              </p:nvSpPr>
              <p:spPr>
                <a:xfrm>
                  <a:off x="6006138" y="4193825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9" name="Google Shape;5839;p57"/>
                <p:cNvSpPr/>
                <p:nvPr/>
              </p:nvSpPr>
              <p:spPr>
                <a:xfrm>
                  <a:off x="6006138" y="4456375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0" name="Google Shape;5840;p57"/>
                <p:cNvSpPr/>
                <p:nvPr/>
              </p:nvSpPr>
              <p:spPr>
                <a:xfrm>
                  <a:off x="6006138" y="4718934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1" name="Google Shape;5841;p57"/>
              <p:cNvGrpSpPr/>
              <p:nvPr/>
            </p:nvGrpSpPr>
            <p:grpSpPr>
              <a:xfrm>
                <a:off x="2029422" y="2882501"/>
                <a:ext cx="103104" cy="1426186"/>
                <a:chOff x="6805413" y="3100904"/>
                <a:chExt cx="122758" cy="1698043"/>
              </a:xfrm>
            </p:grpSpPr>
            <p:sp>
              <p:nvSpPr>
                <p:cNvPr id="5842" name="Google Shape;5842;p57"/>
                <p:cNvSpPr/>
                <p:nvPr/>
              </p:nvSpPr>
              <p:spPr>
                <a:xfrm>
                  <a:off x="680541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3" name="Google Shape;5843;p57"/>
                <p:cNvSpPr/>
                <p:nvPr/>
              </p:nvSpPr>
              <p:spPr>
                <a:xfrm>
                  <a:off x="680541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4" name="Google Shape;5844;p57"/>
                <p:cNvSpPr/>
                <p:nvPr/>
              </p:nvSpPr>
              <p:spPr>
                <a:xfrm>
                  <a:off x="680541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5" name="Google Shape;5845;p57"/>
                <p:cNvSpPr/>
                <p:nvPr/>
              </p:nvSpPr>
              <p:spPr>
                <a:xfrm>
                  <a:off x="680541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6" name="Google Shape;5846;p57"/>
                <p:cNvSpPr/>
                <p:nvPr/>
              </p:nvSpPr>
              <p:spPr>
                <a:xfrm>
                  <a:off x="680541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7" name="Google Shape;5847;p57"/>
                <p:cNvSpPr/>
                <p:nvPr/>
              </p:nvSpPr>
              <p:spPr>
                <a:xfrm>
                  <a:off x="680541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8" name="Google Shape;5848;p57"/>
                <p:cNvSpPr/>
                <p:nvPr/>
              </p:nvSpPr>
              <p:spPr>
                <a:xfrm>
                  <a:off x="680541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9" name="Google Shape;5849;p57"/>
              <p:cNvGrpSpPr/>
              <p:nvPr/>
            </p:nvGrpSpPr>
            <p:grpSpPr>
              <a:xfrm>
                <a:off x="2272795" y="2882501"/>
                <a:ext cx="103104" cy="1426186"/>
                <a:chOff x="5206863" y="3100904"/>
                <a:chExt cx="122758" cy="1698043"/>
              </a:xfrm>
            </p:grpSpPr>
            <p:sp>
              <p:nvSpPr>
                <p:cNvPr id="5850" name="Google Shape;5850;p57"/>
                <p:cNvSpPr/>
                <p:nvPr/>
              </p:nvSpPr>
              <p:spPr>
                <a:xfrm>
                  <a:off x="520686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1" name="Google Shape;5851;p57"/>
                <p:cNvSpPr/>
                <p:nvPr/>
              </p:nvSpPr>
              <p:spPr>
                <a:xfrm>
                  <a:off x="520686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2" name="Google Shape;5852;p57"/>
                <p:cNvSpPr/>
                <p:nvPr/>
              </p:nvSpPr>
              <p:spPr>
                <a:xfrm>
                  <a:off x="520686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3" name="Google Shape;5853;p57"/>
                <p:cNvSpPr/>
                <p:nvPr/>
              </p:nvSpPr>
              <p:spPr>
                <a:xfrm>
                  <a:off x="520686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4" name="Google Shape;5854;p57"/>
                <p:cNvSpPr/>
                <p:nvPr/>
              </p:nvSpPr>
              <p:spPr>
                <a:xfrm>
                  <a:off x="520686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5" name="Google Shape;5855;p57"/>
                <p:cNvSpPr/>
                <p:nvPr/>
              </p:nvSpPr>
              <p:spPr>
                <a:xfrm>
                  <a:off x="520686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6" name="Google Shape;5856;p57"/>
                <p:cNvSpPr/>
                <p:nvPr/>
              </p:nvSpPr>
              <p:spPr>
                <a:xfrm>
                  <a:off x="520686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57" name="Google Shape;5857;p57"/>
              <p:cNvGrpSpPr/>
              <p:nvPr/>
            </p:nvGrpSpPr>
            <p:grpSpPr>
              <a:xfrm>
                <a:off x="1542694" y="2882501"/>
                <a:ext cx="103104" cy="1426186"/>
                <a:chOff x="6006138" y="3143629"/>
                <a:chExt cx="122758" cy="1698043"/>
              </a:xfrm>
            </p:grpSpPr>
            <p:sp>
              <p:nvSpPr>
                <p:cNvPr id="5858" name="Google Shape;5858;p57"/>
                <p:cNvSpPr/>
                <p:nvPr/>
              </p:nvSpPr>
              <p:spPr>
                <a:xfrm>
                  <a:off x="6006138" y="3143629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9" name="Google Shape;5859;p57"/>
                <p:cNvSpPr/>
                <p:nvPr/>
              </p:nvSpPr>
              <p:spPr>
                <a:xfrm>
                  <a:off x="6006138" y="3406178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0" name="Google Shape;5860;p57"/>
                <p:cNvSpPr/>
                <p:nvPr/>
              </p:nvSpPr>
              <p:spPr>
                <a:xfrm>
                  <a:off x="6006138" y="3668717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1" name="Google Shape;5861;p57"/>
                <p:cNvSpPr/>
                <p:nvPr/>
              </p:nvSpPr>
              <p:spPr>
                <a:xfrm>
                  <a:off x="6006138" y="3931286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2" name="Google Shape;5862;p57"/>
                <p:cNvSpPr/>
                <p:nvPr/>
              </p:nvSpPr>
              <p:spPr>
                <a:xfrm>
                  <a:off x="6006138" y="4193825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3" name="Google Shape;5863;p57"/>
                <p:cNvSpPr/>
                <p:nvPr/>
              </p:nvSpPr>
              <p:spPr>
                <a:xfrm>
                  <a:off x="6006138" y="4456375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4" name="Google Shape;5864;p57"/>
                <p:cNvSpPr/>
                <p:nvPr/>
              </p:nvSpPr>
              <p:spPr>
                <a:xfrm>
                  <a:off x="6006138" y="4718934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865" name="Google Shape;5865;p57"/>
          <p:cNvGrpSpPr/>
          <p:nvPr/>
        </p:nvGrpSpPr>
        <p:grpSpPr>
          <a:xfrm>
            <a:off x="5683472" y="3518037"/>
            <a:ext cx="2749952" cy="870677"/>
            <a:chOff x="238125" y="1725700"/>
            <a:chExt cx="7139025" cy="2260325"/>
          </a:xfrm>
        </p:grpSpPr>
        <p:sp>
          <p:nvSpPr>
            <p:cNvPr id="5866" name="Google Shape;5866;p57"/>
            <p:cNvSpPr/>
            <p:nvPr/>
          </p:nvSpPr>
          <p:spPr>
            <a:xfrm>
              <a:off x="238125" y="1741950"/>
              <a:ext cx="6506150" cy="2228050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solidFill>
              <a:srgbClr val="E3E9ED">
                <a:alpha val="43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57"/>
            <p:cNvSpPr/>
            <p:nvPr/>
          </p:nvSpPr>
          <p:spPr>
            <a:xfrm>
              <a:off x="2480475" y="2435950"/>
              <a:ext cx="438500" cy="841400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57"/>
            <p:cNvSpPr/>
            <p:nvPr/>
          </p:nvSpPr>
          <p:spPr>
            <a:xfrm>
              <a:off x="3663250" y="2219875"/>
              <a:ext cx="607450" cy="1272525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57"/>
            <p:cNvSpPr/>
            <p:nvPr/>
          </p:nvSpPr>
          <p:spPr>
            <a:xfrm>
              <a:off x="4999700" y="1973525"/>
              <a:ext cx="820500" cy="1764350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57"/>
            <p:cNvSpPr/>
            <p:nvPr/>
          </p:nvSpPr>
          <p:spPr>
            <a:xfrm>
              <a:off x="6838275" y="1725700"/>
              <a:ext cx="150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57"/>
            <p:cNvSpPr/>
            <p:nvPr/>
          </p:nvSpPr>
          <p:spPr>
            <a:xfrm>
              <a:off x="6838400" y="3986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57"/>
            <p:cNvSpPr/>
            <p:nvPr/>
          </p:nvSpPr>
          <p:spPr>
            <a:xfrm>
              <a:off x="6744250" y="3969975"/>
              <a:ext cx="94175" cy="16050"/>
            </a:xfrm>
            <a:custGeom>
              <a:avLst/>
              <a:gdLst/>
              <a:ahLst/>
              <a:cxnLst/>
              <a:rect l="l" t="t" r="r" b="b"/>
              <a:pathLst>
                <a:path w="3767" h="642" extrusionOk="0">
                  <a:moveTo>
                    <a:pt x="1" y="0"/>
                  </a:moveTo>
                  <a:lnTo>
                    <a:pt x="1" y="0"/>
                  </a:lnTo>
                  <a:cubicBezTo>
                    <a:pt x="1190" y="425"/>
                    <a:pt x="2415" y="642"/>
                    <a:pt x="3662" y="642"/>
                  </a:cubicBezTo>
                  <a:lnTo>
                    <a:pt x="3766" y="6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57"/>
            <p:cNvSpPr/>
            <p:nvPr/>
          </p:nvSpPr>
          <p:spPr>
            <a:xfrm>
              <a:off x="6744250" y="1725700"/>
              <a:ext cx="94050" cy="16175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57"/>
            <p:cNvSpPr/>
            <p:nvPr/>
          </p:nvSpPr>
          <p:spPr>
            <a:xfrm>
              <a:off x="6294575" y="1725700"/>
              <a:ext cx="1082575" cy="2260225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57"/>
            <p:cNvSpPr/>
            <p:nvPr/>
          </p:nvSpPr>
          <p:spPr>
            <a:xfrm>
              <a:off x="1511625" y="2613375"/>
              <a:ext cx="292400" cy="484275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6" name="Google Shape;5876;p57"/>
          <p:cNvGrpSpPr/>
          <p:nvPr/>
        </p:nvGrpSpPr>
        <p:grpSpPr>
          <a:xfrm>
            <a:off x="5953636" y="2459783"/>
            <a:ext cx="1105452" cy="916747"/>
            <a:chOff x="5249100" y="1210600"/>
            <a:chExt cx="3502700" cy="2904775"/>
          </a:xfrm>
        </p:grpSpPr>
        <p:sp>
          <p:nvSpPr>
            <p:cNvPr id="5877" name="Google Shape;5877;p57"/>
            <p:cNvSpPr/>
            <p:nvPr/>
          </p:nvSpPr>
          <p:spPr>
            <a:xfrm>
              <a:off x="5479658" y="1210600"/>
              <a:ext cx="3108190" cy="632425"/>
            </a:xfrm>
            <a:custGeom>
              <a:avLst/>
              <a:gdLst/>
              <a:ahLst/>
              <a:cxnLst/>
              <a:rect l="l" t="t" r="r" b="b"/>
              <a:pathLst>
                <a:path w="117257" h="25297" extrusionOk="0">
                  <a:moveTo>
                    <a:pt x="1" y="0"/>
                  </a:moveTo>
                  <a:lnTo>
                    <a:pt x="14647" y="25297"/>
                  </a:lnTo>
                  <a:lnTo>
                    <a:pt x="102066" y="25297"/>
                  </a:lnTo>
                  <a:lnTo>
                    <a:pt x="11725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57"/>
            <p:cNvSpPr/>
            <p:nvPr/>
          </p:nvSpPr>
          <p:spPr>
            <a:xfrm>
              <a:off x="5769162" y="1842998"/>
              <a:ext cx="2424880" cy="631925"/>
            </a:xfrm>
            <a:custGeom>
              <a:avLst/>
              <a:gdLst/>
              <a:ahLst/>
              <a:cxnLst/>
              <a:rect l="l" t="t" r="r" b="b"/>
              <a:pathLst>
                <a:path w="91479" h="25277" extrusionOk="0">
                  <a:moveTo>
                    <a:pt x="1" y="1"/>
                  </a:moveTo>
                  <a:lnTo>
                    <a:pt x="14647" y="25276"/>
                  </a:lnTo>
                  <a:lnTo>
                    <a:pt x="76602" y="25276"/>
                  </a:lnTo>
                  <a:lnTo>
                    <a:pt x="914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57"/>
            <p:cNvSpPr/>
            <p:nvPr/>
          </p:nvSpPr>
          <p:spPr>
            <a:xfrm>
              <a:off x="6065319" y="2474896"/>
              <a:ext cx="1739369" cy="632450"/>
            </a:xfrm>
            <a:custGeom>
              <a:avLst/>
              <a:gdLst/>
              <a:ahLst/>
              <a:cxnLst/>
              <a:rect l="l" t="t" r="r" b="b"/>
              <a:pathLst>
                <a:path w="65618" h="25298" extrusionOk="0">
                  <a:moveTo>
                    <a:pt x="1" y="0"/>
                  </a:moveTo>
                  <a:lnTo>
                    <a:pt x="14417" y="25297"/>
                  </a:lnTo>
                  <a:lnTo>
                    <a:pt x="50887" y="25297"/>
                  </a:lnTo>
                  <a:lnTo>
                    <a:pt x="656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57"/>
            <p:cNvSpPr/>
            <p:nvPr/>
          </p:nvSpPr>
          <p:spPr>
            <a:xfrm>
              <a:off x="6354293" y="3107319"/>
              <a:ext cx="1061572" cy="632425"/>
            </a:xfrm>
            <a:custGeom>
              <a:avLst/>
              <a:gdLst/>
              <a:ahLst/>
              <a:cxnLst/>
              <a:rect l="l" t="t" r="r" b="b"/>
              <a:pathLst>
                <a:path w="40048" h="25297" extrusionOk="0">
                  <a:moveTo>
                    <a:pt x="0" y="0"/>
                  </a:moveTo>
                  <a:lnTo>
                    <a:pt x="14668" y="25297"/>
                  </a:lnTo>
                  <a:lnTo>
                    <a:pt x="25360" y="25297"/>
                  </a:lnTo>
                  <a:lnTo>
                    <a:pt x="40048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881" name="Google Shape;5881;p57"/>
            <p:cNvCxnSpPr/>
            <p:nvPr/>
          </p:nvCxnSpPr>
          <p:spPr>
            <a:xfrm>
              <a:off x="5249100" y="2382654"/>
              <a:ext cx="922800" cy="0"/>
            </a:xfrm>
            <a:prstGeom prst="straightConnector1">
              <a:avLst/>
            </a:prstGeom>
            <a:noFill/>
            <a:ln w="19050" cap="flat" cmpd="sng">
              <a:solidFill>
                <a:srgbClr val="869FB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5882" name="Google Shape;5882;p57"/>
            <p:cNvCxnSpPr/>
            <p:nvPr/>
          </p:nvCxnSpPr>
          <p:spPr>
            <a:xfrm rot="10800000">
              <a:off x="8178522" y="1765431"/>
              <a:ext cx="559200" cy="0"/>
            </a:xfrm>
            <a:prstGeom prst="straightConnector1">
              <a:avLst/>
            </a:prstGeom>
            <a:noFill/>
            <a:ln w="19050" cap="flat" cmpd="sng">
              <a:solidFill>
                <a:srgbClr val="BAC8D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5883" name="Google Shape;5883;p57"/>
            <p:cNvCxnSpPr/>
            <p:nvPr/>
          </p:nvCxnSpPr>
          <p:spPr>
            <a:xfrm rot="10800000">
              <a:off x="7467500" y="2943528"/>
              <a:ext cx="1284300" cy="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5884" name="Google Shape;5884;p57"/>
            <p:cNvCxnSpPr/>
            <p:nvPr/>
          </p:nvCxnSpPr>
          <p:spPr>
            <a:xfrm>
              <a:off x="5787288" y="3630350"/>
              <a:ext cx="922800" cy="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5885" name="Google Shape;5885;p57"/>
            <p:cNvSpPr/>
            <p:nvPr/>
          </p:nvSpPr>
          <p:spPr>
            <a:xfrm>
              <a:off x="6601902" y="3690575"/>
              <a:ext cx="566400" cy="424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6" name="Google Shape;5886;p57"/>
          <p:cNvGrpSpPr/>
          <p:nvPr/>
        </p:nvGrpSpPr>
        <p:grpSpPr>
          <a:xfrm>
            <a:off x="7136183" y="1179201"/>
            <a:ext cx="1304650" cy="1124856"/>
            <a:chOff x="7287122" y="1165658"/>
            <a:chExt cx="1219413" cy="1051365"/>
          </a:xfrm>
        </p:grpSpPr>
        <p:grpSp>
          <p:nvGrpSpPr>
            <p:cNvPr id="5887" name="Google Shape;5887;p57"/>
            <p:cNvGrpSpPr/>
            <p:nvPr/>
          </p:nvGrpSpPr>
          <p:grpSpPr>
            <a:xfrm>
              <a:off x="7287122" y="1969723"/>
              <a:ext cx="1219413" cy="247300"/>
              <a:chOff x="7287122" y="1969723"/>
              <a:chExt cx="1219413" cy="247300"/>
            </a:xfrm>
          </p:grpSpPr>
          <p:sp>
            <p:nvSpPr>
              <p:cNvPr id="5888" name="Google Shape;5888;p57"/>
              <p:cNvSpPr/>
              <p:nvPr/>
            </p:nvSpPr>
            <p:spPr>
              <a:xfrm flipH="1">
                <a:off x="8366247" y="1969723"/>
                <a:ext cx="140288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4992" h="26428" extrusionOk="0">
                    <a:moveTo>
                      <a:pt x="31" y="0"/>
                    </a:moveTo>
                    <a:cubicBezTo>
                      <a:pt x="25" y="0"/>
                      <a:pt x="19" y="0"/>
                      <a:pt x="13" y="0"/>
                    </a:cubicBezTo>
                    <a:lnTo>
                      <a:pt x="0" y="0"/>
                    </a:lnTo>
                    <a:lnTo>
                      <a:pt x="0" y="26407"/>
                    </a:lnTo>
                    <a:lnTo>
                      <a:pt x="13" y="26427"/>
                    </a:lnTo>
                    <a:lnTo>
                      <a:pt x="14992" y="1860"/>
                    </a:lnTo>
                    <a:cubicBezTo>
                      <a:pt x="10391" y="663"/>
                      <a:pt x="5335" y="0"/>
                      <a:pt x="31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89" name="Google Shape;5889;p57"/>
              <p:cNvGrpSpPr/>
              <p:nvPr/>
            </p:nvGrpSpPr>
            <p:grpSpPr>
              <a:xfrm>
                <a:off x="7287122" y="2063892"/>
                <a:ext cx="1151753" cy="73428"/>
                <a:chOff x="7287122" y="2063892"/>
                <a:chExt cx="1151753" cy="73428"/>
              </a:xfrm>
            </p:grpSpPr>
            <p:sp>
              <p:nvSpPr>
                <p:cNvPr id="5890" name="Google Shape;5890;p57"/>
                <p:cNvSpPr/>
                <p:nvPr/>
              </p:nvSpPr>
              <p:spPr>
                <a:xfrm flipH="1">
                  <a:off x="7287122" y="2063892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891" name="Google Shape;5891;p57"/>
                <p:cNvCxnSpPr/>
                <p:nvPr/>
              </p:nvCxnSpPr>
              <p:spPr>
                <a:xfrm rot="10800000">
                  <a:off x="7818475" y="2100600"/>
                  <a:ext cx="620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892" name="Google Shape;5892;p57"/>
            <p:cNvGrpSpPr/>
            <p:nvPr/>
          </p:nvGrpSpPr>
          <p:grpSpPr>
            <a:xfrm>
              <a:off x="7287122" y="1712201"/>
              <a:ext cx="1219403" cy="246767"/>
              <a:chOff x="7287122" y="1712201"/>
              <a:chExt cx="1219403" cy="246767"/>
            </a:xfrm>
          </p:grpSpPr>
          <p:sp>
            <p:nvSpPr>
              <p:cNvPr id="5893" name="Google Shape;5893;p57"/>
              <p:cNvSpPr/>
              <p:nvPr/>
            </p:nvSpPr>
            <p:spPr>
              <a:xfrm flipH="1">
                <a:off x="8226249" y="1712201"/>
                <a:ext cx="280276" cy="246767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26371" extrusionOk="0">
                    <a:moveTo>
                      <a:pt x="1" y="0"/>
                    </a:moveTo>
                    <a:lnTo>
                      <a:pt x="1" y="24234"/>
                    </a:lnTo>
                    <a:lnTo>
                      <a:pt x="14" y="24234"/>
                    </a:lnTo>
                    <a:cubicBezTo>
                      <a:pt x="14" y="24234"/>
                      <a:pt x="203" y="24229"/>
                      <a:pt x="558" y="24229"/>
                    </a:cubicBezTo>
                    <a:cubicBezTo>
                      <a:pt x="2473" y="24229"/>
                      <a:pt x="9215" y="24384"/>
                      <a:pt x="17213" y="26370"/>
                    </a:cubicBezTo>
                    <a:lnTo>
                      <a:pt x="29952" y="5713"/>
                    </a:lnTo>
                    <a:cubicBezTo>
                      <a:pt x="29952" y="5713"/>
                      <a:pt x="20827" y="0"/>
                      <a:pt x="1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94" name="Google Shape;5894;p57"/>
              <p:cNvGrpSpPr/>
              <p:nvPr/>
            </p:nvGrpSpPr>
            <p:grpSpPr>
              <a:xfrm>
                <a:off x="7287122" y="1842861"/>
                <a:ext cx="1005303" cy="73419"/>
                <a:chOff x="7287122" y="1842861"/>
                <a:chExt cx="1005303" cy="73419"/>
              </a:xfrm>
            </p:grpSpPr>
            <p:sp>
              <p:nvSpPr>
                <p:cNvPr id="5895" name="Google Shape;5895;p57"/>
                <p:cNvSpPr/>
                <p:nvPr/>
              </p:nvSpPr>
              <p:spPr>
                <a:xfrm flipH="1">
                  <a:off x="7287122" y="1842861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896" name="Google Shape;5896;p57"/>
                <p:cNvCxnSpPr/>
                <p:nvPr/>
              </p:nvCxnSpPr>
              <p:spPr>
                <a:xfrm rot="10800000">
                  <a:off x="7818425" y="1879575"/>
                  <a:ext cx="47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897" name="Google Shape;5897;p57"/>
            <p:cNvGrpSpPr/>
            <p:nvPr/>
          </p:nvGrpSpPr>
          <p:grpSpPr>
            <a:xfrm>
              <a:off x="7287122" y="1447520"/>
              <a:ext cx="1219403" cy="286667"/>
              <a:chOff x="7287122" y="1447520"/>
              <a:chExt cx="1219403" cy="286667"/>
            </a:xfrm>
          </p:grpSpPr>
          <p:sp>
            <p:nvSpPr>
              <p:cNvPr id="5898" name="Google Shape;5898;p57"/>
              <p:cNvSpPr/>
              <p:nvPr/>
            </p:nvSpPr>
            <p:spPr>
              <a:xfrm flipH="1">
                <a:off x="8087665" y="1447520"/>
                <a:ext cx="418860" cy="286667"/>
              </a:xfrm>
              <a:custGeom>
                <a:avLst/>
                <a:gdLst/>
                <a:ahLst/>
                <a:cxnLst/>
                <a:rect l="l" t="t" r="r" b="b"/>
                <a:pathLst>
                  <a:path w="44762" h="30635" extrusionOk="0">
                    <a:moveTo>
                      <a:pt x="1" y="1"/>
                    </a:moveTo>
                    <a:lnTo>
                      <a:pt x="1" y="24648"/>
                    </a:lnTo>
                    <a:lnTo>
                      <a:pt x="14" y="24648"/>
                    </a:lnTo>
                    <a:cubicBezTo>
                      <a:pt x="5607" y="24648"/>
                      <a:pt x="18560" y="25130"/>
                      <a:pt x="31390" y="30635"/>
                    </a:cubicBezTo>
                    <a:lnTo>
                      <a:pt x="44761" y="10327"/>
                    </a:lnTo>
                    <a:cubicBezTo>
                      <a:pt x="44761" y="10327"/>
                      <a:pt x="27304" y="1"/>
                      <a:pt x="1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99" name="Google Shape;5899;p57"/>
              <p:cNvGrpSpPr/>
              <p:nvPr/>
            </p:nvGrpSpPr>
            <p:grpSpPr>
              <a:xfrm>
                <a:off x="7287122" y="1581977"/>
                <a:ext cx="852803" cy="73428"/>
                <a:chOff x="7287122" y="1581977"/>
                <a:chExt cx="852803" cy="73428"/>
              </a:xfrm>
            </p:grpSpPr>
            <p:sp>
              <p:nvSpPr>
                <p:cNvPr id="5900" name="Google Shape;5900;p57"/>
                <p:cNvSpPr/>
                <p:nvPr/>
              </p:nvSpPr>
              <p:spPr>
                <a:xfrm flipH="1">
                  <a:off x="7287122" y="1581977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901" name="Google Shape;5901;p57"/>
                <p:cNvCxnSpPr/>
                <p:nvPr/>
              </p:nvCxnSpPr>
              <p:spPr>
                <a:xfrm rot="10800000">
                  <a:off x="7818325" y="1618700"/>
                  <a:ext cx="321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902" name="Google Shape;5902;p57"/>
            <p:cNvGrpSpPr/>
            <p:nvPr/>
          </p:nvGrpSpPr>
          <p:grpSpPr>
            <a:xfrm>
              <a:off x="7287122" y="1165658"/>
              <a:ext cx="1219403" cy="344253"/>
              <a:chOff x="7287122" y="1165658"/>
              <a:chExt cx="1219403" cy="344253"/>
            </a:xfrm>
          </p:grpSpPr>
          <p:sp>
            <p:nvSpPr>
              <p:cNvPr id="5903" name="Google Shape;5903;p57"/>
              <p:cNvSpPr/>
              <p:nvPr/>
            </p:nvSpPr>
            <p:spPr>
              <a:xfrm flipH="1">
                <a:off x="7919557" y="1165658"/>
                <a:ext cx="586968" cy="344253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36789" extrusionOk="0">
                    <a:moveTo>
                      <a:pt x="1" y="1"/>
                    </a:moveTo>
                    <a:lnTo>
                      <a:pt x="1" y="25976"/>
                    </a:lnTo>
                    <a:lnTo>
                      <a:pt x="17" y="25976"/>
                    </a:lnTo>
                    <a:cubicBezTo>
                      <a:pt x="74" y="25976"/>
                      <a:pt x="588" y="25960"/>
                      <a:pt x="1487" y="25960"/>
                    </a:cubicBezTo>
                    <a:cubicBezTo>
                      <a:pt x="7235" y="25960"/>
                      <a:pt x="28709" y="26646"/>
                      <a:pt x="46867" y="36789"/>
                    </a:cubicBezTo>
                    <a:lnTo>
                      <a:pt x="62726" y="12728"/>
                    </a:lnTo>
                    <a:cubicBezTo>
                      <a:pt x="62726" y="12728"/>
                      <a:pt x="39312" y="2"/>
                      <a:pt x="1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04" name="Google Shape;5904;p57"/>
              <p:cNvGrpSpPr/>
              <p:nvPr/>
            </p:nvGrpSpPr>
            <p:grpSpPr>
              <a:xfrm>
                <a:off x="7287122" y="1341025"/>
                <a:ext cx="695703" cy="73419"/>
                <a:chOff x="7287122" y="1341025"/>
                <a:chExt cx="695703" cy="73419"/>
              </a:xfrm>
            </p:grpSpPr>
            <p:sp>
              <p:nvSpPr>
                <p:cNvPr id="5905" name="Google Shape;5905;p57"/>
                <p:cNvSpPr/>
                <p:nvPr/>
              </p:nvSpPr>
              <p:spPr>
                <a:xfrm flipH="1">
                  <a:off x="7287122" y="1341025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906" name="Google Shape;5906;p57"/>
                <p:cNvCxnSpPr/>
                <p:nvPr/>
              </p:nvCxnSpPr>
              <p:spPr>
                <a:xfrm rot="10800000">
                  <a:off x="7818425" y="1377750"/>
                  <a:ext cx="16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5907" name="Google Shape;5907;p57"/>
          <p:cNvGrpSpPr/>
          <p:nvPr/>
        </p:nvGrpSpPr>
        <p:grpSpPr>
          <a:xfrm>
            <a:off x="5802676" y="1185224"/>
            <a:ext cx="1397729" cy="1098540"/>
            <a:chOff x="5900602" y="1193063"/>
            <a:chExt cx="1299851" cy="1021707"/>
          </a:xfrm>
        </p:grpSpPr>
        <p:grpSp>
          <p:nvGrpSpPr>
            <p:cNvPr id="5908" name="Google Shape;5908;p57"/>
            <p:cNvGrpSpPr/>
            <p:nvPr/>
          </p:nvGrpSpPr>
          <p:grpSpPr>
            <a:xfrm>
              <a:off x="6520337" y="1193063"/>
              <a:ext cx="341815" cy="799959"/>
              <a:chOff x="6520337" y="1193063"/>
              <a:chExt cx="341815" cy="799959"/>
            </a:xfrm>
          </p:grpSpPr>
          <p:grpSp>
            <p:nvGrpSpPr>
              <p:cNvPr id="5909" name="Google Shape;5909;p57"/>
              <p:cNvGrpSpPr/>
              <p:nvPr/>
            </p:nvGrpSpPr>
            <p:grpSpPr>
              <a:xfrm>
                <a:off x="6520337" y="1589527"/>
                <a:ext cx="213950" cy="403494"/>
                <a:chOff x="6520337" y="1589527"/>
                <a:chExt cx="213950" cy="403494"/>
              </a:xfrm>
            </p:grpSpPr>
            <p:sp>
              <p:nvSpPr>
                <p:cNvPr id="5910" name="Google Shape;5910;p57"/>
                <p:cNvSpPr/>
                <p:nvPr/>
              </p:nvSpPr>
              <p:spPr>
                <a:xfrm rot="-5400000">
                  <a:off x="6522864" y="1587001"/>
                  <a:ext cx="208853" cy="2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3" h="24594" extrusionOk="0">
                      <a:moveTo>
                        <a:pt x="725" y="0"/>
                      </a:moveTo>
                      <a:cubicBezTo>
                        <a:pt x="482" y="0"/>
                        <a:pt x="241" y="3"/>
                        <a:pt x="0" y="5"/>
                      </a:cubicBezTo>
                      <a:lnTo>
                        <a:pt x="0" y="22597"/>
                      </a:lnTo>
                      <a:cubicBezTo>
                        <a:pt x="118" y="22596"/>
                        <a:pt x="222" y="22595"/>
                        <a:pt x="312" y="22595"/>
                      </a:cubicBezTo>
                      <a:cubicBezTo>
                        <a:pt x="582" y="22595"/>
                        <a:pt x="725" y="22600"/>
                        <a:pt x="725" y="22600"/>
                      </a:cubicBezTo>
                      <a:cubicBezTo>
                        <a:pt x="725" y="22600"/>
                        <a:pt x="872" y="22595"/>
                        <a:pt x="1149" y="22595"/>
                      </a:cubicBezTo>
                      <a:cubicBezTo>
                        <a:pt x="2638" y="22595"/>
                        <a:pt x="7882" y="22740"/>
                        <a:pt x="14103" y="24594"/>
                      </a:cubicBezTo>
                      <a:lnTo>
                        <a:pt x="24013" y="5327"/>
                      </a:lnTo>
                      <a:cubicBezTo>
                        <a:pt x="24013" y="5327"/>
                        <a:pt x="16917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1" name="Google Shape;5911;p57"/>
                <p:cNvSpPr/>
                <p:nvPr/>
              </p:nvSpPr>
              <p:spPr>
                <a:xfrm rot="-5400000">
                  <a:off x="6529204" y="1787939"/>
                  <a:ext cx="196250" cy="213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4595" extrusionOk="0">
                      <a:moveTo>
                        <a:pt x="22564" y="1"/>
                      </a:moveTo>
                      <a:cubicBezTo>
                        <a:pt x="15114" y="73"/>
                        <a:pt x="9649" y="1280"/>
                        <a:pt x="5965" y="2527"/>
                      </a:cubicBezTo>
                      <a:lnTo>
                        <a:pt x="5965" y="2528"/>
                      </a:lnTo>
                      <a:cubicBezTo>
                        <a:pt x="2949" y="3548"/>
                        <a:pt x="1124" y="4595"/>
                        <a:pt x="385" y="5067"/>
                      </a:cubicBezTo>
                      <a:cubicBezTo>
                        <a:pt x="382" y="5067"/>
                        <a:pt x="382" y="5068"/>
                        <a:pt x="380" y="5068"/>
                      </a:cubicBezTo>
                      <a:cubicBezTo>
                        <a:pt x="373" y="5074"/>
                        <a:pt x="366" y="5078"/>
                        <a:pt x="358" y="5083"/>
                      </a:cubicBezTo>
                      <a:cubicBezTo>
                        <a:pt x="344" y="5091"/>
                        <a:pt x="329" y="5100"/>
                        <a:pt x="316" y="5110"/>
                      </a:cubicBezTo>
                      <a:cubicBezTo>
                        <a:pt x="315" y="5112"/>
                        <a:pt x="313" y="5113"/>
                        <a:pt x="312" y="5113"/>
                      </a:cubicBezTo>
                      <a:cubicBezTo>
                        <a:pt x="293" y="5125"/>
                        <a:pt x="275" y="5136"/>
                        <a:pt x="258" y="5148"/>
                      </a:cubicBezTo>
                      <a:cubicBezTo>
                        <a:pt x="255" y="5150"/>
                        <a:pt x="251" y="5152"/>
                        <a:pt x="248" y="5155"/>
                      </a:cubicBezTo>
                      <a:cubicBezTo>
                        <a:pt x="240" y="5160"/>
                        <a:pt x="232" y="5166"/>
                        <a:pt x="224" y="5171"/>
                      </a:cubicBezTo>
                      <a:lnTo>
                        <a:pt x="191" y="5193"/>
                      </a:lnTo>
                      <a:cubicBezTo>
                        <a:pt x="189" y="5193"/>
                        <a:pt x="189" y="5195"/>
                        <a:pt x="188" y="5195"/>
                      </a:cubicBezTo>
                      <a:lnTo>
                        <a:pt x="171" y="5206"/>
                      </a:lnTo>
                      <a:cubicBezTo>
                        <a:pt x="162" y="5211"/>
                        <a:pt x="153" y="5217"/>
                        <a:pt x="146" y="5222"/>
                      </a:cubicBezTo>
                      <a:cubicBezTo>
                        <a:pt x="144" y="5224"/>
                        <a:pt x="144" y="5225"/>
                        <a:pt x="141" y="5225"/>
                      </a:cubicBezTo>
                      <a:cubicBezTo>
                        <a:pt x="137" y="5230"/>
                        <a:pt x="131" y="5231"/>
                        <a:pt x="127" y="5236"/>
                      </a:cubicBezTo>
                      <a:cubicBezTo>
                        <a:pt x="118" y="5243"/>
                        <a:pt x="109" y="5247"/>
                        <a:pt x="102" y="5253"/>
                      </a:cubicBezTo>
                      <a:cubicBezTo>
                        <a:pt x="95" y="5260"/>
                        <a:pt x="88" y="5265"/>
                        <a:pt x="80" y="5269"/>
                      </a:cubicBezTo>
                      <a:cubicBezTo>
                        <a:pt x="39" y="5297"/>
                        <a:pt x="15" y="5316"/>
                        <a:pt x="6" y="5323"/>
                      </a:cubicBezTo>
                      <a:lnTo>
                        <a:pt x="3" y="5324"/>
                      </a:lnTo>
                      <a:lnTo>
                        <a:pt x="0" y="5326"/>
                      </a:lnTo>
                      <a:lnTo>
                        <a:pt x="9910" y="24594"/>
                      </a:lnTo>
                      <a:cubicBezTo>
                        <a:pt x="10017" y="24561"/>
                        <a:pt x="10124" y="24530"/>
                        <a:pt x="10231" y="24499"/>
                      </a:cubicBezTo>
                      <a:cubicBezTo>
                        <a:pt x="10284" y="24482"/>
                        <a:pt x="10339" y="24466"/>
                        <a:pt x="10392" y="24451"/>
                      </a:cubicBezTo>
                      <a:cubicBezTo>
                        <a:pt x="10473" y="24428"/>
                        <a:pt x="10553" y="24403"/>
                        <a:pt x="10633" y="24381"/>
                      </a:cubicBezTo>
                      <a:cubicBezTo>
                        <a:pt x="10664" y="24373"/>
                        <a:pt x="10691" y="24364"/>
                        <a:pt x="10721" y="24357"/>
                      </a:cubicBezTo>
                      <a:cubicBezTo>
                        <a:pt x="10786" y="24339"/>
                        <a:pt x="10855" y="24320"/>
                        <a:pt x="10920" y="24303"/>
                      </a:cubicBezTo>
                      <a:cubicBezTo>
                        <a:pt x="10930" y="24298"/>
                        <a:pt x="10943" y="24297"/>
                        <a:pt x="10955" y="24293"/>
                      </a:cubicBezTo>
                      <a:cubicBezTo>
                        <a:pt x="11032" y="24274"/>
                        <a:pt x="11111" y="24252"/>
                        <a:pt x="11188" y="24231"/>
                      </a:cubicBezTo>
                      <a:cubicBezTo>
                        <a:pt x="11192" y="24230"/>
                        <a:pt x="11200" y="24227"/>
                        <a:pt x="11206" y="24226"/>
                      </a:cubicBezTo>
                      <a:cubicBezTo>
                        <a:pt x="11307" y="24198"/>
                        <a:pt x="11409" y="24172"/>
                        <a:pt x="11511" y="24146"/>
                      </a:cubicBezTo>
                      <a:cubicBezTo>
                        <a:pt x="11613" y="24118"/>
                        <a:pt x="11715" y="24093"/>
                        <a:pt x="11816" y="24067"/>
                      </a:cubicBezTo>
                      <a:cubicBezTo>
                        <a:pt x="11877" y="24052"/>
                        <a:pt x="11938" y="24036"/>
                        <a:pt x="11998" y="24022"/>
                      </a:cubicBezTo>
                      <a:cubicBezTo>
                        <a:pt x="12071" y="24004"/>
                        <a:pt x="12143" y="23987"/>
                        <a:pt x="12216" y="23969"/>
                      </a:cubicBezTo>
                      <a:cubicBezTo>
                        <a:pt x="17046" y="22790"/>
                        <a:pt x="20998" y="22614"/>
                        <a:pt x="22564" y="22595"/>
                      </a:cubicBezTo>
                      <a:lnTo>
                        <a:pt x="22564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12" name="Google Shape;5912;p57"/>
              <p:cNvGrpSpPr/>
              <p:nvPr/>
            </p:nvGrpSpPr>
            <p:grpSpPr>
              <a:xfrm>
                <a:off x="6577204" y="1193063"/>
                <a:ext cx="284947" cy="464512"/>
                <a:chOff x="6577204" y="1193063"/>
                <a:chExt cx="284947" cy="464512"/>
              </a:xfrm>
            </p:grpSpPr>
            <p:sp>
              <p:nvSpPr>
                <p:cNvPr id="5913" name="Google Shape;5913;p57"/>
                <p:cNvSpPr/>
                <p:nvPr/>
              </p:nvSpPr>
              <p:spPr>
                <a:xfrm>
                  <a:off x="6577204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914" name="Google Shape;5914;p57"/>
                <p:cNvCxnSpPr/>
                <p:nvPr/>
              </p:nvCxnSpPr>
              <p:spPr>
                <a:xfrm rot="10800000">
                  <a:off x="6677825" y="1279575"/>
                  <a:ext cx="0" cy="378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915" name="Google Shape;5915;p57"/>
            <p:cNvGrpSpPr/>
            <p:nvPr/>
          </p:nvGrpSpPr>
          <p:grpSpPr>
            <a:xfrm>
              <a:off x="6238903" y="1193063"/>
              <a:ext cx="300475" cy="900152"/>
              <a:chOff x="6238903" y="1193063"/>
              <a:chExt cx="300475" cy="900152"/>
            </a:xfrm>
          </p:grpSpPr>
          <p:grpSp>
            <p:nvGrpSpPr>
              <p:cNvPr id="5916" name="Google Shape;5916;p57"/>
              <p:cNvGrpSpPr/>
              <p:nvPr/>
            </p:nvGrpSpPr>
            <p:grpSpPr>
              <a:xfrm>
                <a:off x="6290865" y="1489315"/>
                <a:ext cx="248514" cy="603900"/>
                <a:chOff x="6290865" y="1489315"/>
                <a:chExt cx="248514" cy="603900"/>
              </a:xfrm>
            </p:grpSpPr>
            <p:sp>
              <p:nvSpPr>
                <p:cNvPr id="5917" name="Google Shape;5917;p57"/>
                <p:cNvSpPr/>
                <p:nvPr/>
              </p:nvSpPr>
              <p:spPr>
                <a:xfrm rot="-5400000">
                  <a:off x="6260589" y="1519591"/>
                  <a:ext cx="309066" cy="24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5" h="28573" extrusionOk="0">
                      <a:moveTo>
                        <a:pt x="727" y="0"/>
                      </a:moveTo>
                      <a:cubicBezTo>
                        <a:pt x="484" y="0"/>
                        <a:pt x="241" y="2"/>
                        <a:pt x="0" y="3"/>
                      </a:cubicBezTo>
                      <a:lnTo>
                        <a:pt x="0" y="22994"/>
                      </a:lnTo>
                      <a:cubicBezTo>
                        <a:pt x="259" y="22992"/>
                        <a:pt x="501" y="22989"/>
                        <a:pt x="727" y="22989"/>
                      </a:cubicBezTo>
                      <a:cubicBezTo>
                        <a:pt x="5078" y="22989"/>
                        <a:pt x="15152" y="23439"/>
                        <a:pt x="25134" y="28572"/>
                      </a:cubicBezTo>
                      <a:lnTo>
                        <a:pt x="35534" y="9632"/>
                      </a:lnTo>
                      <a:cubicBezTo>
                        <a:pt x="35534" y="9632"/>
                        <a:pt x="21952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8" name="Google Shape;5918;p57"/>
                <p:cNvSpPr/>
                <p:nvPr/>
              </p:nvSpPr>
              <p:spPr>
                <a:xfrm rot="-5400000">
                  <a:off x="6266916" y="1820752"/>
                  <a:ext cx="296437" cy="24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3" h="28570" extrusionOk="0">
                      <a:moveTo>
                        <a:pt x="34083" y="0"/>
                      </a:moveTo>
                      <a:cubicBezTo>
                        <a:pt x="22684" y="120"/>
                        <a:pt x="13548" y="2997"/>
                        <a:pt x="7617" y="5579"/>
                      </a:cubicBezTo>
                      <a:cubicBezTo>
                        <a:pt x="5629" y="6444"/>
                        <a:pt x="3999" y="7274"/>
                        <a:pt x="2767" y="7955"/>
                      </a:cubicBezTo>
                      <a:cubicBezTo>
                        <a:pt x="2743" y="7970"/>
                        <a:pt x="2717" y="7985"/>
                        <a:pt x="2693" y="7996"/>
                      </a:cubicBezTo>
                      <a:cubicBezTo>
                        <a:pt x="2692" y="7996"/>
                        <a:pt x="2689" y="7999"/>
                        <a:pt x="2687" y="7999"/>
                      </a:cubicBezTo>
                      <a:cubicBezTo>
                        <a:pt x="2454" y="8127"/>
                        <a:pt x="2237" y="8251"/>
                        <a:pt x="2034" y="8368"/>
                      </a:cubicBezTo>
                      <a:lnTo>
                        <a:pt x="1958" y="8411"/>
                      </a:lnTo>
                      <a:cubicBezTo>
                        <a:pt x="1952" y="8416"/>
                        <a:pt x="1949" y="8418"/>
                        <a:pt x="1943" y="8421"/>
                      </a:cubicBezTo>
                      <a:cubicBezTo>
                        <a:pt x="1913" y="8437"/>
                        <a:pt x="1884" y="8455"/>
                        <a:pt x="1854" y="8472"/>
                      </a:cubicBezTo>
                      <a:cubicBezTo>
                        <a:pt x="1844" y="8478"/>
                        <a:pt x="1834" y="8483"/>
                        <a:pt x="1825" y="8488"/>
                      </a:cubicBezTo>
                      <a:cubicBezTo>
                        <a:pt x="1718" y="8552"/>
                        <a:pt x="1616" y="8612"/>
                        <a:pt x="1517" y="8670"/>
                      </a:cubicBezTo>
                      <a:cubicBezTo>
                        <a:pt x="1476" y="8697"/>
                        <a:pt x="1435" y="8720"/>
                        <a:pt x="1396" y="8743"/>
                      </a:cubicBezTo>
                      <a:cubicBezTo>
                        <a:pt x="1349" y="8771"/>
                        <a:pt x="1305" y="8799"/>
                        <a:pt x="1262" y="8823"/>
                      </a:cubicBezTo>
                      <a:cubicBezTo>
                        <a:pt x="1246" y="8832"/>
                        <a:pt x="1230" y="8844"/>
                        <a:pt x="1214" y="8852"/>
                      </a:cubicBezTo>
                      <a:cubicBezTo>
                        <a:pt x="1166" y="8882"/>
                        <a:pt x="1119" y="8911"/>
                        <a:pt x="1072" y="8938"/>
                      </a:cubicBezTo>
                      <a:cubicBezTo>
                        <a:pt x="1042" y="8956"/>
                        <a:pt x="1013" y="8973"/>
                        <a:pt x="985" y="8991"/>
                      </a:cubicBezTo>
                      <a:cubicBezTo>
                        <a:pt x="941" y="9018"/>
                        <a:pt x="901" y="9043"/>
                        <a:pt x="860" y="9069"/>
                      </a:cubicBezTo>
                      <a:cubicBezTo>
                        <a:pt x="845" y="9078"/>
                        <a:pt x="832" y="9087"/>
                        <a:pt x="821" y="9094"/>
                      </a:cubicBezTo>
                      <a:cubicBezTo>
                        <a:pt x="794" y="9112"/>
                        <a:pt x="771" y="9126"/>
                        <a:pt x="748" y="9141"/>
                      </a:cubicBezTo>
                      <a:cubicBezTo>
                        <a:pt x="733" y="9148"/>
                        <a:pt x="720" y="9157"/>
                        <a:pt x="706" y="9166"/>
                      </a:cubicBezTo>
                      <a:cubicBezTo>
                        <a:pt x="692" y="9174"/>
                        <a:pt x="678" y="9182"/>
                        <a:pt x="665" y="9192"/>
                      </a:cubicBezTo>
                      <a:cubicBezTo>
                        <a:pt x="643" y="9206"/>
                        <a:pt x="621" y="9218"/>
                        <a:pt x="599" y="9233"/>
                      </a:cubicBezTo>
                      <a:cubicBezTo>
                        <a:pt x="582" y="9244"/>
                        <a:pt x="567" y="9254"/>
                        <a:pt x="551" y="9265"/>
                      </a:cubicBezTo>
                      <a:cubicBezTo>
                        <a:pt x="534" y="9275"/>
                        <a:pt x="518" y="9283"/>
                        <a:pt x="502" y="9295"/>
                      </a:cubicBezTo>
                      <a:cubicBezTo>
                        <a:pt x="483" y="9305"/>
                        <a:pt x="465" y="9318"/>
                        <a:pt x="446" y="9330"/>
                      </a:cubicBezTo>
                      <a:cubicBezTo>
                        <a:pt x="305" y="9422"/>
                        <a:pt x="196" y="9493"/>
                        <a:pt x="122" y="9544"/>
                      </a:cubicBezTo>
                      <a:lnTo>
                        <a:pt x="104" y="9556"/>
                      </a:lnTo>
                      <a:cubicBezTo>
                        <a:pt x="72" y="9578"/>
                        <a:pt x="46" y="9595"/>
                        <a:pt x="30" y="9607"/>
                      </a:cubicBezTo>
                      <a:cubicBezTo>
                        <a:pt x="28" y="9608"/>
                        <a:pt x="24" y="9610"/>
                        <a:pt x="23" y="9611"/>
                      </a:cubicBezTo>
                      <a:cubicBezTo>
                        <a:pt x="17" y="9615"/>
                        <a:pt x="14" y="9618"/>
                        <a:pt x="9" y="9621"/>
                      </a:cubicBezTo>
                      <a:cubicBezTo>
                        <a:pt x="8" y="9623"/>
                        <a:pt x="7" y="9624"/>
                        <a:pt x="5" y="9624"/>
                      </a:cubicBezTo>
                      <a:lnTo>
                        <a:pt x="1" y="9629"/>
                      </a:lnTo>
                      <a:lnTo>
                        <a:pt x="10402" y="28569"/>
                      </a:lnTo>
                      <a:lnTo>
                        <a:pt x="10669" y="28432"/>
                      </a:lnTo>
                      <a:cubicBezTo>
                        <a:pt x="10734" y="28399"/>
                        <a:pt x="10803" y="28365"/>
                        <a:pt x="10868" y="28333"/>
                      </a:cubicBezTo>
                      <a:cubicBezTo>
                        <a:pt x="10913" y="28309"/>
                        <a:pt x="10960" y="28287"/>
                        <a:pt x="11007" y="28263"/>
                      </a:cubicBezTo>
                      <a:cubicBezTo>
                        <a:pt x="11052" y="28242"/>
                        <a:pt x="11095" y="28220"/>
                        <a:pt x="11141" y="28198"/>
                      </a:cubicBezTo>
                      <a:cubicBezTo>
                        <a:pt x="11264" y="28138"/>
                        <a:pt x="11387" y="28079"/>
                        <a:pt x="11510" y="28020"/>
                      </a:cubicBezTo>
                      <a:cubicBezTo>
                        <a:pt x="11570" y="27991"/>
                        <a:pt x="11633" y="27962"/>
                        <a:pt x="11694" y="27933"/>
                      </a:cubicBezTo>
                      <a:cubicBezTo>
                        <a:pt x="11754" y="27904"/>
                        <a:pt x="11816" y="27875"/>
                        <a:pt x="11877" y="27846"/>
                      </a:cubicBezTo>
                      <a:cubicBezTo>
                        <a:pt x="20843" y="23637"/>
                        <a:pt x="29650" y="23043"/>
                        <a:pt x="34083" y="22991"/>
                      </a:cubicBezTo>
                      <a:lnTo>
                        <a:pt x="34083" y="0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19" name="Google Shape;5919;p57"/>
              <p:cNvGrpSpPr/>
              <p:nvPr/>
            </p:nvGrpSpPr>
            <p:grpSpPr>
              <a:xfrm>
                <a:off x="6238903" y="1193063"/>
                <a:ext cx="284947" cy="333087"/>
                <a:chOff x="6238903" y="1193063"/>
                <a:chExt cx="284947" cy="333087"/>
              </a:xfrm>
            </p:grpSpPr>
            <p:sp>
              <p:nvSpPr>
                <p:cNvPr id="5920" name="Google Shape;5920;p57"/>
                <p:cNvSpPr/>
                <p:nvPr/>
              </p:nvSpPr>
              <p:spPr>
                <a:xfrm>
                  <a:off x="6238903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7"/>
                      </a:lnTo>
                      <a:lnTo>
                        <a:pt x="32762" y="7317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921" name="Google Shape;5921;p57"/>
                <p:cNvCxnSpPr/>
                <p:nvPr/>
              </p:nvCxnSpPr>
              <p:spPr>
                <a:xfrm rot="10800000">
                  <a:off x="6431250" y="1279250"/>
                  <a:ext cx="0" cy="246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922" name="Google Shape;5922;p57"/>
            <p:cNvGrpSpPr/>
            <p:nvPr/>
          </p:nvGrpSpPr>
          <p:grpSpPr>
            <a:xfrm>
              <a:off x="5900602" y="1193063"/>
              <a:ext cx="444345" cy="1021707"/>
              <a:chOff x="5900602" y="1193063"/>
              <a:chExt cx="444345" cy="1021707"/>
            </a:xfrm>
          </p:grpSpPr>
          <p:grpSp>
            <p:nvGrpSpPr>
              <p:cNvPr id="5923" name="Google Shape;5923;p57"/>
              <p:cNvGrpSpPr/>
              <p:nvPr/>
            </p:nvGrpSpPr>
            <p:grpSpPr>
              <a:xfrm>
                <a:off x="6046501" y="1367785"/>
                <a:ext cx="298446" cy="846986"/>
                <a:chOff x="6046501" y="1367785"/>
                <a:chExt cx="298446" cy="846986"/>
              </a:xfrm>
            </p:grpSpPr>
            <p:sp>
              <p:nvSpPr>
                <p:cNvPr id="5924" name="Google Shape;5924;p57"/>
                <p:cNvSpPr/>
                <p:nvPr/>
              </p:nvSpPr>
              <p:spPr>
                <a:xfrm rot="-5400000">
                  <a:off x="5980418" y="1433868"/>
                  <a:ext cx="430613" cy="29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0" h="34314" extrusionOk="0">
                      <a:moveTo>
                        <a:pt x="722" y="0"/>
                      </a:moveTo>
                      <a:cubicBezTo>
                        <a:pt x="481" y="0"/>
                        <a:pt x="241" y="0"/>
                        <a:pt x="1" y="3"/>
                      </a:cubicBezTo>
                      <a:lnTo>
                        <a:pt x="1" y="24234"/>
                      </a:lnTo>
                      <a:cubicBezTo>
                        <a:pt x="243" y="24230"/>
                        <a:pt x="428" y="24229"/>
                        <a:pt x="550" y="24229"/>
                      </a:cubicBezTo>
                      <a:cubicBezTo>
                        <a:pt x="648" y="24229"/>
                        <a:pt x="706" y="24230"/>
                        <a:pt x="722" y="24230"/>
                      </a:cubicBezTo>
                      <a:lnTo>
                        <a:pt x="729" y="24230"/>
                      </a:lnTo>
                      <a:cubicBezTo>
                        <a:pt x="773" y="24230"/>
                        <a:pt x="1173" y="24214"/>
                        <a:pt x="1871" y="24214"/>
                      </a:cubicBezTo>
                      <a:cubicBezTo>
                        <a:pt x="6340" y="24214"/>
                        <a:pt x="23046" y="24853"/>
                        <a:pt x="37171" y="34314"/>
                      </a:cubicBezTo>
                      <a:lnTo>
                        <a:pt x="49510" y="11872"/>
                      </a:lnTo>
                      <a:cubicBezTo>
                        <a:pt x="49510" y="11872"/>
                        <a:pt x="31299" y="3"/>
                        <a:pt x="729" y="0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5" name="Google Shape;5925;p57"/>
                <p:cNvSpPr/>
                <p:nvPr/>
              </p:nvSpPr>
              <p:spPr>
                <a:xfrm rot="-5400000">
                  <a:off x="5986745" y="1856568"/>
                  <a:ext cx="417984" cy="29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8" h="34311" extrusionOk="0">
                      <a:moveTo>
                        <a:pt x="48058" y="0"/>
                      </a:moveTo>
                      <a:cubicBezTo>
                        <a:pt x="40706" y="47"/>
                        <a:pt x="34078" y="776"/>
                        <a:pt x="28261" y="1849"/>
                      </a:cubicBezTo>
                      <a:cubicBezTo>
                        <a:pt x="20919" y="3208"/>
                        <a:pt x="14865" y="5126"/>
                        <a:pt x="10271" y="6917"/>
                      </a:cubicBezTo>
                      <a:cubicBezTo>
                        <a:pt x="5004" y="8972"/>
                        <a:pt x="1653" y="10865"/>
                        <a:pt x="474" y="11571"/>
                      </a:cubicBezTo>
                      <a:cubicBezTo>
                        <a:pt x="462" y="11578"/>
                        <a:pt x="449" y="11585"/>
                        <a:pt x="439" y="11593"/>
                      </a:cubicBezTo>
                      <a:cubicBezTo>
                        <a:pt x="427" y="11600"/>
                        <a:pt x="417" y="11606"/>
                        <a:pt x="406" y="11613"/>
                      </a:cubicBezTo>
                      <a:cubicBezTo>
                        <a:pt x="384" y="11628"/>
                        <a:pt x="365" y="11638"/>
                        <a:pt x="344" y="11651"/>
                      </a:cubicBezTo>
                      <a:cubicBezTo>
                        <a:pt x="328" y="11661"/>
                        <a:pt x="311" y="11671"/>
                        <a:pt x="296" y="11680"/>
                      </a:cubicBezTo>
                      <a:cubicBezTo>
                        <a:pt x="285" y="11689"/>
                        <a:pt x="273" y="11696"/>
                        <a:pt x="260" y="11703"/>
                      </a:cubicBezTo>
                      <a:cubicBezTo>
                        <a:pt x="251" y="11709"/>
                        <a:pt x="242" y="11715"/>
                        <a:pt x="235" y="11719"/>
                      </a:cubicBezTo>
                      <a:cubicBezTo>
                        <a:pt x="126" y="11788"/>
                        <a:pt x="53" y="11833"/>
                        <a:pt x="20" y="11855"/>
                      </a:cubicBezTo>
                      <a:cubicBezTo>
                        <a:pt x="18" y="11856"/>
                        <a:pt x="14" y="11858"/>
                        <a:pt x="12" y="11861"/>
                      </a:cubicBezTo>
                      <a:cubicBezTo>
                        <a:pt x="4" y="11865"/>
                        <a:pt x="1" y="11869"/>
                        <a:pt x="1" y="11869"/>
                      </a:cubicBezTo>
                      <a:lnTo>
                        <a:pt x="12338" y="34311"/>
                      </a:lnTo>
                      <a:cubicBezTo>
                        <a:pt x="12429" y="34252"/>
                        <a:pt x="12518" y="34194"/>
                        <a:pt x="12608" y="34136"/>
                      </a:cubicBezTo>
                      <a:cubicBezTo>
                        <a:pt x="12655" y="34107"/>
                        <a:pt x="12700" y="34076"/>
                        <a:pt x="12747" y="34047"/>
                      </a:cubicBezTo>
                      <a:cubicBezTo>
                        <a:pt x="12789" y="34021"/>
                        <a:pt x="12830" y="33996"/>
                        <a:pt x="12869" y="33970"/>
                      </a:cubicBezTo>
                      <a:cubicBezTo>
                        <a:pt x="12927" y="33932"/>
                        <a:pt x="12986" y="33896"/>
                        <a:pt x="13045" y="33858"/>
                      </a:cubicBezTo>
                      <a:cubicBezTo>
                        <a:pt x="13124" y="33808"/>
                        <a:pt x="13204" y="33759"/>
                        <a:pt x="13283" y="33709"/>
                      </a:cubicBezTo>
                      <a:cubicBezTo>
                        <a:pt x="13363" y="33661"/>
                        <a:pt x="13441" y="33612"/>
                        <a:pt x="13521" y="33562"/>
                      </a:cubicBezTo>
                      <a:cubicBezTo>
                        <a:pt x="13601" y="33513"/>
                        <a:pt x="13679" y="33465"/>
                        <a:pt x="13759" y="33417"/>
                      </a:cubicBezTo>
                      <a:cubicBezTo>
                        <a:pt x="13842" y="33367"/>
                        <a:pt x="13922" y="33319"/>
                        <a:pt x="14003" y="33270"/>
                      </a:cubicBezTo>
                      <a:cubicBezTo>
                        <a:pt x="14082" y="33222"/>
                        <a:pt x="14159" y="33175"/>
                        <a:pt x="14238" y="33130"/>
                      </a:cubicBezTo>
                      <a:cubicBezTo>
                        <a:pt x="14318" y="33082"/>
                        <a:pt x="14398" y="33037"/>
                        <a:pt x="14478" y="32990"/>
                      </a:cubicBezTo>
                      <a:cubicBezTo>
                        <a:pt x="14558" y="32943"/>
                        <a:pt x="14638" y="32897"/>
                        <a:pt x="14718" y="32852"/>
                      </a:cubicBezTo>
                      <a:cubicBezTo>
                        <a:pt x="14798" y="32804"/>
                        <a:pt x="14879" y="32758"/>
                        <a:pt x="14959" y="32713"/>
                      </a:cubicBezTo>
                      <a:cubicBezTo>
                        <a:pt x="15120" y="32622"/>
                        <a:pt x="15280" y="32531"/>
                        <a:pt x="15444" y="32441"/>
                      </a:cubicBezTo>
                      <a:cubicBezTo>
                        <a:pt x="15521" y="32397"/>
                        <a:pt x="15598" y="32357"/>
                        <a:pt x="15674" y="32314"/>
                      </a:cubicBezTo>
                      <a:cubicBezTo>
                        <a:pt x="15698" y="32301"/>
                        <a:pt x="15723" y="32287"/>
                        <a:pt x="15746" y="32274"/>
                      </a:cubicBezTo>
                      <a:cubicBezTo>
                        <a:pt x="15888" y="32196"/>
                        <a:pt x="16029" y="32119"/>
                        <a:pt x="16172" y="32045"/>
                      </a:cubicBezTo>
                      <a:cubicBezTo>
                        <a:pt x="29547" y="24910"/>
                        <a:pt x="44618" y="24279"/>
                        <a:pt x="48058" y="24228"/>
                      </a:cubicBezTo>
                      <a:lnTo>
                        <a:pt x="48058" y="0"/>
                      </a:lnTo>
                      <a:close/>
                    </a:path>
                  </a:pathLst>
                </a:custGeom>
                <a:solidFill>
                  <a:srgbClr val="657E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6" name="Google Shape;5926;p57"/>
              <p:cNvGrpSpPr/>
              <p:nvPr/>
            </p:nvGrpSpPr>
            <p:grpSpPr>
              <a:xfrm>
                <a:off x="5900602" y="1193063"/>
                <a:ext cx="284947" cy="182312"/>
                <a:chOff x="5900602" y="1193063"/>
                <a:chExt cx="284947" cy="182312"/>
              </a:xfrm>
            </p:grpSpPr>
            <p:sp>
              <p:nvSpPr>
                <p:cNvPr id="5927" name="Google Shape;5927;p57"/>
                <p:cNvSpPr/>
                <p:nvPr/>
              </p:nvSpPr>
              <p:spPr>
                <a:xfrm>
                  <a:off x="5900602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928" name="Google Shape;5928;p57"/>
                <p:cNvCxnSpPr/>
                <p:nvPr/>
              </p:nvCxnSpPr>
              <p:spPr>
                <a:xfrm rot="10800000">
                  <a:off x="6156950" y="1279675"/>
                  <a:ext cx="0" cy="9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929" name="Google Shape;5929;p57"/>
            <p:cNvGrpSpPr/>
            <p:nvPr/>
          </p:nvGrpSpPr>
          <p:grpSpPr>
            <a:xfrm>
              <a:off x="6738300" y="1193063"/>
              <a:ext cx="462153" cy="707634"/>
              <a:chOff x="6738300" y="1193063"/>
              <a:chExt cx="462153" cy="707634"/>
            </a:xfrm>
          </p:grpSpPr>
          <p:grpSp>
            <p:nvGrpSpPr>
              <p:cNvPr id="5930" name="Google Shape;5930;p57"/>
              <p:cNvGrpSpPr/>
              <p:nvPr/>
            </p:nvGrpSpPr>
            <p:grpSpPr>
              <a:xfrm>
                <a:off x="6915505" y="1193063"/>
                <a:ext cx="284947" cy="597387"/>
                <a:chOff x="6915505" y="1193063"/>
                <a:chExt cx="284947" cy="597387"/>
              </a:xfrm>
            </p:grpSpPr>
            <p:sp>
              <p:nvSpPr>
                <p:cNvPr id="5931" name="Google Shape;5931;p57"/>
                <p:cNvSpPr/>
                <p:nvPr/>
              </p:nvSpPr>
              <p:spPr>
                <a:xfrm>
                  <a:off x="6915505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932" name="Google Shape;5932;p57"/>
                <p:cNvCxnSpPr/>
                <p:nvPr/>
              </p:nvCxnSpPr>
              <p:spPr>
                <a:xfrm rot="10800000">
                  <a:off x="6938275" y="1279850"/>
                  <a:ext cx="0" cy="51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3E7EA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  <p:grpSp>
            <p:nvGrpSpPr>
              <p:cNvPr id="5933" name="Google Shape;5933;p57"/>
              <p:cNvGrpSpPr/>
              <p:nvPr/>
            </p:nvGrpSpPr>
            <p:grpSpPr>
              <a:xfrm>
                <a:off x="6738300" y="1684725"/>
                <a:ext cx="230066" cy="215971"/>
                <a:chOff x="6738300" y="1684725"/>
                <a:chExt cx="230066" cy="215971"/>
              </a:xfrm>
            </p:grpSpPr>
            <p:sp>
              <p:nvSpPr>
                <p:cNvPr id="5934" name="Google Shape;5934;p57"/>
                <p:cNvSpPr/>
                <p:nvPr/>
              </p:nvSpPr>
              <p:spPr>
                <a:xfrm rot="-5400000">
                  <a:off x="6799187" y="1731518"/>
                  <a:ext cx="108296" cy="23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5" name="Google Shape;5935;p57"/>
                <p:cNvSpPr/>
                <p:nvPr/>
              </p:nvSpPr>
              <p:spPr>
                <a:xfrm rot="-5400000" flipH="1">
                  <a:off x="6799182" y="1623843"/>
                  <a:ext cx="108296" cy="23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" name="Google Shape;5940;p58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...and our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sets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editable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1" name="Google Shape;5941;p58"/>
          <p:cNvSpPr txBox="1">
            <a:spLocks noGrp="1"/>
          </p:cNvSpPr>
          <p:nvPr>
            <p:ph type="body" idx="4294967295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</a:t>
            </a:r>
            <a:r>
              <a:rPr lang="en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resize</a:t>
            </a:r>
            <a:r>
              <a:rPr lang="en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icons without losing quality.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</a:t>
            </a:r>
            <a:r>
              <a:rPr lang="en" dirty="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change the stroke and fill color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just select the icon and click on the</a:t>
            </a:r>
            <a:r>
              <a:rPr lang="en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paint bucket/pen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Google Slides, you can also use </a:t>
            </a:r>
            <a:r>
              <a:rPr lang="en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</a:rPr>
              <a:t>Flaticon’s extension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allowing you to customize and add even more icons.</a:t>
            </a:r>
            <a:br>
              <a:rPr lang="en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42" name="Google Shape;5942;p58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</p:grpSpPr>
        <p:sp>
          <p:nvSpPr>
            <p:cNvPr id="5943" name="Google Shape;5943;p58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4" name="Google Shape;5944;p58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5" name="Google Shape;5945;p58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6" name="Google Shape;5946;p58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7" name="Google Shape;5947;p58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8" name="Google Shape;5948;p58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49" name="Google Shape;5949;p58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</p:grpSpPr>
        <p:sp>
          <p:nvSpPr>
            <p:cNvPr id="5950" name="Google Shape;5950;p58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1" name="Google Shape;5951;p58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52" name="Google Shape;5952;p58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</p:grpSpPr>
        <p:sp>
          <p:nvSpPr>
            <p:cNvPr id="5953" name="Google Shape;5953;p58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4" name="Google Shape;5954;p58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55" name="Google Shape;5955;p58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</p:grpSpPr>
        <p:sp>
          <p:nvSpPr>
            <p:cNvPr id="5956" name="Google Shape;5956;p58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7" name="Google Shape;5957;p58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58" name="Google Shape;5958;p58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</p:grpSpPr>
        <p:sp>
          <p:nvSpPr>
            <p:cNvPr id="5959" name="Google Shape;5959;p58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0" name="Google Shape;5960;p58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1" name="Google Shape;5961;p58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2" name="Google Shape;5962;p58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3" name="Google Shape;5963;p58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4" name="Google Shape;5964;p58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65" name="Google Shape;5965;p58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</p:grpSpPr>
        <p:sp>
          <p:nvSpPr>
            <p:cNvPr id="5966" name="Google Shape;5966;p58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7" name="Google Shape;5967;p58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8" name="Google Shape;5968;p58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9" name="Google Shape;5969;p58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70" name="Google Shape;5970;p58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71" name="Google Shape;5971;p58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72" name="Google Shape;5972;p58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73" name="Google Shape;5973;p58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74" name="Google Shape;5974;p58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</p:grpSpPr>
        <p:sp>
          <p:nvSpPr>
            <p:cNvPr id="5975" name="Google Shape;5975;p58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76" name="Google Shape;5976;p58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77" name="Google Shape;5977;p58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</p:grpSpPr>
        <p:sp>
          <p:nvSpPr>
            <p:cNvPr id="5978" name="Google Shape;5978;p58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79" name="Google Shape;5979;p58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80" name="Google Shape;5980;p58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</p:grpSpPr>
        <p:sp>
          <p:nvSpPr>
            <p:cNvPr id="5981" name="Google Shape;5981;p58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82" name="Google Shape;5982;p58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83" name="Google Shape;5983;p58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</p:grpSpPr>
        <p:sp>
          <p:nvSpPr>
            <p:cNvPr id="5984" name="Google Shape;5984;p58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85" name="Google Shape;5985;p58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86" name="Google Shape;5986;p58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87" name="Google Shape;5987;p58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88" name="Google Shape;5988;p58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89" name="Google Shape;5989;p58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</p:grpSpPr>
        <p:sp>
          <p:nvSpPr>
            <p:cNvPr id="5990" name="Google Shape;5990;p58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91" name="Google Shape;5991;p58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92" name="Google Shape;5992;p58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93" name="Google Shape;5993;p58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994" name="Google Shape;5994;p58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995" name="Google Shape;5995;p58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</p:grpSpPr>
        <p:sp>
          <p:nvSpPr>
            <p:cNvPr id="5996" name="Google Shape;5996;p58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97" name="Google Shape;5997;p58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98" name="Google Shape;5998;p58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99" name="Google Shape;5999;p58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</p:grpSpPr>
        <p:sp>
          <p:nvSpPr>
            <p:cNvPr id="6000" name="Google Shape;6000;p58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01" name="Google Shape;6001;p58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02" name="Google Shape;6002;p58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</p:grpSpPr>
        <p:sp>
          <p:nvSpPr>
            <p:cNvPr id="6003" name="Google Shape;6003;p58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04" name="Google Shape;6004;p58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05" name="Google Shape;6005;p58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006" name="Google Shape;6006;p58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007" name="Google Shape;6007;p58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</p:grpSpPr>
        <p:sp>
          <p:nvSpPr>
            <p:cNvPr id="6008" name="Google Shape;6008;p58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09" name="Google Shape;6009;p58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10" name="Google Shape;6010;p58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11" name="Google Shape;6011;p58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12" name="Google Shape;6012;p58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</p:grpSpPr>
        <p:sp>
          <p:nvSpPr>
            <p:cNvPr id="6013" name="Google Shape;6013;p58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14" name="Google Shape;6014;p58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15" name="Google Shape;6015;p58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</p:grpSpPr>
        <p:sp>
          <p:nvSpPr>
            <p:cNvPr id="6016" name="Google Shape;6016;p58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17" name="Google Shape;6017;p58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18" name="Google Shape;6018;p58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19" name="Google Shape;6019;p58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20" name="Google Shape;6020;p58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21" name="Google Shape;6021;p58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22" name="Google Shape;6022;p58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</p:grpSpPr>
        <p:sp>
          <p:nvSpPr>
            <p:cNvPr id="6023" name="Google Shape;6023;p58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24" name="Google Shape;6024;p58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25" name="Google Shape;6025;p58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26" name="Google Shape;6026;p58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27" name="Google Shape;6027;p58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28" name="Google Shape;6028;p58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29" name="Google Shape;6029;p58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30" name="Google Shape;6030;p58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</p:grpSpPr>
        <p:sp>
          <p:nvSpPr>
            <p:cNvPr id="6031" name="Google Shape;6031;p58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32" name="Google Shape;6032;p58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33" name="Google Shape;6033;p58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34" name="Google Shape;6034;p58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35" name="Google Shape;6035;p58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</p:grpSpPr>
        <p:sp>
          <p:nvSpPr>
            <p:cNvPr id="6036" name="Google Shape;6036;p58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37" name="Google Shape;6037;p58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38" name="Google Shape;6038;p58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</p:grpSpPr>
        <p:sp>
          <p:nvSpPr>
            <p:cNvPr id="6039" name="Google Shape;6039;p58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40" name="Google Shape;6040;p58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41" name="Google Shape;6041;p58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42" name="Google Shape;6042;p58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</p:grpSpPr>
        <p:sp>
          <p:nvSpPr>
            <p:cNvPr id="6043" name="Google Shape;6043;p58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44" name="Google Shape;6044;p58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45" name="Google Shape;6045;p58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46" name="Google Shape;6046;p58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</p:grpSpPr>
        <p:sp>
          <p:nvSpPr>
            <p:cNvPr id="6047" name="Google Shape;6047;p58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48" name="Google Shape;6048;p58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49" name="Google Shape;6049;p58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</p:grpSpPr>
        <p:sp>
          <p:nvSpPr>
            <p:cNvPr id="6050" name="Google Shape;6050;p58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51" name="Google Shape;6051;p58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52" name="Google Shape;6052;p58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53" name="Google Shape;6053;p58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54" name="Google Shape;6054;p58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55" name="Google Shape;6055;p58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</p:grpSpPr>
        <p:sp>
          <p:nvSpPr>
            <p:cNvPr id="6056" name="Google Shape;6056;p58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57" name="Google Shape;6057;p58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58" name="Google Shape;6058;p58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59" name="Google Shape;6059;p58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60" name="Google Shape;6060;p58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61" name="Google Shape;6061;p58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62" name="Google Shape;6062;p58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63" name="Google Shape;6063;p58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64" name="Google Shape;6064;p58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65" name="Google Shape;6065;p58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66" name="Google Shape;6066;p58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67" name="Google Shape;6067;p58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68" name="Google Shape;6068;p58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69" name="Google Shape;6069;p58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0" name="Google Shape;6070;p58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1" name="Google Shape;6071;p58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2" name="Google Shape;6072;p58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3" name="Google Shape;6073;p58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4" name="Google Shape;6074;p58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75" name="Google Shape;6075;p58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</p:grpSpPr>
        <p:sp>
          <p:nvSpPr>
            <p:cNvPr id="6076" name="Google Shape;6076;p58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7" name="Google Shape;6077;p58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8" name="Google Shape;6078;p58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9" name="Google Shape;6079;p58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80" name="Google Shape;6080;p58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</p:grpSpPr>
        <p:sp>
          <p:nvSpPr>
            <p:cNvPr id="6081" name="Google Shape;6081;p58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82" name="Google Shape;6082;p58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83" name="Google Shape;6083;p58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84" name="Google Shape;6084;p58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</p:grpSpPr>
        <p:sp>
          <p:nvSpPr>
            <p:cNvPr id="6085" name="Google Shape;6085;p5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86" name="Google Shape;6086;p5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87" name="Google Shape;6087;p5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88" name="Google Shape;6088;p5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89" name="Google Shape;6089;p5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90" name="Google Shape;6090;p58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</p:grpSpPr>
        <p:sp>
          <p:nvSpPr>
            <p:cNvPr id="6091" name="Google Shape;6091;p58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92" name="Google Shape;6092;p58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93" name="Google Shape;6093;p58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94" name="Google Shape;6094;p58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</p:grpSpPr>
        <p:sp>
          <p:nvSpPr>
            <p:cNvPr id="6095" name="Google Shape;6095;p58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96" name="Google Shape;6096;p58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97" name="Google Shape;6097;p58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98" name="Google Shape;6098;p58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</p:grpSpPr>
        <p:sp>
          <p:nvSpPr>
            <p:cNvPr id="6099" name="Google Shape;6099;p58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00" name="Google Shape;6100;p58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01" name="Google Shape;6101;p58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02" name="Google Shape;6102;p58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03" name="Google Shape;6103;p58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04" name="Google Shape;6104;p58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</p:grpSpPr>
        <p:sp>
          <p:nvSpPr>
            <p:cNvPr id="6105" name="Google Shape;6105;p58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06" name="Google Shape;6106;p58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07" name="Google Shape;6107;p58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108" name="Google Shape;6108;p58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109" name="Google Shape;6109;p58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</p:grpSpPr>
        <p:sp>
          <p:nvSpPr>
            <p:cNvPr id="6110" name="Google Shape;6110;p58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11" name="Google Shape;6111;p58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12" name="Google Shape;6112;p58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</p:grpSpPr>
        <p:sp>
          <p:nvSpPr>
            <p:cNvPr id="6113" name="Google Shape;6113;p58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14" name="Google Shape;6114;p58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15" name="Google Shape;6115;p58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16" name="Google Shape;6116;p58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17" name="Google Shape;6117;p58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18" name="Google Shape;6118;p58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19" name="Google Shape;6119;p58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20" name="Google Shape;6120;p58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21" name="Google Shape;6121;p58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</p:grpSpPr>
        <p:sp>
          <p:nvSpPr>
            <p:cNvPr id="6122" name="Google Shape;6122;p58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23" name="Google Shape;6123;p58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24" name="Google Shape;6124;p58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25" name="Google Shape;6125;p58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</p:grpSpPr>
        <p:sp>
          <p:nvSpPr>
            <p:cNvPr id="6126" name="Google Shape;6126;p58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27" name="Google Shape;6127;p58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28" name="Google Shape;6128;p58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</p:grpSpPr>
        <p:sp>
          <p:nvSpPr>
            <p:cNvPr id="6129" name="Google Shape;6129;p58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30" name="Google Shape;6130;p58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31" name="Google Shape;6131;p58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32" name="Google Shape;6132;p58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</p:grpSpPr>
        <p:sp>
          <p:nvSpPr>
            <p:cNvPr id="6133" name="Google Shape;6133;p58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34" name="Google Shape;6134;p58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35" name="Google Shape;6135;p58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36" name="Google Shape;6136;p58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37" name="Google Shape;6137;p58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38" name="Google Shape;6138;p58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</p:grpSpPr>
        <p:sp>
          <p:nvSpPr>
            <p:cNvPr id="6139" name="Google Shape;6139;p58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40" name="Google Shape;6140;p58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141" name="Google Shape;6141;p58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142" name="Google Shape;6142;p58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</p:grpSpPr>
        <p:sp>
          <p:nvSpPr>
            <p:cNvPr id="6143" name="Google Shape;6143;p58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44" name="Google Shape;6144;p58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45" name="Google Shape;6145;p58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46" name="Google Shape;6146;p58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47" name="Google Shape;6147;p58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48" name="Google Shape;6148;p58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49" name="Google Shape;6149;p58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50" name="Google Shape;6150;p58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</p:grpSpPr>
        <p:sp>
          <p:nvSpPr>
            <p:cNvPr id="6151" name="Google Shape;6151;p58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52" name="Google Shape;6152;p58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53" name="Google Shape;6153;p58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54" name="Google Shape;6154;p58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</p:grpSpPr>
        <p:sp>
          <p:nvSpPr>
            <p:cNvPr id="6155" name="Google Shape;6155;p58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56" name="Google Shape;6156;p58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57" name="Google Shape;6157;p58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58" name="Google Shape;6158;p58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59" name="Google Shape;6159;p58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</p:grpSpPr>
        <p:sp>
          <p:nvSpPr>
            <p:cNvPr id="6160" name="Google Shape;6160;p58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61" name="Google Shape;6161;p58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62" name="Google Shape;6162;p58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63" name="Google Shape;6163;p58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64" name="Google Shape;6164;p58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65" name="Google Shape;6165;p58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66" name="Google Shape;6166;p58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</p:grpSpPr>
        <p:sp>
          <p:nvSpPr>
            <p:cNvPr id="6167" name="Google Shape;6167;p58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68" name="Google Shape;6168;p58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69" name="Google Shape;6169;p58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70" name="Google Shape;6170;p58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</p:grpSpPr>
        <p:sp>
          <p:nvSpPr>
            <p:cNvPr id="6171" name="Google Shape;6171;p58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72" name="Google Shape;6172;p58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73" name="Google Shape;6173;p58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74" name="Google Shape;6174;p58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75" name="Google Shape;6175;p58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76" name="Google Shape;6176;p58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77" name="Google Shape;6177;p58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78" name="Google Shape;6178;p58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</p:grpSpPr>
        <p:sp>
          <p:nvSpPr>
            <p:cNvPr id="6179" name="Google Shape;6179;p58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80" name="Google Shape;6180;p58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81" name="Google Shape;6181;p58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82" name="Google Shape;6182;p58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83" name="Google Shape;6183;p58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184" name="Google Shape;6184;p58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185" name="Google Shape;6185;p58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</p:grpSpPr>
        <p:sp>
          <p:nvSpPr>
            <p:cNvPr id="6186" name="Google Shape;6186;p58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87" name="Google Shape;6187;p58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88" name="Google Shape;6188;p58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89" name="Google Shape;6189;p58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</p:grpSpPr>
        <p:sp>
          <p:nvSpPr>
            <p:cNvPr id="6190" name="Google Shape;6190;p58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91" name="Google Shape;6191;p58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192" name="Google Shape;6192;p58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193" name="Google Shape;6193;p58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</p:grpSpPr>
        <p:sp>
          <p:nvSpPr>
            <p:cNvPr id="6194" name="Google Shape;6194;p58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95" name="Google Shape;6195;p58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96" name="Google Shape;6196;p58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</p:grpSpPr>
        <p:sp>
          <p:nvSpPr>
            <p:cNvPr id="6197" name="Google Shape;6197;p58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98" name="Google Shape;6198;p58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199" name="Google Shape;6199;p58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200" name="Google Shape;6200;p58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201" name="Google Shape;6201;p58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</p:grpSpPr>
        <p:sp>
          <p:nvSpPr>
            <p:cNvPr id="6202" name="Google Shape;6202;p58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03" name="Google Shape;6203;p58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04" name="Google Shape;6204;p58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05" name="Google Shape;6205;p58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06" name="Google Shape;6206;p58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07" name="Google Shape;6207;p58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</p:grpSpPr>
        <p:sp>
          <p:nvSpPr>
            <p:cNvPr id="6208" name="Google Shape;6208;p58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09" name="Google Shape;6209;p58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10" name="Google Shape;6210;p58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11" name="Google Shape;6211;p58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12" name="Google Shape;6212;p58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13" name="Google Shape;6213;p58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14" name="Google Shape;6214;p58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</p:grpSpPr>
        <p:sp>
          <p:nvSpPr>
            <p:cNvPr id="6215" name="Google Shape;6215;p58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16" name="Google Shape;6216;p58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17" name="Google Shape;6217;p58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18" name="Google Shape;6218;p58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19" name="Google Shape;6219;p58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20" name="Google Shape;6220;p58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</p:grpSpPr>
        <p:sp>
          <p:nvSpPr>
            <p:cNvPr id="6221" name="Google Shape;6221;p5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22" name="Google Shape;6222;p5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23" name="Google Shape;6223;p5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24" name="Google Shape;6224;p5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25" name="Google Shape;6225;p58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</p:grpSpPr>
        <p:sp>
          <p:nvSpPr>
            <p:cNvPr id="6226" name="Google Shape;6226;p58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27" name="Google Shape;6227;p58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28" name="Google Shape;6228;p58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</p:grpSpPr>
        <p:sp>
          <p:nvSpPr>
            <p:cNvPr id="6229" name="Google Shape;6229;p58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30" name="Google Shape;6230;p58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31" name="Google Shape;6231;p58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</p:grpSpPr>
        <p:sp>
          <p:nvSpPr>
            <p:cNvPr id="6232" name="Google Shape;6232;p58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33" name="Google Shape;6233;p58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34" name="Google Shape;6234;p58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</p:grpSpPr>
        <p:sp>
          <p:nvSpPr>
            <p:cNvPr id="6235" name="Google Shape;6235;p58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36" name="Google Shape;6236;p58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37" name="Google Shape;6237;p58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</p:grpSpPr>
        <p:sp>
          <p:nvSpPr>
            <p:cNvPr id="6238" name="Google Shape;6238;p58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39" name="Google Shape;6239;p58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40" name="Google Shape;6240;p58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41" name="Google Shape;6241;p58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42" name="Google Shape;6242;p58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43" name="Google Shape;6243;p58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44" name="Google Shape;6244;p58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</p:grpSpPr>
        <p:sp>
          <p:nvSpPr>
            <p:cNvPr id="6245" name="Google Shape;6245;p58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46" name="Google Shape;6246;p58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47" name="Google Shape;6247;p58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48" name="Google Shape;6248;p58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</p:grpSpPr>
        <p:sp>
          <p:nvSpPr>
            <p:cNvPr id="6249" name="Google Shape;6249;p58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50" name="Google Shape;6250;p58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51" name="Google Shape;6251;p58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52" name="Google Shape;6252;p58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53" name="Google Shape;6253;p58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</p:grpSpPr>
        <p:sp>
          <p:nvSpPr>
            <p:cNvPr id="6254" name="Google Shape;6254;p58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55" name="Google Shape;6255;p58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56" name="Google Shape;6256;p58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57" name="Google Shape;6257;p58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</p:grpSpPr>
        <p:sp>
          <p:nvSpPr>
            <p:cNvPr id="6258" name="Google Shape;6258;p58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59" name="Google Shape;6259;p58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60" name="Google Shape;6260;p58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61" name="Google Shape;6261;p58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62" name="Google Shape;6262;p58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63" name="Google Shape;6263;p58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64" name="Google Shape;6264;p58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65" name="Google Shape;6265;p58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66" name="Google Shape;6266;p58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</p:grpSpPr>
        <p:sp>
          <p:nvSpPr>
            <p:cNvPr id="6267" name="Google Shape;6267;p58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68" name="Google Shape;6268;p58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69" name="Google Shape;6269;p58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70" name="Google Shape;6270;p58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71" name="Google Shape;6271;p58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72" name="Google Shape;6272;p58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</p:grpSpPr>
        <p:sp>
          <p:nvSpPr>
            <p:cNvPr id="6273" name="Google Shape;6273;p58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74" name="Google Shape;6274;p58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75" name="Google Shape;6275;p58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76" name="Google Shape;6276;p58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77" name="Google Shape;6277;p58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78" name="Google Shape;6278;p58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79" name="Google Shape;6279;p58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</p:grpSpPr>
        <p:sp>
          <p:nvSpPr>
            <p:cNvPr id="6280" name="Google Shape;6280;p58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81" name="Google Shape;6281;p58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82" name="Google Shape;6282;p58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83" name="Google Shape;6283;p58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84" name="Google Shape;6284;p58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85" name="Google Shape;6285;p58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86" name="Google Shape;6286;p58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87" name="Google Shape;6287;p58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88" name="Google Shape;6288;p58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89" name="Google Shape;6289;p58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90" name="Google Shape;6290;p58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91" name="Google Shape;6291;p58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92" name="Google Shape;6292;p58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</p:grpSpPr>
        <p:sp>
          <p:nvSpPr>
            <p:cNvPr id="6293" name="Google Shape;6293;p58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94" name="Google Shape;6294;p58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95" name="Google Shape;6295;p58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96" name="Google Shape;6296;p58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97" name="Google Shape;6297;p58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98" name="Google Shape;6298;p58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99" name="Google Shape;6299;p58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00" name="Google Shape;6300;p58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</p:grpSpPr>
        <p:sp>
          <p:nvSpPr>
            <p:cNvPr id="6301" name="Google Shape;6301;p58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02" name="Google Shape;6302;p58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03" name="Google Shape;6303;p58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04" name="Google Shape;6304;p58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05" name="Google Shape;6305;p58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06" name="Google Shape;6306;p58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</p:grpSpPr>
        <p:sp>
          <p:nvSpPr>
            <p:cNvPr id="6307" name="Google Shape;6307;p58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08" name="Google Shape;6308;p58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309" name="Google Shape;6309;p58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310" name="Google Shape;6310;p58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</p:grpSpPr>
        <p:sp>
          <p:nvSpPr>
            <p:cNvPr id="6311" name="Google Shape;6311;p58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2" name="Google Shape;6312;p58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13" name="Google Shape;6313;p58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</p:grpSpPr>
        <p:sp>
          <p:nvSpPr>
            <p:cNvPr id="6314" name="Google Shape;6314;p5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5" name="Google Shape;6315;p5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6" name="Google Shape;6316;p5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17" name="Google Shape;6317;p58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</p:grpSpPr>
        <p:sp>
          <p:nvSpPr>
            <p:cNvPr id="6318" name="Google Shape;6318;p58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9" name="Google Shape;6319;p58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20" name="Google Shape;6320;p58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21" name="Google Shape;6321;p58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</p:grpSpPr>
        <p:sp>
          <p:nvSpPr>
            <p:cNvPr id="6322" name="Google Shape;6322;p58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23" name="Google Shape;6323;p58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24" name="Google Shape;6324;p58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</p:grpSpPr>
        <p:sp>
          <p:nvSpPr>
            <p:cNvPr id="6325" name="Google Shape;6325;p58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26" name="Google Shape;6326;p58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27" name="Google Shape;6327;p58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</p:grpSpPr>
        <p:sp>
          <p:nvSpPr>
            <p:cNvPr id="6328" name="Google Shape;6328;p58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29" name="Google Shape;6329;p58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0" name="Google Shape;6330;p58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31" name="Google Shape;6331;p58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</p:grpSpPr>
        <p:sp>
          <p:nvSpPr>
            <p:cNvPr id="6332" name="Google Shape;6332;p58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3" name="Google Shape;6333;p58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4" name="Google Shape;6334;p58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35" name="Google Shape;6335;p58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</p:grpSpPr>
        <p:sp>
          <p:nvSpPr>
            <p:cNvPr id="6336" name="Google Shape;6336;p58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7" name="Google Shape;6337;p58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8" name="Google Shape;6338;p58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9" name="Google Shape;6339;p58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40" name="Google Shape;6340;p58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</p:grpSpPr>
        <p:sp>
          <p:nvSpPr>
            <p:cNvPr id="6341" name="Google Shape;6341;p58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42" name="Google Shape;6342;p58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43" name="Google Shape;6343;p58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44" name="Google Shape;6344;p58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45" name="Google Shape;6345;p58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</p:grpSpPr>
        <p:sp>
          <p:nvSpPr>
            <p:cNvPr id="6346" name="Google Shape;6346;p58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47" name="Google Shape;6347;p58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48" name="Google Shape;6348;p58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49" name="Google Shape;6349;p58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4" name="Google Shape;6354;p59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5" name="Google Shape;6355;p59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56" name="Google Shape;6356;p59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</p:grpSpPr>
        <p:sp>
          <p:nvSpPr>
            <p:cNvPr id="6357" name="Google Shape;6357;p59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59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59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0" name="Google Shape;6360;p59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</p:grpSpPr>
        <p:sp>
          <p:nvSpPr>
            <p:cNvPr id="6361" name="Google Shape;6361;p59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59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59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4" name="Google Shape;6364;p59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</p:grpSpPr>
        <p:sp>
          <p:nvSpPr>
            <p:cNvPr id="6365" name="Google Shape;6365;p59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59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59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8" name="Google Shape;6368;p59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</p:grpSpPr>
        <p:sp>
          <p:nvSpPr>
            <p:cNvPr id="6369" name="Google Shape;6369;p59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59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59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59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3" name="Google Shape;6373;p59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</p:grpSpPr>
        <p:sp>
          <p:nvSpPr>
            <p:cNvPr id="6374" name="Google Shape;6374;p59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59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59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7" name="Google Shape;6377;p59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78" name="Google Shape;6378;p59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</p:grpSpPr>
        <p:sp>
          <p:nvSpPr>
            <p:cNvPr id="6379" name="Google Shape;6379;p59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59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1" name="Google Shape;6381;p59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</p:grpSpPr>
        <p:sp>
          <p:nvSpPr>
            <p:cNvPr id="6382" name="Google Shape;6382;p59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59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59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5" name="Google Shape;6385;p59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86" name="Google Shape;6386;p59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</p:grpSpPr>
        <p:sp>
          <p:nvSpPr>
            <p:cNvPr id="6387" name="Google Shape;6387;p59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59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59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59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1" name="Google Shape;6391;p59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</p:grpSpPr>
        <p:sp>
          <p:nvSpPr>
            <p:cNvPr id="6392" name="Google Shape;6392;p59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59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4" name="Google Shape;6394;p59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5" name="Google Shape;6395;p59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</p:grpSpPr>
        <p:sp>
          <p:nvSpPr>
            <p:cNvPr id="6396" name="Google Shape;6396;p59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59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59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59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59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59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2" name="Google Shape;6402;p59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</p:grpSpPr>
        <p:sp>
          <p:nvSpPr>
            <p:cNvPr id="6403" name="Google Shape;6403;p59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59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59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59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59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59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59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0" name="Google Shape;6410;p59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</p:grpSpPr>
        <p:sp>
          <p:nvSpPr>
            <p:cNvPr id="6411" name="Google Shape;6411;p59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59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3" name="Google Shape;6413;p59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</p:grpSpPr>
        <p:sp>
          <p:nvSpPr>
            <p:cNvPr id="6414" name="Google Shape;6414;p59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59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59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59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59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</p:grpSpPr>
        <p:sp>
          <p:nvSpPr>
            <p:cNvPr id="6419" name="Google Shape;6419;p59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59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59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2" name="Google Shape;6422;p59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3" name="Google Shape;6423;p59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</p:grpSpPr>
        <p:sp>
          <p:nvSpPr>
            <p:cNvPr id="6424" name="Google Shape;6424;p59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59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6" name="Google Shape;6426;p59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7" name="Google Shape;6427;p59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8" name="Google Shape;6428;p59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</p:grpSpPr>
        <p:sp>
          <p:nvSpPr>
            <p:cNvPr id="6429" name="Google Shape;6429;p59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59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1" name="Google Shape;6431;p59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</p:grpSpPr>
        <p:sp>
          <p:nvSpPr>
            <p:cNvPr id="6432" name="Google Shape;6432;p59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59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59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59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6" name="Google Shape;6436;p59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</p:grpSpPr>
        <p:sp>
          <p:nvSpPr>
            <p:cNvPr id="6437" name="Google Shape;6437;p59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59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59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0" name="Google Shape;6440;p59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1" name="Google Shape;6441;p59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</p:grpSpPr>
        <p:sp>
          <p:nvSpPr>
            <p:cNvPr id="6442" name="Google Shape;6442;p59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59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59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5" name="Google Shape;6445;p59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</p:grpSpPr>
        <p:sp>
          <p:nvSpPr>
            <p:cNvPr id="6446" name="Google Shape;6446;p59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59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59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59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0" name="Google Shape;6450;p59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</p:grpSpPr>
        <p:sp>
          <p:nvSpPr>
            <p:cNvPr id="6451" name="Google Shape;6451;p59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59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3" name="Google Shape;6453;p59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</p:grpSpPr>
        <p:sp>
          <p:nvSpPr>
            <p:cNvPr id="6454" name="Google Shape;6454;p59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59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6" name="Google Shape;6456;p59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</p:grpSpPr>
        <p:sp>
          <p:nvSpPr>
            <p:cNvPr id="6457" name="Google Shape;6457;p59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59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59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59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59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2" name="Google Shape;6462;p59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</p:grpSpPr>
        <p:sp>
          <p:nvSpPr>
            <p:cNvPr id="6463" name="Google Shape;6463;p59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59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59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59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7" name="Google Shape;6467;p59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8" name="Google Shape;6468;p59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9" name="Google Shape;6469;p59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</p:grpSpPr>
        <p:sp>
          <p:nvSpPr>
            <p:cNvPr id="6470" name="Google Shape;6470;p59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59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2" name="Google Shape;6472;p59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</p:grpSpPr>
        <p:sp>
          <p:nvSpPr>
            <p:cNvPr id="6473" name="Google Shape;6473;p59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59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5" name="Google Shape;6475;p59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</p:grpSpPr>
        <p:sp>
          <p:nvSpPr>
            <p:cNvPr id="6476" name="Google Shape;6476;p59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59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8" name="Google Shape;6478;p59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</p:grpSpPr>
        <p:sp>
          <p:nvSpPr>
            <p:cNvPr id="6479" name="Google Shape;6479;p59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59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59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59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59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59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59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59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7" name="Google Shape;6487;p59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</p:grpSpPr>
        <p:sp>
          <p:nvSpPr>
            <p:cNvPr id="6488" name="Google Shape;6488;p59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59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0" name="Google Shape;6490;p59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91" name="Google Shape;6491;p59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</p:grpSpPr>
        <p:sp>
          <p:nvSpPr>
            <p:cNvPr id="6492" name="Google Shape;6492;p59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59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4" name="Google Shape;6494;p59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</p:grpSpPr>
        <p:sp>
          <p:nvSpPr>
            <p:cNvPr id="6495" name="Google Shape;6495;p59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59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7" name="Google Shape;6497;p59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</p:grpSpPr>
        <p:sp>
          <p:nvSpPr>
            <p:cNvPr id="6498" name="Google Shape;6498;p59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59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59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1" name="Google Shape;6501;p59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</p:grpSpPr>
        <p:sp>
          <p:nvSpPr>
            <p:cNvPr id="6502" name="Google Shape;6502;p59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59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4" name="Google Shape;6504;p59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5" name="Google Shape;6505;p59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</p:grpSpPr>
        <p:sp>
          <p:nvSpPr>
            <p:cNvPr id="6506" name="Google Shape;6506;p59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59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59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9" name="Google Shape;6509;p59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</p:grpSpPr>
        <p:sp>
          <p:nvSpPr>
            <p:cNvPr id="6510" name="Google Shape;6510;p59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59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2" name="Google Shape;6512;p59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</p:grpSpPr>
        <p:sp>
          <p:nvSpPr>
            <p:cNvPr id="6513" name="Google Shape;6513;p59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59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5" name="Google Shape;6515;p59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</p:grpSpPr>
        <p:sp>
          <p:nvSpPr>
            <p:cNvPr id="6516" name="Google Shape;6516;p59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59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59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9" name="Google Shape;6519;p59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20" name="Google Shape;6520;p59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</p:grpSpPr>
        <p:sp>
          <p:nvSpPr>
            <p:cNvPr id="6521" name="Google Shape;6521;p59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59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59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4" name="Google Shape;6524;p59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</p:grpSpPr>
        <p:sp>
          <p:nvSpPr>
            <p:cNvPr id="6525" name="Google Shape;6525;p59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59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59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59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59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59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1" name="Google Shape;6531;p59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</p:grpSpPr>
        <p:sp>
          <p:nvSpPr>
            <p:cNvPr id="6532" name="Google Shape;6532;p59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59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4" name="Google Shape;6534;p59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</p:grpSpPr>
        <p:sp>
          <p:nvSpPr>
            <p:cNvPr id="6535" name="Google Shape;6535;p59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59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7" name="Google Shape;6537;p59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</p:grpSpPr>
        <p:sp>
          <p:nvSpPr>
            <p:cNvPr id="6538" name="Google Shape;6538;p59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59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59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59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59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3" name="Google Shape;6543;p59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</p:grpSpPr>
        <p:sp>
          <p:nvSpPr>
            <p:cNvPr id="6544" name="Google Shape;6544;p59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59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59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59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8" name="Google Shape;6548;p59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49" name="Google Shape;6549;p59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</p:grpSpPr>
        <p:sp>
          <p:nvSpPr>
            <p:cNvPr id="6550" name="Google Shape;6550;p59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59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59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59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4" name="Google Shape;6554;p59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</p:grpSpPr>
        <p:sp>
          <p:nvSpPr>
            <p:cNvPr id="6555" name="Google Shape;6555;p59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59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59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8" name="Google Shape;6558;p59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</p:grpSpPr>
        <p:sp>
          <p:nvSpPr>
            <p:cNvPr id="6559" name="Google Shape;6559;p59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59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59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2" name="Google Shape;6562;p59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</p:grpSpPr>
        <p:sp>
          <p:nvSpPr>
            <p:cNvPr id="6563" name="Google Shape;6563;p59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59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59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59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59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59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59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59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59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2" name="Google Shape;6572;p59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3" name="Google Shape;6573;p59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</p:grpSpPr>
        <p:sp>
          <p:nvSpPr>
            <p:cNvPr id="6574" name="Google Shape;6574;p59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59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59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7" name="Google Shape;6577;p59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</p:grpSpPr>
        <p:sp>
          <p:nvSpPr>
            <p:cNvPr id="6578" name="Google Shape;6578;p59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59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0" name="Google Shape;6580;p59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</p:grpSpPr>
        <p:sp>
          <p:nvSpPr>
            <p:cNvPr id="6581" name="Google Shape;6581;p59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59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83" name="Google Shape;6583;p59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4" name="Google Shape;6584;p59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</p:grpSpPr>
        <p:sp>
          <p:nvSpPr>
            <p:cNvPr id="6585" name="Google Shape;6585;p59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59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7" name="Google Shape;6587;p59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</p:grpSpPr>
        <p:sp>
          <p:nvSpPr>
            <p:cNvPr id="6588" name="Google Shape;6588;p59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59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0" name="Google Shape;6590;p59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</p:grpSpPr>
        <p:sp>
          <p:nvSpPr>
            <p:cNvPr id="6591" name="Google Shape;6591;p59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59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3" name="Google Shape;6593;p59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</p:grpSpPr>
        <p:sp>
          <p:nvSpPr>
            <p:cNvPr id="6594" name="Google Shape;6594;p59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59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6" name="Google Shape;6596;p59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</p:grpSpPr>
        <p:sp>
          <p:nvSpPr>
            <p:cNvPr id="6597" name="Google Shape;6597;p59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59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59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59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1" name="Google Shape;6601;p59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</p:grpSpPr>
        <p:sp>
          <p:nvSpPr>
            <p:cNvPr id="6602" name="Google Shape;6602;p59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59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4" name="Google Shape;6604;p59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</p:grpSpPr>
        <p:sp>
          <p:nvSpPr>
            <p:cNvPr id="6605" name="Google Shape;6605;p59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59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7" name="Google Shape;6607;p59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</p:grpSpPr>
        <p:sp>
          <p:nvSpPr>
            <p:cNvPr id="6608" name="Google Shape;6608;p59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59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59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59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59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3" name="Google Shape;6613;p59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</p:grpSpPr>
        <p:sp>
          <p:nvSpPr>
            <p:cNvPr id="6614" name="Google Shape;6614;p59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59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59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59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59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59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59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59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2" name="Google Shape;6622;p59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</p:grpSpPr>
        <p:sp>
          <p:nvSpPr>
            <p:cNvPr id="6623" name="Google Shape;6623;p59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59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59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6" name="Google Shape;6626;p59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</p:grpSpPr>
        <p:sp>
          <p:nvSpPr>
            <p:cNvPr id="6627" name="Google Shape;6627;p59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59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59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59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1" name="Google Shape;6631;p59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</p:grpSpPr>
        <p:sp>
          <p:nvSpPr>
            <p:cNvPr id="6632" name="Google Shape;6632;p59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59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4" name="Google Shape;6634;p59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35" name="Google Shape;6635;p59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</p:grpSpPr>
        <p:sp>
          <p:nvSpPr>
            <p:cNvPr id="6636" name="Google Shape;6636;p59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59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59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59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0" name="Google Shape;6640;p59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</p:grpSpPr>
        <p:sp>
          <p:nvSpPr>
            <p:cNvPr id="6641" name="Google Shape;6641;p59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59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59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59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5" name="Google Shape;6645;p59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</p:grpSpPr>
        <p:sp>
          <p:nvSpPr>
            <p:cNvPr id="6646" name="Google Shape;6646;p59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59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59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9" name="Google Shape;6649;p59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</p:grpSpPr>
        <p:sp>
          <p:nvSpPr>
            <p:cNvPr id="6650" name="Google Shape;6650;p59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59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2" name="Google Shape;6652;p59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</p:grpSpPr>
        <p:sp>
          <p:nvSpPr>
            <p:cNvPr id="6653" name="Google Shape;6653;p59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59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59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6" name="Google Shape;6656;p59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</p:grpSpPr>
        <p:sp>
          <p:nvSpPr>
            <p:cNvPr id="6657" name="Google Shape;6657;p59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59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9" name="Google Shape;6659;p59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</p:grpSpPr>
        <p:sp>
          <p:nvSpPr>
            <p:cNvPr id="6660" name="Google Shape;6660;p59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59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2" name="Google Shape;6662;p59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</p:grpSpPr>
        <p:sp>
          <p:nvSpPr>
            <p:cNvPr id="6663" name="Google Shape;6663;p59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59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59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59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7" name="Google Shape;6667;p59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8" name="Google Shape;6668;p59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</p:grpSpPr>
        <p:sp>
          <p:nvSpPr>
            <p:cNvPr id="6669" name="Google Shape;6669;p59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59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59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2" name="Google Shape;6672;p59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73" name="Google Shape;6673;p59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</p:grpSpPr>
        <p:sp>
          <p:nvSpPr>
            <p:cNvPr id="6674" name="Google Shape;6674;p59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59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59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7" name="Google Shape;6677;p59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78" name="Google Shape;6678;p59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</p:grpSpPr>
        <p:sp>
          <p:nvSpPr>
            <p:cNvPr id="6679" name="Google Shape;6679;p59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59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59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2" name="Google Shape;6682;p59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</p:grpSpPr>
        <p:sp>
          <p:nvSpPr>
            <p:cNvPr id="6683" name="Google Shape;6683;p59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59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59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6" name="Google Shape;6686;p59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</p:grpSpPr>
        <p:sp>
          <p:nvSpPr>
            <p:cNvPr id="6687" name="Google Shape;6687;p59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59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59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59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59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2" name="Google Shape;6692;p59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3" name="Google Shape;6693;p59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</p:grpSpPr>
        <p:sp>
          <p:nvSpPr>
            <p:cNvPr id="6694" name="Google Shape;6694;p59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59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59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7" name="Google Shape;6697;p59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8" name="Google Shape;6698;p59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</p:grpSpPr>
        <p:sp>
          <p:nvSpPr>
            <p:cNvPr id="6699" name="Google Shape;6699;p59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59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59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59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59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59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59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59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59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59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59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10" name="Google Shape;6710;p59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0"/>
          <p:cNvSpPr txBox="1">
            <a:spLocks noGrp="1"/>
          </p:cNvSpPr>
          <p:nvPr>
            <p:ph type="title"/>
          </p:nvPr>
        </p:nvSpPr>
        <p:spPr>
          <a:xfrm>
            <a:off x="2789100" y="1541450"/>
            <a:ext cx="3565800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557" name="Google Shape;557;p30"/>
          <p:cNvSpPr txBox="1">
            <a:spLocks noGrp="1"/>
          </p:cNvSpPr>
          <p:nvPr>
            <p:ph type="body" idx="1"/>
          </p:nvPr>
        </p:nvSpPr>
        <p:spPr>
          <a:xfrm>
            <a:off x="2789100" y="2230450"/>
            <a:ext cx="35658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</p:txBody>
      </p:sp>
      <p:sp>
        <p:nvSpPr>
          <p:cNvPr id="558" name="Google Shape;558;p30"/>
          <p:cNvSpPr/>
          <p:nvPr/>
        </p:nvSpPr>
        <p:spPr>
          <a:xfrm>
            <a:off x="7264241" y="5935476"/>
            <a:ext cx="571557" cy="54141"/>
          </a:xfrm>
          <a:custGeom>
            <a:avLst/>
            <a:gdLst/>
            <a:ahLst/>
            <a:cxnLst/>
            <a:rect l="l" t="t" r="r" b="b"/>
            <a:pathLst>
              <a:path w="17672" h="1674" extrusionOk="0">
                <a:moveTo>
                  <a:pt x="0" y="1"/>
                </a:moveTo>
                <a:lnTo>
                  <a:pt x="0" y="1674"/>
                </a:lnTo>
                <a:lnTo>
                  <a:pt x="17672" y="1674"/>
                </a:lnTo>
                <a:lnTo>
                  <a:pt x="176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5" name="Google Shape;6715;p60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6" name="Google Shape;6716;p60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7" name="Google Shape;6717;p60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18" name="Google Shape;6718;p60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</p:grpSpPr>
        <p:sp>
          <p:nvSpPr>
            <p:cNvPr id="6719" name="Google Shape;6719;p60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60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1" name="Google Shape;6721;p60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</p:grpSpPr>
        <p:sp>
          <p:nvSpPr>
            <p:cNvPr id="6722" name="Google Shape;6722;p60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60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60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5" name="Google Shape;6725;p60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26" name="Google Shape;6726;p60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</p:grpSpPr>
        <p:sp>
          <p:nvSpPr>
            <p:cNvPr id="6727" name="Google Shape;6727;p60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60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60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0" name="Google Shape;6730;p60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</p:grpSpPr>
        <p:sp>
          <p:nvSpPr>
            <p:cNvPr id="6731" name="Google Shape;6731;p60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60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60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60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60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60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60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60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60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0" name="Google Shape;6740;p60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</p:grpSpPr>
        <p:sp>
          <p:nvSpPr>
            <p:cNvPr id="6741" name="Google Shape;6741;p60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60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60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4" name="Google Shape;6744;p60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</p:grpSpPr>
        <p:sp>
          <p:nvSpPr>
            <p:cNvPr id="6745" name="Google Shape;6745;p60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60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60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8" name="Google Shape;6748;p60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</p:grpSpPr>
        <p:sp>
          <p:nvSpPr>
            <p:cNvPr id="6749" name="Google Shape;6749;p60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60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1" name="Google Shape;6751;p60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</p:grpSpPr>
        <p:sp>
          <p:nvSpPr>
            <p:cNvPr id="6752" name="Google Shape;6752;p60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60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60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60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60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60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60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60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60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1" name="Google Shape;6761;p60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</p:grpSpPr>
        <p:sp>
          <p:nvSpPr>
            <p:cNvPr id="6762" name="Google Shape;6762;p60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60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60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60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6" name="Google Shape;6766;p60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7" name="Google Shape;6767;p60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8" name="Google Shape;6768;p60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69" name="Google Shape;6769;p60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</p:grpSpPr>
        <p:sp>
          <p:nvSpPr>
            <p:cNvPr id="6770" name="Google Shape;6770;p60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60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60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60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60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60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60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60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60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60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60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60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60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60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4" name="Google Shape;6784;p60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</p:grpSpPr>
        <p:sp>
          <p:nvSpPr>
            <p:cNvPr id="6785" name="Google Shape;6785;p60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60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7" name="Google Shape;6787;p60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</p:grpSpPr>
        <p:sp>
          <p:nvSpPr>
            <p:cNvPr id="6788" name="Google Shape;6788;p60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60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60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1" name="Google Shape;6791;p60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</p:grpSpPr>
        <p:sp>
          <p:nvSpPr>
            <p:cNvPr id="6792" name="Google Shape;6792;p60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60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60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5" name="Google Shape;6795;p60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</p:grpSpPr>
        <p:sp>
          <p:nvSpPr>
            <p:cNvPr id="6796" name="Google Shape;6796;p60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60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60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60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60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1" name="Google Shape;6801;p60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</p:grpSpPr>
        <p:sp>
          <p:nvSpPr>
            <p:cNvPr id="6802" name="Google Shape;6802;p60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60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60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60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6" name="Google Shape;6806;p60"/>
          <p:cNvGrpSpPr/>
          <p:nvPr/>
        </p:nvGrpSpPr>
        <p:grpSpPr>
          <a:xfrm>
            <a:off x="1738564" y="1533936"/>
            <a:ext cx="368186" cy="364224"/>
            <a:chOff x="-64406125" y="3362225"/>
            <a:chExt cx="318225" cy="314800"/>
          </a:xfrm>
        </p:grpSpPr>
        <p:sp>
          <p:nvSpPr>
            <p:cNvPr id="6807" name="Google Shape;6807;p60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60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9" name="Google Shape;6809;p60"/>
          <p:cNvSpPr/>
          <p:nvPr/>
        </p:nvSpPr>
        <p:spPr>
          <a:xfrm>
            <a:off x="1801771" y="1975400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10" name="Google Shape;6810;p60"/>
          <p:cNvGrpSpPr/>
          <p:nvPr/>
        </p:nvGrpSpPr>
        <p:grpSpPr>
          <a:xfrm>
            <a:off x="1739027" y="2404781"/>
            <a:ext cx="367261" cy="366364"/>
            <a:chOff x="-64410850" y="4094450"/>
            <a:chExt cx="317425" cy="316650"/>
          </a:xfrm>
        </p:grpSpPr>
        <p:sp>
          <p:nvSpPr>
            <p:cNvPr id="6811" name="Google Shape;6811;p60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60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60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4" name="Google Shape;6814;p60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15" name="Google Shape;6815;p60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</p:grpSpPr>
        <p:sp>
          <p:nvSpPr>
            <p:cNvPr id="6816" name="Google Shape;6816;p60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60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8" name="Google Shape;6818;p60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</p:grpSpPr>
        <p:sp>
          <p:nvSpPr>
            <p:cNvPr id="6819" name="Google Shape;6819;p60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60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60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60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60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4" name="Google Shape;6824;p60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</p:grpSpPr>
        <p:sp>
          <p:nvSpPr>
            <p:cNvPr id="6825" name="Google Shape;6825;p60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60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60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60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60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0" name="Google Shape;6830;p60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1" name="Google Shape;6831;p60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</p:grpSpPr>
        <p:sp>
          <p:nvSpPr>
            <p:cNvPr id="6832" name="Google Shape;6832;p60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60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60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5" name="Google Shape;6835;p60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</p:grpSpPr>
        <p:sp>
          <p:nvSpPr>
            <p:cNvPr id="6836" name="Google Shape;6836;p60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60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60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60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60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60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2" name="Google Shape;6842;p60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</p:grpSpPr>
        <p:sp>
          <p:nvSpPr>
            <p:cNvPr id="6843" name="Google Shape;6843;p60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60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60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6" name="Google Shape;6846;p60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</p:grpSpPr>
        <p:sp>
          <p:nvSpPr>
            <p:cNvPr id="6847" name="Google Shape;6847;p60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60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60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0" name="Google Shape;6850;p60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</p:grpSpPr>
        <p:sp>
          <p:nvSpPr>
            <p:cNvPr id="6851" name="Google Shape;6851;p60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60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60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60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5" name="Google Shape;6855;p60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</p:grpSpPr>
        <p:sp>
          <p:nvSpPr>
            <p:cNvPr id="6856" name="Google Shape;6856;p60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60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8" name="Google Shape;6858;p60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</p:grpSpPr>
        <p:sp>
          <p:nvSpPr>
            <p:cNvPr id="6859" name="Google Shape;6859;p60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60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1" name="Google Shape;6861;p60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</p:grpSpPr>
        <p:sp>
          <p:nvSpPr>
            <p:cNvPr id="6862" name="Google Shape;6862;p60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60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60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60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6" name="Google Shape;6866;p60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</p:grpSpPr>
        <p:sp>
          <p:nvSpPr>
            <p:cNvPr id="6867" name="Google Shape;6867;p60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60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60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60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1" name="Google Shape;6871;p60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</p:grpSpPr>
        <p:sp>
          <p:nvSpPr>
            <p:cNvPr id="6872" name="Google Shape;6872;p60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60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60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60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60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60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60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9" name="Google Shape;6879;p60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</p:grpSpPr>
        <p:sp>
          <p:nvSpPr>
            <p:cNvPr id="6880" name="Google Shape;6880;p60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60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2" name="Google Shape;6882;p60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3" name="Google Shape;6883;p60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</p:grpSpPr>
        <p:sp>
          <p:nvSpPr>
            <p:cNvPr id="6884" name="Google Shape;6884;p60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60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60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60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8" name="Google Shape;6888;p60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9" name="Google Shape;6889;p60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</p:grpSpPr>
        <p:sp>
          <p:nvSpPr>
            <p:cNvPr id="6890" name="Google Shape;6890;p60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60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60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3" name="Google Shape;6893;p60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</p:grpSpPr>
        <p:sp>
          <p:nvSpPr>
            <p:cNvPr id="6894" name="Google Shape;6894;p60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60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60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60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60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60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60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1" name="Google Shape;6901;p60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</p:grpSpPr>
        <p:sp>
          <p:nvSpPr>
            <p:cNvPr id="6902" name="Google Shape;6902;p60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60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4" name="Google Shape;6904;p60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5" name="Google Shape;6905;p60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6" name="Google Shape;6906;p60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07" name="Google Shape;6907;p60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</p:grpSpPr>
        <p:sp>
          <p:nvSpPr>
            <p:cNvPr id="6908" name="Google Shape;6908;p60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60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60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60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2" name="Google Shape;6912;p60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</p:grpSpPr>
        <p:sp>
          <p:nvSpPr>
            <p:cNvPr id="6913" name="Google Shape;6913;p60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60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60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60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60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60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60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0" name="Google Shape;6920;p60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</p:grpSpPr>
        <p:sp>
          <p:nvSpPr>
            <p:cNvPr id="6921" name="Google Shape;6921;p60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60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60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4" name="Google Shape;6924;p60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</p:grpSpPr>
        <p:sp>
          <p:nvSpPr>
            <p:cNvPr id="6925" name="Google Shape;6925;p60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60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60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60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60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0" name="Google Shape;6930;p60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</p:grpSpPr>
        <p:sp>
          <p:nvSpPr>
            <p:cNvPr id="6931" name="Google Shape;6931;p60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60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60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60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60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60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60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8" name="Google Shape;6938;p60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</p:grpSpPr>
        <p:sp>
          <p:nvSpPr>
            <p:cNvPr id="6939" name="Google Shape;6939;p60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60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60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2" name="Google Shape;6942;p60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</p:grpSpPr>
        <p:sp>
          <p:nvSpPr>
            <p:cNvPr id="6943" name="Google Shape;6943;p60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60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60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6" name="Google Shape;6946;p60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</p:grpSpPr>
        <p:sp>
          <p:nvSpPr>
            <p:cNvPr id="6947" name="Google Shape;6947;p60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60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60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60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1" name="Google Shape;6951;p60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</p:grpSpPr>
        <p:sp>
          <p:nvSpPr>
            <p:cNvPr id="6952" name="Google Shape;6952;p60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60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60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60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60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7" name="Google Shape;6957;p60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</p:grpSpPr>
        <p:sp>
          <p:nvSpPr>
            <p:cNvPr id="6958" name="Google Shape;6958;p60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60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0" name="Google Shape;6960;p60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</p:grpSpPr>
        <p:sp>
          <p:nvSpPr>
            <p:cNvPr id="6961" name="Google Shape;6961;p60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60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60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60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60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60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60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60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</p:grpSpPr>
        <p:sp>
          <p:nvSpPr>
            <p:cNvPr id="6969" name="Google Shape;6969;p60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60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60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60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60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60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60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6" name="Google Shape;6976;p60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</p:grpSpPr>
        <p:sp>
          <p:nvSpPr>
            <p:cNvPr id="6977" name="Google Shape;6977;p60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60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60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60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60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2" name="Google Shape;6982;p60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</p:grpSpPr>
        <p:sp>
          <p:nvSpPr>
            <p:cNvPr id="6983" name="Google Shape;6983;p60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60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60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60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60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60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9" name="Google Shape;6989;p60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</p:grpSpPr>
        <p:sp>
          <p:nvSpPr>
            <p:cNvPr id="6990" name="Google Shape;6990;p60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60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60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60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4" name="Google Shape;6994;p60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</p:grpSpPr>
        <p:sp>
          <p:nvSpPr>
            <p:cNvPr id="6995" name="Google Shape;6995;p60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60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60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60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60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60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60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60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3" name="Google Shape;7003;p60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</p:grpSpPr>
        <p:sp>
          <p:nvSpPr>
            <p:cNvPr id="7004" name="Google Shape;7004;p60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60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60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60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60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9" name="Google Shape;7009;p60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</p:grpSpPr>
        <p:sp>
          <p:nvSpPr>
            <p:cNvPr id="7010" name="Google Shape;7010;p60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60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60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60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4" name="Google Shape;7014;p60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</p:grpSpPr>
        <p:sp>
          <p:nvSpPr>
            <p:cNvPr id="7015" name="Google Shape;7015;p60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60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60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60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60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0" name="Google Shape;7020;p60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</p:grpSpPr>
        <p:sp>
          <p:nvSpPr>
            <p:cNvPr id="7021" name="Google Shape;7021;p60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60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60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60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60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60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60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60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60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60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60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60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3" name="Google Shape;7033;p60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</p:grpSpPr>
        <p:sp>
          <p:nvSpPr>
            <p:cNvPr id="7034" name="Google Shape;7034;p60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60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60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60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60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60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0" name="Google Shape;7040;p60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</p:grpSpPr>
        <p:sp>
          <p:nvSpPr>
            <p:cNvPr id="7041" name="Google Shape;7041;p60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60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60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60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60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60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60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8" name="Google Shape;7048;p60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</p:grpSpPr>
        <p:sp>
          <p:nvSpPr>
            <p:cNvPr id="7049" name="Google Shape;7049;p60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60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60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2" name="Google Shape;7052;p60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3" name="Google Shape;7053;p60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</p:grpSpPr>
        <p:sp>
          <p:nvSpPr>
            <p:cNvPr id="7054" name="Google Shape;7054;p60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60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60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60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8" name="Google Shape;7058;p60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</p:grpSpPr>
        <p:sp>
          <p:nvSpPr>
            <p:cNvPr id="7059" name="Google Shape;7059;p60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60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60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60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60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4" name="Google Shape;7064;p60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65" name="Google Shape;7065;p60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</p:grpSpPr>
        <p:sp>
          <p:nvSpPr>
            <p:cNvPr id="7066" name="Google Shape;7066;p60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60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60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9" name="Google Shape;7069;p60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</p:grpSpPr>
        <p:sp>
          <p:nvSpPr>
            <p:cNvPr id="7070" name="Google Shape;7070;p60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60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60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60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60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60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6" name="Google Shape;7076;p60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</p:grpSpPr>
        <p:sp>
          <p:nvSpPr>
            <p:cNvPr id="7077" name="Google Shape;7077;p60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60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60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60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60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60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60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4" name="Google Shape;7084;p60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</p:grpSpPr>
        <p:sp>
          <p:nvSpPr>
            <p:cNvPr id="7085" name="Google Shape;7085;p60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60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60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8" name="Google Shape;7088;p60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</p:grpSpPr>
        <p:sp>
          <p:nvSpPr>
            <p:cNvPr id="7089" name="Google Shape;7089;p60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60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60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60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60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60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5" name="Google Shape;7095;p60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</p:grpSpPr>
        <p:sp>
          <p:nvSpPr>
            <p:cNvPr id="7096" name="Google Shape;7096;p60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60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60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9" name="Google Shape;7099;p60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</p:grpSpPr>
        <p:sp>
          <p:nvSpPr>
            <p:cNvPr id="7100" name="Google Shape;7100;p60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60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60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3" name="Google Shape;7103;p60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</p:grpSpPr>
        <p:sp>
          <p:nvSpPr>
            <p:cNvPr id="7104" name="Google Shape;7104;p60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60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60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7" name="Google Shape;7107;p60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</p:grpSpPr>
        <p:sp>
          <p:nvSpPr>
            <p:cNvPr id="7108" name="Google Shape;7108;p60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60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60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60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60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60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60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60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6" name="Google Shape;7116;p60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</p:grpSpPr>
        <p:sp>
          <p:nvSpPr>
            <p:cNvPr id="7117" name="Google Shape;7117;p60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60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60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60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60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60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60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60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5" name="Google Shape;7125;p60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</p:grpSpPr>
        <p:sp>
          <p:nvSpPr>
            <p:cNvPr id="7126" name="Google Shape;7126;p60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60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60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9" name="Google Shape;7129;p60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</p:grpSpPr>
        <p:sp>
          <p:nvSpPr>
            <p:cNvPr id="7130" name="Google Shape;7130;p60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60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60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60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60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60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60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60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8" name="Google Shape;7138;p60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</p:grpSpPr>
        <p:sp>
          <p:nvSpPr>
            <p:cNvPr id="7139" name="Google Shape;7139;p60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60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60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60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60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60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60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60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7" name="Google Shape;7147;p60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</p:grpSpPr>
        <p:sp>
          <p:nvSpPr>
            <p:cNvPr id="7148" name="Google Shape;7148;p60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60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60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60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2" name="Google Shape;7152;p60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</p:grpSpPr>
        <p:sp>
          <p:nvSpPr>
            <p:cNvPr id="7153" name="Google Shape;7153;p60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60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60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60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60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60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60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0" name="Google Shape;7160;p60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</p:grpSpPr>
        <p:sp>
          <p:nvSpPr>
            <p:cNvPr id="7161" name="Google Shape;7161;p60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60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60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60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60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60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7" name="Google Shape;7167;p60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</p:grpSpPr>
        <p:sp>
          <p:nvSpPr>
            <p:cNvPr id="7168" name="Google Shape;7168;p60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60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60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60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60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3" name="Google Shape;7173;p60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</p:grpSpPr>
        <p:sp>
          <p:nvSpPr>
            <p:cNvPr id="7174" name="Google Shape;7174;p60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60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60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7" name="Google Shape;7177;p60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</p:grpSpPr>
        <p:sp>
          <p:nvSpPr>
            <p:cNvPr id="7178" name="Google Shape;7178;p60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60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60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60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60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60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60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5" name="Google Shape;7185;p60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</p:grpSpPr>
        <p:sp>
          <p:nvSpPr>
            <p:cNvPr id="7186" name="Google Shape;7186;p60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60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60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9" name="Google Shape;7189;p60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</p:grpSpPr>
        <p:sp>
          <p:nvSpPr>
            <p:cNvPr id="7190" name="Google Shape;7190;p60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60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60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60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60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5" name="Google Shape;7195;p60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</p:grpSpPr>
        <p:sp>
          <p:nvSpPr>
            <p:cNvPr id="7196" name="Google Shape;7196;p60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60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60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60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0" name="Google Shape;7200;p60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</p:grpSpPr>
        <p:sp>
          <p:nvSpPr>
            <p:cNvPr id="7201" name="Google Shape;7201;p60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60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60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60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60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6" name="Google Shape;7206;p60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</p:grpSpPr>
        <p:sp>
          <p:nvSpPr>
            <p:cNvPr id="7207" name="Google Shape;7207;p60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60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60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60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60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60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60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4" name="Google Shape;7214;p60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</p:grpSpPr>
        <p:sp>
          <p:nvSpPr>
            <p:cNvPr id="7215" name="Google Shape;7215;p60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60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60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60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60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60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5" name="Google Shape;7225;p61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&amp; Support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6" name="Google Shape;7226;p61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Avatar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27" name="Google Shape;7227;p61"/>
          <p:cNvGrpSpPr/>
          <p:nvPr/>
        </p:nvGrpSpPr>
        <p:grpSpPr>
          <a:xfrm>
            <a:off x="877057" y="1532946"/>
            <a:ext cx="294401" cy="353645"/>
            <a:chOff x="-35814600" y="3202075"/>
            <a:chExt cx="242625" cy="291450"/>
          </a:xfrm>
        </p:grpSpPr>
        <p:sp>
          <p:nvSpPr>
            <p:cNvPr id="7228" name="Google Shape;7228;p61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61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61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61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61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61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61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5" name="Google Shape;7235;p61"/>
          <p:cNvGrpSpPr/>
          <p:nvPr/>
        </p:nvGrpSpPr>
        <p:grpSpPr>
          <a:xfrm>
            <a:off x="847435" y="1973866"/>
            <a:ext cx="353645" cy="353888"/>
            <a:chOff x="-35839800" y="3561025"/>
            <a:chExt cx="291450" cy="291650"/>
          </a:xfrm>
        </p:grpSpPr>
        <p:sp>
          <p:nvSpPr>
            <p:cNvPr id="7236" name="Google Shape;7236;p61"/>
            <p:cNvSpPr/>
            <p:nvPr/>
          </p:nvSpPr>
          <p:spPr>
            <a:xfrm>
              <a:off x="-35772850" y="3612425"/>
              <a:ext cx="155200" cy="142575"/>
            </a:xfrm>
            <a:custGeom>
              <a:avLst/>
              <a:gdLst/>
              <a:ahLst/>
              <a:cxnLst/>
              <a:rect l="l" t="t" r="r" b="b"/>
              <a:pathLst>
                <a:path w="6208" h="5703" extrusionOk="0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61"/>
            <p:cNvSpPr/>
            <p:nvPr/>
          </p:nvSpPr>
          <p:spPr>
            <a:xfrm>
              <a:off x="-35621625" y="3694325"/>
              <a:ext cx="73275" cy="143375"/>
            </a:xfrm>
            <a:custGeom>
              <a:avLst/>
              <a:gdLst/>
              <a:ahLst/>
              <a:cxnLst/>
              <a:rect l="l" t="t" r="r" b="b"/>
              <a:pathLst>
                <a:path w="2931" h="5735" extrusionOk="0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61"/>
            <p:cNvSpPr/>
            <p:nvPr/>
          </p:nvSpPr>
          <p:spPr>
            <a:xfrm>
              <a:off x="-35827200" y="3748675"/>
              <a:ext cx="263100" cy="104000"/>
            </a:xfrm>
            <a:custGeom>
              <a:avLst/>
              <a:gdLst/>
              <a:ahLst/>
              <a:cxnLst/>
              <a:rect l="l" t="t" r="r" b="b"/>
              <a:pathLst>
                <a:path w="10524" h="4160" extrusionOk="0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61"/>
            <p:cNvSpPr/>
            <p:nvPr/>
          </p:nvSpPr>
          <p:spPr>
            <a:xfrm>
              <a:off x="-35831925" y="3635275"/>
              <a:ext cx="41775" cy="85075"/>
            </a:xfrm>
            <a:custGeom>
              <a:avLst/>
              <a:gdLst/>
              <a:ahLst/>
              <a:cxnLst/>
              <a:rect l="l" t="t" r="r" b="b"/>
              <a:pathLst>
                <a:path w="1671" h="3403" extrusionOk="0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61"/>
            <p:cNvSpPr/>
            <p:nvPr/>
          </p:nvSpPr>
          <p:spPr>
            <a:xfrm>
              <a:off x="-35601150" y="3635275"/>
              <a:ext cx="43350" cy="85075"/>
            </a:xfrm>
            <a:custGeom>
              <a:avLst/>
              <a:gdLst/>
              <a:ahLst/>
              <a:cxnLst/>
              <a:rect l="l" t="t" r="r" b="b"/>
              <a:pathLst>
                <a:path w="1734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61"/>
            <p:cNvSpPr/>
            <p:nvPr/>
          </p:nvSpPr>
          <p:spPr>
            <a:xfrm>
              <a:off x="-35750000" y="3561025"/>
              <a:ext cx="111075" cy="35675"/>
            </a:xfrm>
            <a:custGeom>
              <a:avLst/>
              <a:gdLst/>
              <a:ahLst/>
              <a:cxnLst/>
              <a:rect l="l" t="t" r="r" b="b"/>
              <a:pathLst>
                <a:path w="4443" h="1427" extrusionOk="0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61"/>
            <p:cNvSpPr/>
            <p:nvPr/>
          </p:nvSpPr>
          <p:spPr>
            <a:xfrm>
              <a:off x="-35839800" y="3694325"/>
              <a:ext cx="72500" cy="143375"/>
            </a:xfrm>
            <a:custGeom>
              <a:avLst/>
              <a:gdLst/>
              <a:ahLst/>
              <a:cxnLst/>
              <a:rect l="l" t="t" r="r" b="b"/>
              <a:pathLst>
                <a:path w="2900" h="5735" extrusionOk="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3" name="Google Shape;7243;p61"/>
          <p:cNvSpPr/>
          <p:nvPr/>
        </p:nvSpPr>
        <p:spPr>
          <a:xfrm>
            <a:off x="845859" y="2409404"/>
            <a:ext cx="355557" cy="353645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44" name="Google Shape;7244;p61"/>
          <p:cNvGrpSpPr/>
          <p:nvPr/>
        </p:nvGrpSpPr>
        <p:grpSpPr>
          <a:xfrm>
            <a:off x="3084980" y="1532946"/>
            <a:ext cx="353645" cy="353645"/>
            <a:chOff x="-34003850" y="3227275"/>
            <a:chExt cx="291450" cy="291450"/>
          </a:xfrm>
        </p:grpSpPr>
        <p:sp>
          <p:nvSpPr>
            <p:cNvPr id="7245" name="Google Shape;7245;p61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61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61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61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61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0" name="Google Shape;7250;p61"/>
          <p:cNvGrpSpPr/>
          <p:nvPr/>
        </p:nvGrpSpPr>
        <p:grpSpPr>
          <a:xfrm>
            <a:off x="3084510" y="1973638"/>
            <a:ext cx="354586" cy="354343"/>
            <a:chOff x="-34004625" y="3585850"/>
            <a:chExt cx="292225" cy="292025"/>
          </a:xfrm>
        </p:grpSpPr>
        <p:sp>
          <p:nvSpPr>
            <p:cNvPr id="7251" name="Google Shape;7251;p61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61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61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61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61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6" name="Google Shape;7256;p61"/>
          <p:cNvGrpSpPr/>
          <p:nvPr/>
        </p:nvGrpSpPr>
        <p:grpSpPr>
          <a:xfrm>
            <a:off x="3084025" y="2408839"/>
            <a:ext cx="355557" cy="354616"/>
            <a:chOff x="-34005425" y="3945575"/>
            <a:chExt cx="293025" cy="292250"/>
          </a:xfrm>
        </p:grpSpPr>
        <p:sp>
          <p:nvSpPr>
            <p:cNvPr id="7257" name="Google Shape;7257;p61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61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61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0" name="Google Shape;7260;p61"/>
          <p:cNvGrpSpPr/>
          <p:nvPr/>
        </p:nvGrpSpPr>
        <p:grpSpPr>
          <a:xfrm>
            <a:off x="1731124" y="2882015"/>
            <a:ext cx="358408" cy="355557"/>
            <a:chOff x="-32174975" y="3192625"/>
            <a:chExt cx="295375" cy="293025"/>
          </a:xfrm>
        </p:grpSpPr>
        <p:sp>
          <p:nvSpPr>
            <p:cNvPr id="7261" name="Google Shape;7261;p61"/>
            <p:cNvSpPr/>
            <p:nvPr/>
          </p:nvSpPr>
          <p:spPr>
            <a:xfrm>
              <a:off x="-32171050" y="3279250"/>
              <a:ext cx="291450" cy="153625"/>
            </a:xfrm>
            <a:custGeom>
              <a:avLst/>
              <a:gdLst/>
              <a:ahLst/>
              <a:cxnLst/>
              <a:rect l="l" t="t" r="r" b="b"/>
              <a:pathLst>
                <a:path w="11658" h="6145" extrusionOk="0">
                  <a:moveTo>
                    <a:pt x="5829" y="694"/>
                  </a:moveTo>
                  <a:cubicBezTo>
                    <a:pt x="7184" y="694"/>
                    <a:pt x="8255" y="1734"/>
                    <a:pt x="8255" y="3088"/>
                  </a:cubicBezTo>
                  <a:cubicBezTo>
                    <a:pt x="8255" y="4412"/>
                    <a:pt x="7153" y="5483"/>
                    <a:pt x="5829" y="5483"/>
                  </a:cubicBezTo>
                  <a:cubicBezTo>
                    <a:pt x="4506" y="5483"/>
                    <a:pt x="3435" y="4412"/>
                    <a:pt x="3435" y="3088"/>
                  </a:cubicBezTo>
                  <a:cubicBezTo>
                    <a:pt x="3435" y="1734"/>
                    <a:pt x="4506" y="694"/>
                    <a:pt x="5829" y="694"/>
                  </a:cubicBezTo>
                  <a:close/>
                  <a:moveTo>
                    <a:pt x="1" y="1"/>
                  </a:moveTo>
                  <a:lnTo>
                    <a:pt x="1" y="6144"/>
                  </a:lnTo>
                  <a:lnTo>
                    <a:pt x="11658" y="6144"/>
                  </a:lnTo>
                  <a:lnTo>
                    <a:pt x="116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61"/>
            <p:cNvSpPr/>
            <p:nvPr/>
          </p:nvSpPr>
          <p:spPr>
            <a:xfrm>
              <a:off x="-32067075" y="33139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1670" y="662"/>
                  </a:moveTo>
                  <a:cubicBezTo>
                    <a:pt x="1891" y="662"/>
                    <a:pt x="2048" y="819"/>
                    <a:pt x="2048" y="1040"/>
                  </a:cubicBezTo>
                  <a:lnTo>
                    <a:pt x="2048" y="1386"/>
                  </a:lnTo>
                  <a:lnTo>
                    <a:pt x="2395" y="1386"/>
                  </a:lnTo>
                  <a:cubicBezTo>
                    <a:pt x="2584" y="1386"/>
                    <a:pt x="2741" y="1544"/>
                    <a:pt x="2741" y="1733"/>
                  </a:cubicBezTo>
                  <a:cubicBezTo>
                    <a:pt x="2710" y="1890"/>
                    <a:pt x="2552" y="2048"/>
                    <a:pt x="2363" y="2048"/>
                  </a:cubicBezTo>
                  <a:lnTo>
                    <a:pt x="1670" y="2048"/>
                  </a:lnTo>
                  <a:cubicBezTo>
                    <a:pt x="1481" y="2048"/>
                    <a:pt x="1324" y="1890"/>
                    <a:pt x="1324" y="1701"/>
                  </a:cubicBezTo>
                  <a:lnTo>
                    <a:pt x="1324" y="1040"/>
                  </a:lnTo>
                  <a:cubicBezTo>
                    <a:pt x="1324" y="819"/>
                    <a:pt x="1481" y="662"/>
                    <a:pt x="1670" y="662"/>
                  </a:cubicBezTo>
                  <a:close/>
                  <a:moveTo>
                    <a:pt x="1670" y="0"/>
                  </a:moveTo>
                  <a:cubicBezTo>
                    <a:pt x="725" y="0"/>
                    <a:pt x="1" y="756"/>
                    <a:pt x="1" y="1701"/>
                  </a:cubicBezTo>
                  <a:cubicBezTo>
                    <a:pt x="1" y="2646"/>
                    <a:pt x="725" y="3403"/>
                    <a:pt x="1670" y="3403"/>
                  </a:cubicBezTo>
                  <a:cubicBezTo>
                    <a:pt x="2615" y="3403"/>
                    <a:pt x="3372" y="2646"/>
                    <a:pt x="3372" y="1701"/>
                  </a:cubicBezTo>
                  <a:cubicBezTo>
                    <a:pt x="3372" y="756"/>
                    <a:pt x="2615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61"/>
            <p:cNvSpPr/>
            <p:nvPr/>
          </p:nvSpPr>
          <p:spPr>
            <a:xfrm>
              <a:off x="-32171050" y="3450950"/>
              <a:ext cx="291450" cy="34700"/>
            </a:xfrm>
            <a:custGeom>
              <a:avLst/>
              <a:gdLst/>
              <a:ahLst/>
              <a:cxnLst/>
              <a:rect l="l" t="t" r="r" b="b"/>
              <a:pathLst>
                <a:path w="11658" h="1388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15"/>
                    <a:pt x="442" y="1387"/>
                    <a:pt x="1041" y="1387"/>
                  </a:cubicBezTo>
                  <a:lnTo>
                    <a:pt x="10650" y="1387"/>
                  </a:lnTo>
                  <a:cubicBezTo>
                    <a:pt x="11217" y="1387"/>
                    <a:pt x="11658" y="915"/>
                    <a:pt x="11658" y="347"/>
                  </a:cubicBezTo>
                  <a:lnTo>
                    <a:pt x="116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61"/>
            <p:cNvSpPr/>
            <p:nvPr/>
          </p:nvSpPr>
          <p:spPr>
            <a:xfrm>
              <a:off x="-32174975" y="3192625"/>
              <a:ext cx="295375" cy="70125"/>
            </a:xfrm>
            <a:custGeom>
              <a:avLst/>
              <a:gdLst/>
              <a:ahLst/>
              <a:cxnLst/>
              <a:rect l="l" t="t" r="r" b="b"/>
              <a:pathLst>
                <a:path w="11815" h="2805" extrusionOk="0">
                  <a:moveTo>
                    <a:pt x="1733" y="0"/>
                  </a:moveTo>
                  <a:cubicBezTo>
                    <a:pt x="1544" y="0"/>
                    <a:pt x="1387" y="158"/>
                    <a:pt x="1387" y="378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73" y="725"/>
                    <a:pt x="0" y="1197"/>
                    <a:pt x="0" y="1733"/>
                  </a:cubicBezTo>
                  <a:lnTo>
                    <a:pt x="0" y="2804"/>
                  </a:lnTo>
                  <a:lnTo>
                    <a:pt x="11657" y="2804"/>
                  </a:lnTo>
                  <a:lnTo>
                    <a:pt x="11657" y="1733"/>
                  </a:lnTo>
                  <a:lnTo>
                    <a:pt x="11815" y="1733"/>
                  </a:lnTo>
                  <a:cubicBezTo>
                    <a:pt x="11815" y="1197"/>
                    <a:pt x="11374" y="725"/>
                    <a:pt x="10807" y="725"/>
                  </a:cubicBezTo>
                  <a:lnTo>
                    <a:pt x="10460" y="725"/>
                  </a:lnTo>
                  <a:lnTo>
                    <a:pt x="10460" y="378"/>
                  </a:lnTo>
                  <a:cubicBezTo>
                    <a:pt x="10460" y="158"/>
                    <a:pt x="10303" y="0"/>
                    <a:pt x="10082" y="0"/>
                  </a:cubicBezTo>
                  <a:cubicBezTo>
                    <a:pt x="9893" y="0"/>
                    <a:pt x="9735" y="158"/>
                    <a:pt x="9735" y="378"/>
                  </a:cubicBezTo>
                  <a:lnTo>
                    <a:pt x="9735" y="725"/>
                  </a:lnTo>
                  <a:lnTo>
                    <a:pt x="8349" y="725"/>
                  </a:lnTo>
                  <a:lnTo>
                    <a:pt x="8349" y="378"/>
                  </a:lnTo>
                  <a:cubicBezTo>
                    <a:pt x="8349" y="158"/>
                    <a:pt x="8192" y="0"/>
                    <a:pt x="8003" y="0"/>
                  </a:cubicBezTo>
                  <a:cubicBezTo>
                    <a:pt x="7814" y="0"/>
                    <a:pt x="7656" y="158"/>
                    <a:pt x="7656" y="378"/>
                  </a:cubicBezTo>
                  <a:lnTo>
                    <a:pt x="7656" y="725"/>
                  </a:lnTo>
                  <a:lnTo>
                    <a:pt x="6270" y="725"/>
                  </a:lnTo>
                  <a:lnTo>
                    <a:pt x="6270" y="378"/>
                  </a:lnTo>
                  <a:cubicBezTo>
                    <a:pt x="6270" y="158"/>
                    <a:pt x="6112" y="0"/>
                    <a:pt x="5923" y="0"/>
                  </a:cubicBezTo>
                  <a:cubicBezTo>
                    <a:pt x="5734" y="0"/>
                    <a:pt x="5577" y="158"/>
                    <a:pt x="5577" y="378"/>
                  </a:cubicBezTo>
                  <a:lnTo>
                    <a:pt x="5577" y="725"/>
                  </a:lnTo>
                  <a:lnTo>
                    <a:pt x="4191" y="725"/>
                  </a:lnTo>
                  <a:lnTo>
                    <a:pt x="4191" y="378"/>
                  </a:lnTo>
                  <a:cubicBezTo>
                    <a:pt x="4191" y="158"/>
                    <a:pt x="4033" y="0"/>
                    <a:pt x="3844" y="0"/>
                  </a:cubicBezTo>
                  <a:cubicBezTo>
                    <a:pt x="3623" y="0"/>
                    <a:pt x="3466" y="158"/>
                    <a:pt x="3466" y="378"/>
                  </a:cubicBezTo>
                  <a:lnTo>
                    <a:pt x="3466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5" name="Google Shape;7265;p61"/>
          <p:cNvSpPr/>
          <p:nvPr/>
        </p:nvSpPr>
        <p:spPr>
          <a:xfrm>
            <a:off x="1728170" y="3353079"/>
            <a:ext cx="363201" cy="354859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6" name="Google Shape;7266;p61"/>
          <p:cNvSpPr/>
          <p:nvPr/>
        </p:nvSpPr>
        <p:spPr>
          <a:xfrm>
            <a:off x="1732948" y="3818164"/>
            <a:ext cx="353645" cy="354586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7" name="Google Shape;7267;p61"/>
          <p:cNvGrpSpPr/>
          <p:nvPr/>
        </p:nvGrpSpPr>
        <p:grpSpPr>
          <a:xfrm>
            <a:off x="3970274" y="2882970"/>
            <a:ext cx="354586" cy="353645"/>
            <a:chOff x="-30345325" y="3184750"/>
            <a:chExt cx="292225" cy="291450"/>
          </a:xfrm>
        </p:grpSpPr>
        <p:sp>
          <p:nvSpPr>
            <p:cNvPr id="7268" name="Google Shape;7268;p61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61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61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61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61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3" name="Google Shape;7273;p61"/>
          <p:cNvGrpSpPr/>
          <p:nvPr/>
        </p:nvGrpSpPr>
        <p:grpSpPr>
          <a:xfrm>
            <a:off x="1295026" y="1532946"/>
            <a:ext cx="353645" cy="353645"/>
            <a:chOff x="-35481425" y="3202075"/>
            <a:chExt cx="291450" cy="291450"/>
          </a:xfrm>
        </p:grpSpPr>
        <p:sp>
          <p:nvSpPr>
            <p:cNvPr id="7274" name="Google Shape;7274;p61"/>
            <p:cNvSpPr/>
            <p:nvPr/>
          </p:nvSpPr>
          <p:spPr>
            <a:xfrm>
              <a:off x="-35414475" y="3304600"/>
              <a:ext cx="154400" cy="85975"/>
            </a:xfrm>
            <a:custGeom>
              <a:avLst/>
              <a:gdLst/>
              <a:ahLst/>
              <a:cxnLst/>
              <a:rect l="l" t="t" r="r" b="b"/>
              <a:pathLst>
                <a:path w="6176" h="3439" extrusionOk="0">
                  <a:moveTo>
                    <a:pt x="4433" y="0"/>
                  </a:moveTo>
                  <a:cubicBezTo>
                    <a:pt x="4393" y="0"/>
                    <a:pt x="4354" y="8"/>
                    <a:pt x="4317" y="26"/>
                  </a:cubicBezTo>
                  <a:cubicBezTo>
                    <a:pt x="4191" y="58"/>
                    <a:pt x="4128" y="216"/>
                    <a:pt x="4128" y="342"/>
                  </a:cubicBezTo>
                  <a:lnTo>
                    <a:pt x="4128" y="1003"/>
                  </a:lnTo>
                  <a:lnTo>
                    <a:pt x="2048" y="1003"/>
                  </a:lnTo>
                  <a:lnTo>
                    <a:pt x="2048" y="342"/>
                  </a:lnTo>
                  <a:cubicBezTo>
                    <a:pt x="2048" y="184"/>
                    <a:pt x="1954" y="58"/>
                    <a:pt x="1828" y="26"/>
                  </a:cubicBezTo>
                  <a:cubicBezTo>
                    <a:pt x="1793" y="15"/>
                    <a:pt x="1750" y="8"/>
                    <a:pt x="1705" y="8"/>
                  </a:cubicBezTo>
                  <a:cubicBezTo>
                    <a:pt x="1626" y="8"/>
                    <a:pt x="1541" y="30"/>
                    <a:pt x="1481" y="89"/>
                  </a:cubicBezTo>
                  <a:lnTo>
                    <a:pt x="95" y="1476"/>
                  </a:lnTo>
                  <a:cubicBezTo>
                    <a:pt x="0" y="1602"/>
                    <a:pt x="0" y="1822"/>
                    <a:pt x="95" y="1948"/>
                  </a:cubicBezTo>
                  <a:lnTo>
                    <a:pt x="1481" y="3334"/>
                  </a:lnTo>
                  <a:cubicBezTo>
                    <a:pt x="1548" y="3379"/>
                    <a:pt x="1646" y="3424"/>
                    <a:pt x="1732" y="3424"/>
                  </a:cubicBezTo>
                  <a:cubicBezTo>
                    <a:pt x="1767" y="3424"/>
                    <a:pt x="1800" y="3416"/>
                    <a:pt x="1828" y="3398"/>
                  </a:cubicBezTo>
                  <a:cubicBezTo>
                    <a:pt x="1954" y="3366"/>
                    <a:pt x="2048" y="3208"/>
                    <a:pt x="2048" y="3082"/>
                  </a:cubicBezTo>
                  <a:lnTo>
                    <a:pt x="2048" y="2421"/>
                  </a:lnTo>
                  <a:lnTo>
                    <a:pt x="4128" y="2421"/>
                  </a:lnTo>
                  <a:lnTo>
                    <a:pt x="4128" y="3082"/>
                  </a:lnTo>
                  <a:cubicBezTo>
                    <a:pt x="4128" y="3240"/>
                    <a:pt x="4191" y="3366"/>
                    <a:pt x="4317" y="3398"/>
                  </a:cubicBezTo>
                  <a:cubicBezTo>
                    <a:pt x="4369" y="3424"/>
                    <a:pt x="4426" y="3439"/>
                    <a:pt x="4483" y="3439"/>
                  </a:cubicBezTo>
                  <a:cubicBezTo>
                    <a:pt x="4562" y="3439"/>
                    <a:pt x="4639" y="3408"/>
                    <a:pt x="4695" y="3334"/>
                  </a:cubicBezTo>
                  <a:lnTo>
                    <a:pt x="6049" y="1948"/>
                  </a:lnTo>
                  <a:cubicBezTo>
                    <a:pt x="6175" y="1822"/>
                    <a:pt x="6175" y="1602"/>
                    <a:pt x="6049" y="1476"/>
                  </a:cubicBezTo>
                  <a:lnTo>
                    <a:pt x="4695" y="89"/>
                  </a:lnTo>
                  <a:cubicBezTo>
                    <a:pt x="4628" y="45"/>
                    <a:pt x="4530" y="0"/>
                    <a:pt x="44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61"/>
            <p:cNvSpPr/>
            <p:nvPr/>
          </p:nvSpPr>
          <p:spPr>
            <a:xfrm>
              <a:off x="-35413700" y="3202075"/>
              <a:ext cx="34700" cy="103200"/>
            </a:xfrm>
            <a:custGeom>
              <a:avLst/>
              <a:gdLst/>
              <a:ahLst/>
              <a:cxnLst/>
              <a:rect l="l" t="t" r="r" b="b"/>
              <a:pathLst>
                <a:path w="1388" h="4128" extrusionOk="0">
                  <a:moveTo>
                    <a:pt x="1" y="0"/>
                  </a:moveTo>
                  <a:lnTo>
                    <a:pt x="1" y="4127"/>
                  </a:lnTo>
                  <a:lnTo>
                    <a:pt x="348" y="4127"/>
                  </a:lnTo>
                  <a:cubicBezTo>
                    <a:pt x="915" y="4127"/>
                    <a:pt x="1387" y="3655"/>
                    <a:pt x="1387" y="3088"/>
                  </a:cubicBezTo>
                  <a:lnTo>
                    <a:pt x="1387" y="1009"/>
                  </a:lnTo>
                  <a:cubicBezTo>
                    <a:pt x="1387" y="473"/>
                    <a:pt x="915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61"/>
            <p:cNvSpPr/>
            <p:nvPr/>
          </p:nvSpPr>
          <p:spPr>
            <a:xfrm>
              <a:off x="-35413700" y="3389525"/>
              <a:ext cx="34700" cy="103250"/>
            </a:xfrm>
            <a:custGeom>
              <a:avLst/>
              <a:gdLst/>
              <a:ahLst/>
              <a:cxnLst/>
              <a:rect l="l" t="t" r="r" b="b"/>
              <a:pathLst>
                <a:path w="1388" h="4130" extrusionOk="0">
                  <a:moveTo>
                    <a:pt x="1" y="1"/>
                  </a:moveTo>
                  <a:lnTo>
                    <a:pt x="1" y="4128"/>
                  </a:lnTo>
                  <a:lnTo>
                    <a:pt x="348" y="4128"/>
                  </a:lnTo>
                  <a:cubicBezTo>
                    <a:pt x="367" y="4129"/>
                    <a:pt x="386" y="4129"/>
                    <a:pt x="405" y="4129"/>
                  </a:cubicBezTo>
                  <a:cubicBezTo>
                    <a:pt x="946" y="4129"/>
                    <a:pt x="1387" y="3698"/>
                    <a:pt x="1387" y="3119"/>
                  </a:cubicBezTo>
                  <a:lnTo>
                    <a:pt x="1387" y="1040"/>
                  </a:lnTo>
                  <a:cubicBezTo>
                    <a:pt x="1387" y="473"/>
                    <a:pt x="915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61"/>
            <p:cNvSpPr/>
            <p:nvPr/>
          </p:nvSpPr>
          <p:spPr>
            <a:xfrm>
              <a:off x="-35292400" y="3202075"/>
              <a:ext cx="33900" cy="103200"/>
            </a:xfrm>
            <a:custGeom>
              <a:avLst/>
              <a:gdLst/>
              <a:ahLst/>
              <a:cxnLst/>
              <a:rect l="l" t="t" r="r" b="b"/>
              <a:pathLst>
                <a:path w="1356" h="4128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3088"/>
                  </a:lnTo>
                  <a:cubicBezTo>
                    <a:pt x="1" y="3655"/>
                    <a:pt x="410" y="4127"/>
                    <a:pt x="1009" y="4127"/>
                  </a:cubicBezTo>
                  <a:lnTo>
                    <a:pt x="1355" y="4127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61"/>
            <p:cNvSpPr/>
            <p:nvPr/>
          </p:nvSpPr>
          <p:spPr>
            <a:xfrm>
              <a:off x="-35241200" y="3202850"/>
              <a:ext cx="51225" cy="290675"/>
            </a:xfrm>
            <a:custGeom>
              <a:avLst/>
              <a:gdLst/>
              <a:ahLst/>
              <a:cxnLst/>
              <a:rect l="l" t="t" r="r" b="b"/>
              <a:pathLst>
                <a:path w="2049" h="11627" extrusionOk="0">
                  <a:moveTo>
                    <a:pt x="1" y="1"/>
                  </a:moveTo>
                  <a:lnTo>
                    <a:pt x="1" y="11626"/>
                  </a:lnTo>
                  <a:cubicBezTo>
                    <a:pt x="1135" y="11469"/>
                    <a:pt x="2048" y="10460"/>
                    <a:pt x="2048" y="9263"/>
                  </a:cubicBezTo>
                  <a:lnTo>
                    <a:pt x="2048" y="2395"/>
                  </a:lnTo>
                  <a:cubicBezTo>
                    <a:pt x="2048" y="1167"/>
                    <a:pt x="1135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61"/>
            <p:cNvSpPr/>
            <p:nvPr/>
          </p:nvSpPr>
          <p:spPr>
            <a:xfrm>
              <a:off x="-35292400" y="3389525"/>
              <a:ext cx="33900" cy="104000"/>
            </a:xfrm>
            <a:custGeom>
              <a:avLst/>
              <a:gdLst/>
              <a:ahLst/>
              <a:cxnLst/>
              <a:rect l="l" t="t" r="r" b="b"/>
              <a:pathLst>
                <a:path w="1356" h="4160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718"/>
                    <a:pt x="410" y="4159"/>
                    <a:pt x="1009" y="4159"/>
                  </a:cubicBezTo>
                  <a:lnTo>
                    <a:pt x="1355" y="4159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61"/>
            <p:cNvSpPr/>
            <p:nvPr/>
          </p:nvSpPr>
          <p:spPr>
            <a:xfrm>
              <a:off x="-35481425" y="3202075"/>
              <a:ext cx="51225" cy="289875"/>
            </a:xfrm>
            <a:custGeom>
              <a:avLst/>
              <a:gdLst/>
              <a:ahLst/>
              <a:cxnLst/>
              <a:rect l="l" t="t" r="r" b="b"/>
              <a:pathLst>
                <a:path w="2049" h="11595" extrusionOk="0">
                  <a:moveTo>
                    <a:pt x="2048" y="0"/>
                  </a:moveTo>
                  <a:cubicBezTo>
                    <a:pt x="883" y="158"/>
                    <a:pt x="1" y="1166"/>
                    <a:pt x="1" y="2363"/>
                  </a:cubicBezTo>
                  <a:lnTo>
                    <a:pt x="1" y="9200"/>
                  </a:lnTo>
                  <a:cubicBezTo>
                    <a:pt x="1" y="10460"/>
                    <a:pt x="851" y="11437"/>
                    <a:pt x="2048" y="11594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1" name="Google Shape;7281;p61"/>
          <p:cNvGrpSpPr/>
          <p:nvPr/>
        </p:nvGrpSpPr>
        <p:grpSpPr>
          <a:xfrm>
            <a:off x="1294556" y="1974472"/>
            <a:ext cx="354586" cy="352675"/>
            <a:chOff x="-35482200" y="3561225"/>
            <a:chExt cx="292225" cy="290650"/>
          </a:xfrm>
        </p:grpSpPr>
        <p:sp>
          <p:nvSpPr>
            <p:cNvPr id="7282" name="Google Shape;7282;p61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61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61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5" name="Google Shape;7285;p61"/>
          <p:cNvGrpSpPr/>
          <p:nvPr/>
        </p:nvGrpSpPr>
        <p:grpSpPr>
          <a:xfrm>
            <a:off x="1295026" y="2409340"/>
            <a:ext cx="353645" cy="353615"/>
            <a:chOff x="-35481425" y="3919600"/>
            <a:chExt cx="291450" cy="291425"/>
          </a:xfrm>
        </p:grpSpPr>
        <p:sp>
          <p:nvSpPr>
            <p:cNvPr id="7286" name="Google Shape;7286;p61"/>
            <p:cNvSpPr/>
            <p:nvPr/>
          </p:nvSpPr>
          <p:spPr>
            <a:xfrm>
              <a:off x="-35327050" y="412515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025" y="1"/>
                  </a:moveTo>
                  <a:cubicBezTo>
                    <a:pt x="2836" y="1"/>
                    <a:pt x="2678" y="159"/>
                    <a:pt x="2678" y="348"/>
                  </a:cubicBezTo>
                  <a:lnTo>
                    <a:pt x="2678" y="1041"/>
                  </a:lnTo>
                  <a:cubicBezTo>
                    <a:pt x="2678" y="1576"/>
                    <a:pt x="2206" y="2049"/>
                    <a:pt x="1639" y="2049"/>
                  </a:cubicBezTo>
                  <a:lnTo>
                    <a:pt x="1103" y="2049"/>
                  </a:lnTo>
                  <a:lnTo>
                    <a:pt x="1229" y="1923"/>
                  </a:lnTo>
                  <a:cubicBezTo>
                    <a:pt x="1387" y="1860"/>
                    <a:pt x="1387" y="1608"/>
                    <a:pt x="1261" y="1513"/>
                  </a:cubicBezTo>
                  <a:cubicBezTo>
                    <a:pt x="1198" y="1450"/>
                    <a:pt x="1111" y="1419"/>
                    <a:pt x="1024" y="1419"/>
                  </a:cubicBezTo>
                  <a:cubicBezTo>
                    <a:pt x="938" y="1419"/>
                    <a:pt x="851" y="1450"/>
                    <a:pt x="788" y="1513"/>
                  </a:cubicBezTo>
                  <a:lnTo>
                    <a:pt x="127" y="2175"/>
                  </a:lnTo>
                  <a:cubicBezTo>
                    <a:pt x="1" y="2301"/>
                    <a:pt x="1" y="2521"/>
                    <a:pt x="127" y="2647"/>
                  </a:cubicBezTo>
                  <a:lnTo>
                    <a:pt x="788" y="3309"/>
                  </a:lnTo>
                  <a:cubicBezTo>
                    <a:pt x="851" y="3372"/>
                    <a:pt x="938" y="3404"/>
                    <a:pt x="1024" y="3404"/>
                  </a:cubicBezTo>
                  <a:cubicBezTo>
                    <a:pt x="1111" y="3404"/>
                    <a:pt x="1198" y="3372"/>
                    <a:pt x="1261" y="3309"/>
                  </a:cubicBezTo>
                  <a:cubicBezTo>
                    <a:pt x="1387" y="3183"/>
                    <a:pt x="1387" y="2962"/>
                    <a:pt x="1261" y="2836"/>
                  </a:cubicBezTo>
                  <a:lnTo>
                    <a:pt x="1135" y="2710"/>
                  </a:lnTo>
                  <a:lnTo>
                    <a:pt x="1702" y="2710"/>
                  </a:lnTo>
                  <a:cubicBezTo>
                    <a:pt x="2647" y="2710"/>
                    <a:pt x="3372" y="1986"/>
                    <a:pt x="3372" y="1041"/>
                  </a:cubicBezTo>
                  <a:lnTo>
                    <a:pt x="3372" y="348"/>
                  </a:lnTo>
                  <a:cubicBezTo>
                    <a:pt x="3372" y="159"/>
                    <a:pt x="3214" y="1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61"/>
            <p:cNvSpPr/>
            <p:nvPr/>
          </p:nvSpPr>
          <p:spPr>
            <a:xfrm>
              <a:off x="-35429450" y="392117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60" y="0"/>
                  </a:moveTo>
                  <a:cubicBezTo>
                    <a:pt x="2269" y="0"/>
                    <a:pt x="2175" y="32"/>
                    <a:pt x="2112" y="95"/>
                  </a:cubicBezTo>
                  <a:cubicBezTo>
                    <a:pt x="2017" y="221"/>
                    <a:pt x="2017" y="441"/>
                    <a:pt x="2112" y="567"/>
                  </a:cubicBezTo>
                  <a:lnTo>
                    <a:pt x="2238" y="693"/>
                  </a:lnTo>
                  <a:lnTo>
                    <a:pt x="1702" y="693"/>
                  </a:lnTo>
                  <a:cubicBezTo>
                    <a:pt x="757" y="693"/>
                    <a:pt x="1" y="1418"/>
                    <a:pt x="1" y="2363"/>
                  </a:cubicBezTo>
                  <a:lnTo>
                    <a:pt x="1" y="3056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56"/>
                  </a:cubicBezTo>
                  <a:lnTo>
                    <a:pt x="694" y="2332"/>
                  </a:lnTo>
                  <a:cubicBezTo>
                    <a:pt x="694" y="1796"/>
                    <a:pt x="1167" y="1292"/>
                    <a:pt x="1734" y="1292"/>
                  </a:cubicBezTo>
                  <a:lnTo>
                    <a:pt x="2269" y="1292"/>
                  </a:lnTo>
                  <a:lnTo>
                    <a:pt x="2175" y="1418"/>
                  </a:lnTo>
                  <a:cubicBezTo>
                    <a:pt x="2017" y="1544"/>
                    <a:pt x="2017" y="1733"/>
                    <a:pt x="2112" y="1891"/>
                  </a:cubicBezTo>
                  <a:cubicBezTo>
                    <a:pt x="2175" y="1954"/>
                    <a:pt x="2269" y="1985"/>
                    <a:pt x="2360" y="1985"/>
                  </a:cubicBezTo>
                  <a:cubicBezTo>
                    <a:pt x="2450" y="1985"/>
                    <a:pt x="2537" y="1954"/>
                    <a:pt x="2584" y="1891"/>
                  </a:cubicBezTo>
                  <a:lnTo>
                    <a:pt x="3277" y="1229"/>
                  </a:lnTo>
                  <a:cubicBezTo>
                    <a:pt x="3372" y="1103"/>
                    <a:pt x="3372" y="882"/>
                    <a:pt x="3277" y="756"/>
                  </a:cubicBezTo>
                  <a:lnTo>
                    <a:pt x="2584" y="95"/>
                  </a:lnTo>
                  <a:cubicBezTo>
                    <a:pt x="2537" y="32"/>
                    <a:pt x="2450" y="0"/>
                    <a:pt x="23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61"/>
            <p:cNvSpPr/>
            <p:nvPr/>
          </p:nvSpPr>
          <p:spPr>
            <a:xfrm>
              <a:off x="-35481425" y="4021975"/>
              <a:ext cx="137075" cy="35475"/>
            </a:xfrm>
            <a:custGeom>
              <a:avLst/>
              <a:gdLst/>
              <a:ahLst/>
              <a:cxnLst/>
              <a:rect l="l" t="t" r="r" b="b"/>
              <a:pathLst>
                <a:path w="5483" h="1419" extrusionOk="0">
                  <a:moveTo>
                    <a:pt x="1009" y="1"/>
                  </a:moveTo>
                  <a:cubicBezTo>
                    <a:pt x="473" y="1"/>
                    <a:pt x="1" y="473"/>
                    <a:pt x="1" y="1072"/>
                  </a:cubicBezTo>
                  <a:lnTo>
                    <a:pt x="1" y="1419"/>
                  </a:lnTo>
                  <a:lnTo>
                    <a:pt x="5482" y="1419"/>
                  </a:lnTo>
                  <a:lnTo>
                    <a:pt x="5482" y="1072"/>
                  </a:lnTo>
                  <a:lnTo>
                    <a:pt x="5451" y="1072"/>
                  </a:lnTo>
                  <a:cubicBezTo>
                    <a:pt x="5451" y="505"/>
                    <a:pt x="5010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61"/>
            <p:cNvSpPr/>
            <p:nvPr/>
          </p:nvSpPr>
          <p:spPr>
            <a:xfrm>
              <a:off x="-35481425" y="4073975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1" y="0"/>
                  </a:moveTo>
                  <a:lnTo>
                    <a:pt x="1" y="3434"/>
                  </a:lnTo>
                  <a:lnTo>
                    <a:pt x="5451" y="3434"/>
                  </a:lnTo>
                  <a:lnTo>
                    <a:pt x="54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61"/>
            <p:cNvSpPr/>
            <p:nvPr/>
          </p:nvSpPr>
          <p:spPr>
            <a:xfrm>
              <a:off x="-35481425" y="4176350"/>
              <a:ext cx="136275" cy="34675"/>
            </a:xfrm>
            <a:custGeom>
              <a:avLst/>
              <a:gdLst/>
              <a:ahLst/>
              <a:cxnLst/>
              <a:rect l="l" t="t" r="r" b="b"/>
              <a:pathLst>
                <a:path w="5451" h="1387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10" y="1387"/>
                    <a:pt x="1009" y="1387"/>
                  </a:cubicBezTo>
                  <a:lnTo>
                    <a:pt x="4443" y="1387"/>
                  </a:lnTo>
                  <a:cubicBezTo>
                    <a:pt x="4978" y="1387"/>
                    <a:pt x="5451" y="914"/>
                    <a:pt x="5451" y="347"/>
                  </a:cubicBezTo>
                  <a:lnTo>
                    <a:pt x="54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61"/>
            <p:cNvSpPr/>
            <p:nvPr/>
          </p:nvSpPr>
          <p:spPr>
            <a:xfrm>
              <a:off x="-35327050" y="3919600"/>
              <a:ext cx="137075" cy="33875"/>
            </a:xfrm>
            <a:custGeom>
              <a:avLst/>
              <a:gdLst/>
              <a:ahLst/>
              <a:cxnLst/>
              <a:rect l="l" t="t" r="r" b="b"/>
              <a:pathLst>
                <a:path w="5483" h="1355" extrusionOk="0"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lnTo>
                    <a:pt x="1" y="1355"/>
                  </a:lnTo>
                  <a:lnTo>
                    <a:pt x="5482" y="1355"/>
                  </a:lnTo>
                  <a:lnTo>
                    <a:pt x="5482" y="1008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61"/>
            <p:cNvSpPr/>
            <p:nvPr/>
          </p:nvSpPr>
          <p:spPr>
            <a:xfrm>
              <a:off x="-35327825" y="3970800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0" y="0"/>
                  </a:moveTo>
                  <a:lnTo>
                    <a:pt x="0" y="3434"/>
                  </a:lnTo>
                  <a:lnTo>
                    <a:pt x="5450" y="3434"/>
                  </a:lnTo>
                  <a:lnTo>
                    <a:pt x="5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61"/>
            <p:cNvSpPr/>
            <p:nvPr/>
          </p:nvSpPr>
          <p:spPr>
            <a:xfrm>
              <a:off x="-35327825" y="4073975"/>
              <a:ext cx="136275" cy="35450"/>
            </a:xfrm>
            <a:custGeom>
              <a:avLst/>
              <a:gdLst/>
              <a:ahLst/>
              <a:cxnLst/>
              <a:rect l="l" t="t" r="r" b="b"/>
              <a:pathLst>
                <a:path w="5451" h="1418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14"/>
                    <a:pt x="473" y="1418"/>
                    <a:pt x="1008" y="1418"/>
                  </a:cubicBezTo>
                  <a:lnTo>
                    <a:pt x="4442" y="1418"/>
                  </a:lnTo>
                  <a:cubicBezTo>
                    <a:pt x="4978" y="1418"/>
                    <a:pt x="5450" y="945"/>
                    <a:pt x="5450" y="347"/>
                  </a:cubicBezTo>
                  <a:lnTo>
                    <a:pt x="5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4" name="Google Shape;7294;p61"/>
          <p:cNvGrpSpPr/>
          <p:nvPr/>
        </p:nvGrpSpPr>
        <p:grpSpPr>
          <a:xfrm>
            <a:off x="3530661" y="1533431"/>
            <a:ext cx="357468" cy="352675"/>
            <a:chOff x="-33645475" y="3228075"/>
            <a:chExt cx="294600" cy="290650"/>
          </a:xfrm>
        </p:grpSpPr>
        <p:sp>
          <p:nvSpPr>
            <p:cNvPr id="7295" name="Google Shape;7295;p61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61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61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61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61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61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61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2" name="Google Shape;7302;p61"/>
          <p:cNvGrpSpPr/>
          <p:nvPr/>
        </p:nvGrpSpPr>
        <p:grpSpPr>
          <a:xfrm>
            <a:off x="3531631" y="1973516"/>
            <a:ext cx="355526" cy="354586"/>
            <a:chOff x="-33646250" y="3586425"/>
            <a:chExt cx="293000" cy="292225"/>
          </a:xfrm>
        </p:grpSpPr>
        <p:sp>
          <p:nvSpPr>
            <p:cNvPr id="7303" name="Google Shape;7303;p61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61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5" name="Google Shape;7305;p61"/>
          <p:cNvGrpSpPr/>
          <p:nvPr/>
        </p:nvGrpSpPr>
        <p:grpSpPr>
          <a:xfrm>
            <a:off x="3532101" y="2408369"/>
            <a:ext cx="354586" cy="355557"/>
            <a:chOff x="-33645475" y="3944800"/>
            <a:chExt cx="292225" cy="293025"/>
          </a:xfrm>
        </p:grpSpPr>
        <p:sp>
          <p:nvSpPr>
            <p:cNvPr id="7306" name="Google Shape;7306;p61"/>
            <p:cNvSpPr/>
            <p:nvPr/>
          </p:nvSpPr>
          <p:spPr>
            <a:xfrm>
              <a:off x="-33549375" y="3944800"/>
              <a:ext cx="98475" cy="70900"/>
            </a:xfrm>
            <a:custGeom>
              <a:avLst/>
              <a:gdLst/>
              <a:ahLst/>
              <a:cxnLst/>
              <a:rect l="l" t="t" r="r" b="b"/>
              <a:pathLst>
                <a:path w="3939" h="2836" extrusionOk="0">
                  <a:moveTo>
                    <a:pt x="1985" y="0"/>
                  </a:moveTo>
                  <a:cubicBezTo>
                    <a:pt x="1260" y="0"/>
                    <a:pt x="473" y="946"/>
                    <a:pt x="0" y="2521"/>
                  </a:cubicBezTo>
                  <a:cubicBezTo>
                    <a:pt x="158" y="2615"/>
                    <a:pt x="284" y="2710"/>
                    <a:pt x="410" y="2836"/>
                  </a:cubicBezTo>
                  <a:cubicBezTo>
                    <a:pt x="914" y="2773"/>
                    <a:pt x="1481" y="2773"/>
                    <a:pt x="1985" y="2773"/>
                  </a:cubicBezTo>
                  <a:cubicBezTo>
                    <a:pt x="2489" y="2773"/>
                    <a:pt x="3056" y="2804"/>
                    <a:pt x="3560" y="2836"/>
                  </a:cubicBezTo>
                  <a:cubicBezTo>
                    <a:pt x="3623" y="2678"/>
                    <a:pt x="3781" y="2584"/>
                    <a:pt x="3938" y="2521"/>
                  </a:cubicBezTo>
                  <a:cubicBezTo>
                    <a:pt x="3529" y="946"/>
                    <a:pt x="2741" y="0"/>
                    <a:pt x="19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61"/>
            <p:cNvSpPr/>
            <p:nvPr/>
          </p:nvSpPr>
          <p:spPr>
            <a:xfrm>
              <a:off x="-33645475" y="4041675"/>
              <a:ext cx="70900" cy="98475"/>
            </a:xfrm>
            <a:custGeom>
              <a:avLst/>
              <a:gdLst/>
              <a:ahLst/>
              <a:cxnLst/>
              <a:rect l="l" t="t" r="r" b="b"/>
              <a:pathLst>
                <a:path w="2836" h="3939" extrusionOk="0">
                  <a:moveTo>
                    <a:pt x="2521" y="0"/>
                  </a:moveTo>
                  <a:cubicBezTo>
                    <a:pt x="946" y="473"/>
                    <a:pt x="32" y="1229"/>
                    <a:pt x="32" y="1954"/>
                  </a:cubicBezTo>
                  <a:cubicBezTo>
                    <a:pt x="1" y="2710"/>
                    <a:pt x="946" y="3466"/>
                    <a:pt x="2521" y="3939"/>
                  </a:cubicBezTo>
                  <a:cubicBezTo>
                    <a:pt x="2584" y="3781"/>
                    <a:pt x="2710" y="3655"/>
                    <a:pt x="2836" y="3529"/>
                  </a:cubicBezTo>
                  <a:cubicBezTo>
                    <a:pt x="2773" y="3025"/>
                    <a:pt x="2773" y="2521"/>
                    <a:pt x="2773" y="1954"/>
                  </a:cubicBezTo>
                  <a:cubicBezTo>
                    <a:pt x="2773" y="1418"/>
                    <a:pt x="2805" y="914"/>
                    <a:pt x="2836" y="379"/>
                  </a:cubicBezTo>
                  <a:cubicBezTo>
                    <a:pt x="2679" y="316"/>
                    <a:pt x="2553" y="158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61"/>
            <p:cNvSpPr/>
            <p:nvPr/>
          </p:nvSpPr>
          <p:spPr>
            <a:xfrm>
              <a:off x="-33424150" y="4042450"/>
              <a:ext cx="70900" cy="52025"/>
            </a:xfrm>
            <a:custGeom>
              <a:avLst/>
              <a:gdLst/>
              <a:ahLst/>
              <a:cxnLst/>
              <a:rect l="l" t="t" r="r" b="b"/>
              <a:pathLst>
                <a:path w="2836" h="2081" extrusionOk="0">
                  <a:moveTo>
                    <a:pt x="316" y="1"/>
                  </a:moveTo>
                  <a:cubicBezTo>
                    <a:pt x="253" y="159"/>
                    <a:pt x="127" y="285"/>
                    <a:pt x="1" y="379"/>
                  </a:cubicBezTo>
                  <a:cubicBezTo>
                    <a:pt x="32" y="600"/>
                    <a:pt x="32" y="789"/>
                    <a:pt x="32" y="978"/>
                  </a:cubicBezTo>
                  <a:cubicBezTo>
                    <a:pt x="158" y="978"/>
                    <a:pt x="284" y="946"/>
                    <a:pt x="442" y="946"/>
                  </a:cubicBezTo>
                  <a:cubicBezTo>
                    <a:pt x="1387" y="946"/>
                    <a:pt x="2237" y="1387"/>
                    <a:pt x="2804" y="2080"/>
                  </a:cubicBezTo>
                  <a:lnTo>
                    <a:pt x="2804" y="1954"/>
                  </a:lnTo>
                  <a:cubicBezTo>
                    <a:pt x="2836" y="1230"/>
                    <a:pt x="1891" y="474"/>
                    <a:pt x="3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61"/>
            <p:cNvSpPr/>
            <p:nvPr/>
          </p:nvSpPr>
          <p:spPr>
            <a:xfrm>
              <a:off x="-33549375" y="4165325"/>
              <a:ext cx="86650" cy="70925"/>
            </a:xfrm>
            <a:custGeom>
              <a:avLst/>
              <a:gdLst/>
              <a:ahLst/>
              <a:cxnLst/>
              <a:rect l="l" t="t" r="r" b="b"/>
              <a:pathLst>
                <a:path w="3466" h="2837" extrusionOk="0">
                  <a:moveTo>
                    <a:pt x="410" y="1"/>
                  </a:moveTo>
                  <a:cubicBezTo>
                    <a:pt x="315" y="158"/>
                    <a:pt x="158" y="284"/>
                    <a:pt x="0" y="316"/>
                  </a:cubicBezTo>
                  <a:cubicBezTo>
                    <a:pt x="473" y="1891"/>
                    <a:pt x="1260" y="2836"/>
                    <a:pt x="1985" y="2836"/>
                  </a:cubicBezTo>
                  <a:cubicBezTo>
                    <a:pt x="2489" y="2836"/>
                    <a:pt x="3056" y="2364"/>
                    <a:pt x="3466" y="1544"/>
                  </a:cubicBezTo>
                  <a:lnTo>
                    <a:pt x="3119" y="1072"/>
                  </a:lnTo>
                  <a:cubicBezTo>
                    <a:pt x="2836" y="851"/>
                    <a:pt x="2678" y="473"/>
                    <a:pt x="2521" y="95"/>
                  </a:cubicBezTo>
                  <a:lnTo>
                    <a:pt x="1985" y="95"/>
                  </a:lnTo>
                  <a:cubicBezTo>
                    <a:pt x="1418" y="95"/>
                    <a:pt x="882" y="64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61"/>
            <p:cNvSpPr/>
            <p:nvPr/>
          </p:nvSpPr>
          <p:spPr>
            <a:xfrm>
              <a:off x="-33558825" y="4030650"/>
              <a:ext cx="118950" cy="120525"/>
            </a:xfrm>
            <a:custGeom>
              <a:avLst/>
              <a:gdLst/>
              <a:ahLst/>
              <a:cxnLst/>
              <a:rect l="l" t="t" r="r" b="b"/>
              <a:pathLst>
                <a:path w="4758" h="4821" extrusionOk="0">
                  <a:moveTo>
                    <a:pt x="2395" y="0"/>
                  </a:moveTo>
                  <a:cubicBezTo>
                    <a:pt x="1922" y="0"/>
                    <a:pt x="1418" y="32"/>
                    <a:pt x="1008" y="95"/>
                  </a:cubicBezTo>
                  <a:cubicBezTo>
                    <a:pt x="977" y="599"/>
                    <a:pt x="599" y="977"/>
                    <a:pt x="63" y="1040"/>
                  </a:cubicBezTo>
                  <a:cubicBezTo>
                    <a:pt x="32" y="1450"/>
                    <a:pt x="0" y="1922"/>
                    <a:pt x="0" y="2395"/>
                  </a:cubicBezTo>
                  <a:cubicBezTo>
                    <a:pt x="0" y="2867"/>
                    <a:pt x="32" y="3340"/>
                    <a:pt x="63" y="3781"/>
                  </a:cubicBezTo>
                  <a:cubicBezTo>
                    <a:pt x="599" y="3812"/>
                    <a:pt x="977" y="4222"/>
                    <a:pt x="1008" y="4726"/>
                  </a:cubicBezTo>
                  <a:cubicBezTo>
                    <a:pt x="1449" y="4758"/>
                    <a:pt x="1922" y="4821"/>
                    <a:pt x="2395" y="4821"/>
                  </a:cubicBezTo>
                  <a:lnTo>
                    <a:pt x="2804" y="4821"/>
                  </a:lnTo>
                  <a:cubicBezTo>
                    <a:pt x="2804" y="4695"/>
                    <a:pt x="2741" y="4569"/>
                    <a:pt x="2741" y="4506"/>
                  </a:cubicBezTo>
                  <a:cubicBezTo>
                    <a:pt x="2741" y="3151"/>
                    <a:pt x="3592" y="2017"/>
                    <a:pt x="4757" y="1576"/>
                  </a:cubicBezTo>
                  <a:cubicBezTo>
                    <a:pt x="4757" y="1387"/>
                    <a:pt x="4726" y="1229"/>
                    <a:pt x="4726" y="1040"/>
                  </a:cubicBezTo>
                  <a:cubicBezTo>
                    <a:pt x="4222" y="977"/>
                    <a:pt x="3812" y="599"/>
                    <a:pt x="3781" y="95"/>
                  </a:cubicBezTo>
                  <a:cubicBezTo>
                    <a:pt x="3340" y="32"/>
                    <a:pt x="2867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61"/>
            <p:cNvSpPr/>
            <p:nvPr/>
          </p:nvSpPr>
          <p:spPr>
            <a:xfrm>
              <a:off x="-33639950" y="4129900"/>
              <a:ext cx="100825" cy="100825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0" y="0"/>
                  </a:moveTo>
                  <a:lnTo>
                    <a:pt x="0" y="0"/>
                  </a:lnTo>
                  <a:cubicBezTo>
                    <a:pt x="567" y="1953"/>
                    <a:pt x="2111" y="3466"/>
                    <a:pt x="4033" y="4033"/>
                  </a:cubicBezTo>
                  <a:cubicBezTo>
                    <a:pt x="3592" y="3466"/>
                    <a:pt x="3245" y="2741"/>
                    <a:pt x="2962" y="1827"/>
                  </a:cubicBezTo>
                  <a:cubicBezTo>
                    <a:pt x="2584" y="1733"/>
                    <a:pt x="2300" y="1481"/>
                    <a:pt x="2206" y="1071"/>
                  </a:cubicBezTo>
                  <a:cubicBezTo>
                    <a:pt x="1323" y="851"/>
                    <a:pt x="567" y="44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61"/>
            <p:cNvSpPr/>
            <p:nvPr/>
          </p:nvSpPr>
          <p:spPr>
            <a:xfrm>
              <a:off x="-33459600" y="3951875"/>
              <a:ext cx="100850" cy="100075"/>
            </a:xfrm>
            <a:custGeom>
              <a:avLst/>
              <a:gdLst/>
              <a:ahLst/>
              <a:cxnLst/>
              <a:rect l="l" t="t" r="r" b="b"/>
              <a:pathLst>
                <a:path w="4034" h="40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537"/>
                    <a:pt x="788" y="1293"/>
                    <a:pt x="1072" y="2206"/>
                  </a:cubicBezTo>
                  <a:cubicBezTo>
                    <a:pt x="1419" y="2238"/>
                    <a:pt x="1734" y="2553"/>
                    <a:pt x="1828" y="2962"/>
                  </a:cubicBezTo>
                  <a:cubicBezTo>
                    <a:pt x="2710" y="3183"/>
                    <a:pt x="3466" y="3592"/>
                    <a:pt x="4033" y="4002"/>
                  </a:cubicBezTo>
                  <a:cubicBezTo>
                    <a:pt x="3466" y="2080"/>
                    <a:pt x="1923" y="5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61"/>
            <p:cNvSpPr/>
            <p:nvPr/>
          </p:nvSpPr>
          <p:spPr>
            <a:xfrm>
              <a:off x="-33639950" y="3951100"/>
              <a:ext cx="100825" cy="100050"/>
            </a:xfrm>
            <a:custGeom>
              <a:avLst/>
              <a:gdLst/>
              <a:ahLst/>
              <a:cxnLst/>
              <a:rect l="l" t="t" r="r" b="b"/>
              <a:pathLst>
                <a:path w="4033" h="4002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2111" y="536"/>
                    <a:pt x="567" y="2080"/>
                    <a:pt x="0" y="4002"/>
                  </a:cubicBezTo>
                  <a:cubicBezTo>
                    <a:pt x="567" y="3592"/>
                    <a:pt x="1323" y="3214"/>
                    <a:pt x="2206" y="2962"/>
                  </a:cubicBezTo>
                  <a:cubicBezTo>
                    <a:pt x="2300" y="2552"/>
                    <a:pt x="2615" y="2269"/>
                    <a:pt x="2962" y="2206"/>
                  </a:cubicBezTo>
                  <a:cubicBezTo>
                    <a:pt x="3214" y="1292"/>
                    <a:pt x="3592" y="505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61"/>
            <p:cNvSpPr/>
            <p:nvPr/>
          </p:nvSpPr>
          <p:spPr>
            <a:xfrm>
              <a:off x="-33472975" y="4082625"/>
              <a:ext cx="119725" cy="155200"/>
            </a:xfrm>
            <a:custGeom>
              <a:avLst/>
              <a:gdLst/>
              <a:ahLst/>
              <a:cxnLst/>
              <a:rect l="l" t="t" r="r" b="b"/>
              <a:pathLst>
                <a:path w="4789" h="6208" extrusionOk="0">
                  <a:moveTo>
                    <a:pt x="2395" y="1355"/>
                  </a:moveTo>
                  <a:cubicBezTo>
                    <a:pt x="2930" y="1355"/>
                    <a:pt x="3403" y="1828"/>
                    <a:pt x="3403" y="2364"/>
                  </a:cubicBezTo>
                  <a:cubicBezTo>
                    <a:pt x="3403" y="2962"/>
                    <a:pt x="2930" y="3403"/>
                    <a:pt x="2395" y="3403"/>
                  </a:cubicBezTo>
                  <a:cubicBezTo>
                    <a:pt x="1827" y="3403"/>
                    <a:pt x="1355" y="2931"/>
                    <a:pt x="1355" y="2364"/>
                  </a:cubicBezTo>
                  <a:cubicBezTo>
                    <a:pt x="1355" y="1828"/>
                    <a:pt x="1827" y="1355"/>
                    <a:pt x="2395" y="1355"/>
                  </a:cubicBezTo>
                  <a:close/>
                  <a:moveTo>
                    <a:pt x="2395" y="1"/>
                  </a:moveTo>
                  <a:cubicBezTo>
                    <a:pt x="1040" y="1"/>
                    <a:pt x="0" y="1072"/>
                    <a:pt x="0" y="2427"/>
                  </a:cubicBezTo>
                  <a:cubicBezTo>
                    <a:pt x="0" y="2994"/>
                    <a:pt x="221" y="3592"/>
                    <a:pt x="630" y="4002"/>
                  </a:cubicBezTo>
                  <a:lnTo>
                    <a:pt x="2111" y="6050"/>
                  </a:lnTo>
                  <a:cubicBezTo>
                    <a:pt x="2206" y="6113"/>
                    <a:pt x="2269" y="6207"/>
                    <a:pt x="2395" y="6207"/>
                  </a:cubicBezTo>
                  <a:cubicBezTo>
                    <a:pt x="2521" y="6207"/>
                    <a:pt x="2584" y="6144"/>
                    <a:pt x="2678" y="6050"/>
                  </a:cubicBezTo>
                  <a:lnTo>
                    <a:pt x="4442" y="3592"/>
                  </a:lnTo>
                  <a:cubicBezTo>
                    <a:pt x="4663" y="3246"/>
                    <a:pt x="4757" y="2805"/>
                    <a:pt x="4757" y="2364"/>
                  </a:cubicBezTo>
                  <a:cubicBezTo>
                    <a:pt x="4789" y="1072"/>
                    <a:pt x="3686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61"/>
            <p:cNvSpPr/>
            <p:nvPr/>
          </p:nvSpPr>
          <p:spPr>
            <a:xfrm>
              <a:off x="-33421775" y="41338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6" name="Google Shape;7316;p61"/>
          <p:cNvGrpSpPr/>
          <p:nvPr/>
        </p:nvGrpSpPr>
        <p:grpSpPr>
          <a:xfrm>
            <a:off x="2185320" y="2882106"/>
            <a:ext cx="352675" cy="355375"/>
            <a:chOff x="-31809525" y="3192625"/>
            <a:chExt cx="290650" cy="292875"/>
          </a:xfrm>
        </p:grpSpPr>
        <p:sp>
          <p:nvSpPr>
            <p:cNvPr id="7317" name="Google Shape;7317;p61"/>
            <p:cNvSpPr/>
            <p:nvPr/>
          </p:nvSpPr>
          <p:spPr>
            <a:xfrm>
              <a:off x="-31767775" y="3192625"/>
              <a:ext cx="204800" cy="153600"/>
            </a:xfrm>
            <a:custGeom>
              <a:avLst/>
              <a:gdLst/>
              <a:ahLst/>
              <a:cxnLst/>
              <a:rect l="l" t="t" r="r" b="b"/>
              <a:pathLst>
                <a:path w="8192" h="6144" extrusionOk="0">
                  <a:moveTo>
                    <a:pt x="4096" y="0"/>
                  </a:moveTo>
                  <a:cubicBezTo>
                    <a:pt x="2206" y="0"/>
                    <a:pt x="662" y="1544"/>
                    <a:pt x="662" y="3434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442"/>
                  </a:cubicBezTo>
                  <a:lnTo>
                    <a:pt x="0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35" y="6144"/>
                    <a:pt x="1261" y="6112"/>
                    <a:pt x="1387" y="6081"/>
                  </a:cubicBezTo>
                  <a:lnTo>
                    <a:pt x="1387" y="3403"/>
                  </a:lnTo>
                  <a:cubicBezTo>
                    <a:pt x="1387" y="1891"/>
                    <a:pt x="2584" y="630"/>
                    <a:pt x="4096" y="630"/>
                  </a:cubicBezTo>
                  <a:cubicBezTo>
                    <a:pt x="5577" y="630"/>
                    <a:pt x="6806" y="1891"/>
                    <a:pt x="6806" y="3403"/>
                  </a:cubicBezTo>
                  <a:lnTo>
                    <a:pt x="6806" y="6081"/>
                  </a:lnTo>
                  <a:cubicBezTo>
                    <a:pt x="6932" y="6112"/>
                    <a:pt x="7058" y="6144"/>
                    <a:pt x="7152" y="6144"/>
                  </a:cubicBezTo>
                  <a:cubicBezTo>
                    <a:pt x="7719" y="6144"/>
                    <a:pt x="8192" y="5671"/>
                    <a:pt x="8192" y="5136"/>
                  </a:cubicBezTo>
                  <a:lnTo>
                    <a:pt x="8192" y="4442"/>
                  </a:lnTo>
                  <a:cubicBezTo>
                    <a:pt x="8192" y="4033"/>
                    <a:pt x="7908" y="3623"/>
                    <a:pt x="7530" y="3497"/>
                  </a:cubicBezTo>
                  <a:lnTo>
                    <a:pt x="7530" y="3434"/>
                  </a:lnTo>
                  <a:cubicBezTo>
                    <a:pt x="7467" y="1576"/>
                    <a:pt x="5986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61"/>
            <p:cNvSpPr/>
            <p:nvPr/>
          </p:nvSpPr>
          <p:spPr>
            <a:xfrm>
              <a:off x="-31715000" y="3244600"/>
              <a:ext cx="101625" cy="52450"/>
            </a:xfrm>
            <a:custGeom>
              <a:avLst/>
              <a:gdLst/>
              <a:ahLst/>
              <a:cxnLst/>
              <a:rect l="l" t="t" r="r" b="b"/>
              <a:pathLst>
                <a:path w="4065" h="2098" extrusionOk="0">
                  <a:moveTo>
                    <a:pt x="1702" y="1"/>
                  </a:moveTo>
                  <a:cubicBezTo>
                    <a:pt x="756" y="1"/>
                    <a:pt x="0" y="757"/>
                    <a:pt x="0" y="1702"/>
                  </a:cubicBezTo>
                  <a:lnTo>
                    <a:pt x="0" y="2080"/>
                  </a:lnTo>
                  <a:lnTo>
                    <a:pt x="1229" y="2080"/>
                  </a:lnTo>
                  <a:cubicBezTo>
                    <a:pt x="1418" y="2080"/>
                    <a:pt x="1765" y="2080"/>
                    <a:pt x="1891" y="1985"/>
                  </a:cubicBezTo>
                  <a:cubicBezTo>
                    <a:pt x="1922" y="1954"/>
                    <a:pt x="1985" y="1828"/>
                    <a:pt x="1985" y="1765"/>
                  </a:cubicBezTo>
                  <a:cubicBezTo>
                    <a:pt x="1985" y="1544"/>
                    <a:pt x="2143" y="1387"/>
                    <a:pt x="2332" y="1387"/>
                  </a:cubicBezTo>
                  <a:cubicBezTo>
                    <a:pt x="2521" y="1387"/>
                    <a:pt x="2678" y="1544"/>
                    <a:pt x="2678" y="1765"/>
                  </a:cubicBezTo>
                  <a:cubicBezTo>
                    <a:pt x="2678" y="1828"/>
                    <a:pt x="2678" y="1954"/>
                    <a:pt x="2773" y="1985"/>
                  </a:cubicBezTo>
                  <a:cubicBezTo>
                    <a:pt x="2836" y="2069"/>
                    <a:pt x="3025" y="2097"/>
                    <a:pt x="3237" y="2097"/>
                  </a:cubicBezTo>
                  <a:cubicBezTo>
                    <a:pt x="3343" y="2097"/>
                    <a:pt x="3455" y="2090"/>
                    <a:pt x="3560" y="2080"/>
                  </a:cubicBezTo>
                  <a:lnTo>
                    <a:pt x="4064" y="2080"/>
                  </a:lnTo>
                  <a:lnTo>
                    <a:pt x="4064" y="1702"/>
                  </a:lnTo>
                  <a:cubicBezTo>
                    <a:pt x="4064" y="757"/>
                    <a:pt x="3308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61"/>
            <p:cNvSpPr/>
            <p:nvPr/>
          </p:nvSpPr>
          <p:spPr>
            <a:xfrm>
              <a:off x="-31716575" y="3308400"/>
              <a:ext cx="102400" cy="73275"/>
            </a:xfrm>
            <a:custGeom>
              <a:avLst/>
              <a:gdLst/>
              <a:ahLst/>
              <a:cxnLst/>
              <a:rect l="l" t="t" r="r" b="b"/>
              <a:pathLst>
                <a:path w="4096" h="2931" extrusionOk="0">
                  <a:moveTo>
                    <a:pt x="2395" y="1"/>
                  </a:moveTo>
                  <a:cubicBezTo>
                    <a:pt x="2080" y="221"/>
                    <a:pt x="1639" y="221"/>
                    <a:pt x="1197" y="221"/>
                  </a:cubicBezTo>
                  <a:lnTo>
                    <a:pt x="0" y="221"/>
                  </a:lnTo>
                  <a:lnTo>
                    <a:pt x="0" y="883"/>
                  </a:lnTo>
                  <a:cubicBezTo>
                    <a:pt x="0" y="2048"/>
                    <a:pt x="914" y="2930"/>
                    <a:pt x="2048" y="2930"/>
                  </a:cubicBezTo>
                  <a:cubicBezTo>
                    <a:pt x="3182" y="2930"/>
                    <a:pt x="4096" y="2048"/>
                    <a:pt x="4096" y="883"/>
                  </a:cubicBezTo>
                  <a:lnTo>
                    <a:pt x="4096" y="221"/>
                  </a:lnTo>
                  <a:lnTo>
                    <a:pt x="3403" y="221"/>
                  </a:lnTo>
                  <a:cubicBezTo>
                    <a:pt x="3025" y="221"/>
                    <a:pt x="2678" y="190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61"/>
            <p:cNvSpPr/>
            <p:nvPr/>
          </p:nvSpPr>
          <p:spPr>
            <a:xfrm>
              <a:off x="-31809525" y="3386375"/>
              <a:ext cx="290650" cy="99125"/>
            </a:xfrm>
            <a:custGeom>
              <a:avLst/>
              <a:gdLst/>
              <a:ahLst/>
              <a:cxnLst/>
              <a:rect l="l" t="t" r="r" b="b"/>
              <a:pathLst>
                <a:path w="11626" h="3965" extrusionOk="0">
                  <a:moveTo>
                    <a:pt x="2092" y="0"/>
                  </a:moveTo>
                  <a:cubicBezTo>
                    <a:pt x="1962" y="0"/>
                    <a:pt x="1828" y="63"/>
                    <a:pt x="1765" y="190"/>
                  </a:cubicBezTo>
                  <a:lnTo>
                    <a:pt x="1355" y="1072"/>
                  </a:lnTo>
                  <a:lnTo>
                    <a:pt x="316" y="1229"/>
                  </a:lnTo>
                  <a:cubicBezTo>
                    <a:pt x="190" y="1229"/>
                    <a:pt x="95" y="1355"/>
                    <a:pt x="64" y="1481"/>
                  </a:cubicBezTo>
                  <a:cubicBezTo>
                    <a:pt x="1" y="1607"/>
                    <a:pt x="64" y="1765"/>
                    <a:pt x="127" y="1828"/>
                  </a:cubicBezTo>
                  <a:lnTo>
                    <a:pt x="883" y="2552"/>
                  </a:lnTo>
                  <a:lnTo>
                    <a:pt x="725" y="3561"/>
                  </a:lnTo>
                  <a:cubicBezTo>
                    <a:pt x="694" y="3687"/>
                    <a:pt x="757" y="3844"/>
                    <a:pt x="851" y="3876"/>
                  </a:cubicBezTo>
                  <a:cubicBezTo>
                    <a:pt x="903" y="3928"/>
                    <a:pt x="965" y="3951"/>
                    <a:pt x="1031" y="3951"/>
                  </a:cubicBezTo>
                  <a:cubicBezTo>
                    <a:pt x="1085" y="3951"/>
                    <a:pt x="1141" y="3935"/>
                    <a:pt x="1198" y="3907"/>
                  </a:cubicBezTo>
                  <a:lnTo>
                    <a:pt x="2112" y="3435"/>
                  </a:lnTo>
                  <a:lnTo>
                    <a:pt x="2994" y="3907"/>
                  </a:lnTo>
                  <a:cubicBezTo>
                    <a:pt x="3046" y="3947"/>
                    <a:pt x="3099" y="3964"/>
                    <a:pt x="3152" y="3964"/>
                  </a:cubicBezTo>
                  <a:cubicBezTo>
                    <a:pt x="3225" y="3964"/>
                    <a:pt x="3298" y="3930"/>
                    <a:pt x="3372" y="3876"/>
                  </a:cubicBezTo>
                  <a:cubicBezTo>
                    <a:pt x="3466" y="3813"/>
                    <a:pt x="3529" y="3687"/>
                    <a:pt x="3466" y="3561"/>
                  </a:cubicBezTo>
                  <a:lnTo>
                    <a:pt x="3309" y="2552"/>
                  </a:lnTo>
                  <a:lnTo>
                    <a:pt x="4002" y="1891"/>
                  </a:lnTo>
                  <a:lnTo>
                    <a:pt x="4663" y="2552"/>
                  </a:lnTo>
                  <a:lnTo>
                    <a:pt x="4506" y="3561"/>
                  </a:lnTo>
                  <a:cubicBezTo>
                    <a:pt x="4474" y="3687"/>
                    <a:pt x="4537" y="3844"/>
                    <a:pt x="4632" y="3876"/>
                  </a:cubicBezTo>
                  <a:cubicBezTo>
                    <a:pt x="4684" y="3928"/>
                    <a:pt x="4746" y="3951"/>
                    <a:pt x="4811" y="3951"/>
                  </a:cubicBezTo>
                  <a:cubicBezTo>
                    <a:pt x="4865" y="3951"/>
                    <a:pt x="4922" y="3935"/>
                    <a:pt x="4978" y="3907"/>
                  </a:cubicBezTo>
                  <a:lnTo>
                    <a:pt x="5892" y="3435"/>
                  </a:lnTo>
                  <a:lnTo>
                    <a:pt x="6774" y="3907"/>
                  </a:lnTo>
                  <a:cubicBezTo>
                    <a:pt x="6827" y="3947"/>
                    <a:pt x="6880" y="3964"/>
                    <a:pt x="6933" y="3964"/>
                  </a:cubicBezTo>
                  <a:cubicBezTo>
                    <a:pt x="7006" y="3964"/>
                    <a:pt x="7079" y="3930"/>
                    <a:pt x="7152" y="3876"/>
                  </a:cubicBezTo>
                  <a:cubicBezTo>
                    <a:pt x="7247" y="3813"/>
                    <a:pt x="7310" y="3687"/>
                    <a:pt x="7247" y="3561"/>
                  </a:cubicBezTo>
                  <a:lnTo>
                    <a:pt x="7089" y="2552"/>
                  </a:lnTo>
                  <a:lnTo>
                    <a:pt x="7782" y="1891"/>
                  </a:lnTo>
                  <a:lnTo>
                    <a:pt x="8444" y="2552"/>
                  </a:lnTo>
                  <a:lnTo>
                    <a:pt x="8286" y="3561"/>
                  </a:lnTo>
                  <a:cubicBezTo>
                    <a:pt x="8255" y="3687"/>
                    <a:pt x="8318" y="3844"/>
                    <a:pt x="8413" y="3876"/>
                  </a:cubicBezTo>
                  <a:cubicBezTo>
                    <a:pt x="8465" y="3928"/>
                    <a:pt x="8526" y="3951"/>
                    <a:pt x="8592" y="3951"/>
                  </a:cubicBezTo>
                  <a:cubicBezTo>
                    <a:pt x="8646" y="3951"/>
                    <a:pt x="8702" y="3935"/>
                    <a:pt x="8759" y="3907"/>
                  </a:cubicBezTo>
                  <a:lnTo>
                    <a:pt x="9673" y="3435"/>
                  </a:lnTo>
                  <a:lnTo>
                    <a:pt x="10555" y="3907"/>
                  </a:lnTo>
                  <a:cubicBezTo>
                    <a:pt x="10608" y="3947"/>
                    <a:pt x="10660" y="3964"/>
                    <a:pt x="10713" y="3964"/>
                  </a:cubicBezTo>
                  <a:cubicBezTo>
                    <a:pt x="10786" y="3964"/>
                    <a:pt x="10860" y="3930"/>
                    <a:pt x="10933" y="3876"/>
                  </a:cubicBezTo>
                  <a:cubicBezTo>
                    <a:pt x="11027" y="3813"/>
                    <a:pt x="11090" y="3687"/>
                    <a:pt x="11027" y="3561"/>
                  </a:cubicBezTo>
                  <a:lnTo>
                    <a:pt x="10870" y="2552"/>
                  </a:lnTo>
                  <a:lnTo>
                    <a:pt x="11626" y="1828"/>
                  </a:lnTo>
                  <a:cubicBezTo>
                    <a:pt x="11532" y="1702"/>
                    <a:pt x="11595" y="1607"/>
                    <a:pt x="11532" y="1481"/>
                  </a:cubicBezTo>
                  <a:cubicBezTo>
                    <a:pt x="11500" y="1355"/>
                    <a:pt x="11374" y="1292"/>
                    <a:pt x="11279" y="1229"/>
                  </a:cubicBezTo>
                  <a:lnTo>
                    <a:pt x="10240" y="1072"/>
                  </a:lnTo>
                  <a:lnTo>
                    <a:pt x="9799" y="190"/>
                  </a:lnTo>
                  <a:cubicBezTo>
                    <a:pt x="9751" y="63"/>
                    <a:pt x="9625" y="0"/>
                    <a:pt x="9495" y="0"/>
                  </a:cubicBezTo>
                  <a:cubicBezTo>
                    <a:pt x="9366" y="0"/>
                    <a:pt x="9232" y="63"/>
                    <a:pt x="9169" y="190"/>
                  </a:cubicBezTo>
                  <a:lnTo>
                    <a:pt x="8759" y="1072"/>
                  </a:lnTo>
                  <a:lnTo>
                    <a:pt x="7782" y="1229"/>
                  </a:lnTo>
                  <a:cubicBezTo>
                    <a:pt x="7719" y="1229"/>
                    <a:pt x="7688" y="1292"/>
                    <a:pt x="7656" y="1292"/>
                  </a:cubicBezTo>
                  <a:cubicBezTo>
                    <a:pt x="7593" y="1229"/>
                    <a:pt x="7562" y="1229"/>
                    <a:pt x="7530" y="1229"/>
                  </a:cubicBezTo>
                  <a:lnTo>
                    <a:pt x="6554" y="1072"/>
                  </a:lnTo>
                  <a:lnTo>
                    <a:pt x="6113" y="190"/>
                  </a:lnTo>
                  <a:cubicBezTo>
                    <a:pt x="6050" y="63"/>
                    <a:pt x="5924" y="0"/>
                    <a:pt x="5798" y="0"/>
                  </a:cubicBezTo>
                  <a:cubicBezTo>
                    <a:pt x="5672" y="0"/>
                    <a:pt x="5546" y="63"/>
                    <a:pt x="5483" y="190"/>
                  </a:cubicBezTo>
                  <a:lnTo>
                    <a:pt x="5041" y="1072"/>
                  </a:lnTo>
                  <a:lnTo>
                    <a:pt x="4065" y="1229"/>
                  </a:lnTo>
                  <a:cubicBezTo>
                    <a:pt x="4033" y="1229"/>
                    <a:pt x="4002" y="1292"/>
                    <a:pt x="3939" y="1292"/>
                  </a:cubicBezTo>
                  <a:cubicBezTo>
                    <a:pt x="3907" y="1229"/>
                    <a:pt x="3876" y="1229"/>
                    <a:pt x="3813" y="1229"/>
                  </a:cubicBezTo>
                  <a:lnTo>
                    <a:pt x="2836" y="1072"/>
                  </a:lnTo>
                  <a:lnTo>
                    <a:pt x="2395" y="190"/>
                  </a:lnTo>
                  <a:cubicBezTo>
                    <a:pt x="2348" y="63"/>
                    <a:pt x="2222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1" name="Google Shape;7321;p61"/>
          <p:cNvGrpSpPr/>
          <p:nvPr/>
        </p:nvGrpSpPr>
        <p:grpSpPr>
          <a:xfrm>
            <a:off x="2184835" y="3352658"/>
            <a:ext cx="353645" cy="355557"/>
            <a:chOff x="-31811100" y="3550975"/>
            <a:chExt cx="291450" cy="293025"/>
          </a:xfrm>
        </p:grpSpPr>
        <p:sp>
          <p:nvSpPr>
            <p:cNvPr id="7322" name="Google Shape;7322;p61"/>
            <p:cNvSpPr/>
            <p:nvPr/>
          </p:nvSpPr>
          <p:spPr>
            <a:xfrm>
              <a:off x="-31554325" y="3595875"/>
              <a:ext cx="34675" cy="33900"/>
            </a:xfrm>
            <a:custGeom>
              <a:avLst/>
              <a:gdLst/>
              <a:ahLst/>
              <a:cxnLst/>
              <a:rect l="l" t="t" r="r" b="b"/>
              <a:pathLst>
                <a:path w="1387" h="1356" extrusionOk="0">
                  <a:moveTo>
                    <a:pt x="0" y="1"/>
                  </a:moveTo>
                  <a:lnTo>
                    <a:pt x="0" y="1355"/>
                  </a:lnTo>
                  <a:lnTo>
                    <a:pt x="662" y="1355"/>
                  </a:lnTo>
                  <a:cubicBezTo>
                    <a:pt x="1071" y="1355"/>
                    <a:pt x="1324" y="1040"/>
                    <a:pt x="1324" y="694"/>
                  </a:cubicBezTo>
                  <a:cubicBezTo>
                    <a:pt x="1387" y="316"/>
                    <a:pt x="1071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61"/>
            <p:cNvSpPr/>
            <p:nvPr/>
          </p:nvSpPr>
          <p:spPr>
            <a:xfrm>
              <a:off x="-31659075" y="3628650"/>
              <a:ext cx="139425" cy="71650"/>
            </a:xfrm>
            <a:custGeom>
              <a:avLst/>
              <a:gdLst/>
              <a:ahLst/>
              <a:cxnLst/>
              <a:rect l="l" t="t" r="r" b="b"/>
              <a:pathLst>
                <a:path w="5577" h="2866" extrusionOk="0">
                  <a:moveTo>
                    <a:pt x="1438" y="1"/>
                  </a:moveTo>
                  <a:cubicBezTo>
                    <a:pt x="1338" y="1"/>
                    <a:pt x="1235" y="30"/>
                    <a:pt x="1166" y="76"/>
                  </a:cubicBezTo>
                  <a:lnTo>
                    <a:pt x="126" y="1179"/>
                  </a:lnTo>
                  <a:cubicBezTo>
                    <a:pt x="0" y="1305"/>
                    <a:pt x="0" y="1525"/>
                    <a:pt x="126" y="1651"/>
                  </a:cubicBezTo>
                  <a:lnTo>
                    <a:pt x="1166" y="2754"/>
                  </a:lnTo>
                  <a:cubicBezTo>
                    <a:pt x="1208" y="2838"/>
                    <a:pt x="1292" y="2866"/>
                    <a:pt x="1390" y="2866"/>
                  </a:cubicBezTo>
                  <a:cubicBezTo>
                    <a:pt x="1439" y="2866"/>
                    <a:pt x="1491" y="2859"/>
                    <a:pt x="1544" y="2848"/>
                  </a:cubicBezTo>
                  <a:cubicBezTo>
                    <a:pt x="1670" y="2817"/>
                    <a:pt x="1796" y="2659"/>
                    <a:pt x="1796" y="2533"/>
                  </a:cubicBezTo>
                  <a:lnTo>
                    <a:pt x="1796" y="2124"/>
                  </a:lnTo>
                  <a:lnTo>
                    <a:pt x="4190" y="2124"/>
                  </a:lnTo>
                  <a:cubicBezTo>
                    <a:pt x="4946" y="2124"/>
                    <a:pt x="5577" y="1494"/>
                    <a:pt x="5577" y="769"/>
                  </a:cubicBezTo>
                  <a:lnTo>
                    <a:pt x="5577" y="549"/>
                  </a:lnTo>
                  <a:cubicBezTo>
                    <a:pt x="5356" y="675"/>
                    <a:pt x="5135" y="769"/>
                    <a:pt x="4883" y="769"/>
                  </a:cubicBezTo>
                  <a:cubicBezTo>
                    <a:pt x="3686" y="738"/>
                    <a:pt x="2930" y="738"/>
                    <a:pt x="1796" y="738"/>
                  </a:cubicBezTo>
                  <a:lnTo>
                    <a:pt x="1796" y="328"/>
                  </a:lnTo>
                  <a:cubicBezTo>
                    <a:pt x="1796" y="170"/>
                    <a:pt x="1701" y="44"/>
                    <a:pt x="1544" y="13"/>
                  </a:cubicBezTo>
                  <a:cubicBezTo>
                    <a:pt x="1510" y="5"/>
                    <a:pt x="1474" y="1"/>
                    <a:pt x="14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61"/>
            <p:cNvSpPr/>
            <p:nvPr/>
          </p:nvSpPr>
          <p:spPr>
            <a:xfrm>
              <a:off x="-31811100" y="364707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lnTo>
                    <a:pt x="1324" y="1324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61"/>
            <p:cNvSpPr/>
            <p:nvPr/>
          </p:nvSpPr>
          <p:spPr>
            <a:xfrm>
              <a:off x="-31811100" y="3678325"/>
              <a:ext cx="138650" cy="72250"/>
            </a:xfrm>
            <a:custGeom>
              <a:avLst/>
              <a:gdLst/>
              <a:ahLst/>
              <a:cxnLst/>
              <a:rect l="l" t="t" r="r" b="b"/>
              <a:pathLst>
                <a:path w="5546" h="2890" extrusionOk="0">
                  <a:moveTo>
                    <a:pt x="4193" y="1"/>
                  </a:moveTo>
                  <a:cubicBezTo>
                    <a:pt x="4132" y="1"/>
                    <a:pt x="4067" y="16"/>
                    <a:pt x="4002" y="42"/>
                  </a:cubicBezTo>
                  <a:cubicBezTo>
                    <a:pt x="3876" y="74"/>
                    <a:pt x="3781" y="231"/>
                    <a:pt x="3781" y="357"/>
                  </a:cubicBezTo>
                  <a:lnTo>
                    <a:pt x="3781" y="735"/>
                  </a:lnTo>
                  <a:lnTo>
                    <a:pt x="662" y="735"/>
                  </a:lnTo>
                  <a:cubicBezTo>
                    <a:pt x="410" y="735"/>
                    <a:pt x="190" y="672"/>
                    <a:pt x="1" y="546"/>
                  </a:cubicBezTo>
                  <a:lnTo>
                    <a:pt x="1" y="767"/>
                  </a:lnTo>
                  <a:cubicBezTo>
                    <a:pt x="1" y="1523"/>
                    <a:pt x="631" y="2153"/>
                    <a:pt x="1355" y="2153"/>
                  </a:cubicBezTo>
                  <a:lnTo>
                    <a:pt x="3781" y="2153"/>
                  </a:lnTo>
                  <a:lnTo>
                    <a:pt x="3781" y="2563"/>
                  </a:lnTo>
                  <a:cubicBezTo>
                    <a:pt x="3781" y="2720"/>
                    <a:pt x="3844" y="2815"/>
                    <a:pt x="4002" y="2878"/>
                  </a:cubicBezTo>
                  <a:cubicBezTo>
                    <a:pt x="4033" y="2886"/>
                    <a:pt x="4067" y="2890"/>
                    <a:pt x="4101" y="2890"/>
                  </a:cubicBezTo>
                  <a:cubicBezTo>
                    <a:pt x="4205" y="2890"/>
                    <a:pt x="4317" y="2854"/>
                    <a:pt x="4411" y="2783"/>
                  </a:cubicBezTo>
                  <a:lnTo>
                    <a:pt x="5420" y="1681"/>
                  </a:lnTo>
                  <a:cubicBezTo>
                    <a:pt x="5546" y="1555"/>
                    <a:pt x="5546" y="1365"/>
                    <a:pt x="5420" y="1208"/>
                  </a:cubicBezTo>
                  <a:lnTo>
                    <a:pt x="4411" y="105"/>
                  </a:lnTo>
                  <a:cubicBezTo>
                    <a:pt x="4356" y="31"/>
                    <a:pt x="4279" y="1"/>
                    <a:pt x="41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61"/>
            <p:cNvSpPr/>
            <p:nvPr/>
          </p:nvSpPr>
          <p:spPr>
            <a:xfrm>
              <a:off x="-31759900" y="3791200"/>
              <a:ext cx="187475" cy="52800"/>
            </a:xfrm>
            <a:custGeom>
              <a:avLst/>
              <a:gdLst/>
              <a:ahLst/>
              <a:cxnLst/>
              <a:rect l="l" t="t" r="r" b="b"/>
              <a:pathLst>
                <a:path w="7499" h="2112" extrusionOk="0">
                  <a:moveTo>
                    <a:pt x="1" y="1"/>
                  </a:moveTo>
                  <a:lnTo>
                    <a:pt x="1" y="1072"/>
                  </a:lnTo>
                  <a:cubicBezTo>
                    <a:pt x="1" y="1639"/>
                    <a:pt x="473" y="2112"/>
                    <a:pt x="1009" y="2112"/>
                  </a:cubicBezTo>
                  <a:lnTo>
                    <a:pt x="6491" y="2112"/>
                  </a:lnTo>
                  <a:cubicBezTo>
                    <a:pt x="7026" y="2112"/>
                    <a:pt x="7499" y="1639"/>
                    <a:pt x="7499" y="1072"/>
                  </a:cubicBezTo>
                  <a:lnTo>
                    <a:pt x="74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61"/>
            <p:cNvSpPr/>
            <p:nvPr/>
          </p:nvSpPr>
          <p:spPr>
            <a:xfrm>
              <a:off x="-31759900" y="3550975"/>
              <a:ext cx="187475" cy="35475"/>
            </a:xfrm>
            <a:custGeom>
              <a:avLst/>
              <a:gdLst/>
              <a:ahLst/>
              <a:cxnLst/>
              <a:rect l="l" t="t" r="r" b="b"/>
              <a:pathLst>
                <a:path w="7499" h="1419" extrusionOk="0">
                  <a:moveTo>
                    <a:pt x="1009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1419"/>
                  </a:lnTo>
                  <a:lnTo>
                    <a:pt x="7499" y="1419"/>
                  </a:lnTo>
                  <a:lnTo>
                    <a:pt x="7499" y="1072"/>
                  </a:lnTo>
                  <a:cubicBezTo>
                    <a:pt x="7499" y="537"/>
                    <a:pt x="7026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61"/>
            <p:cNvSpPr/>
            <p:nvPr/>
          </p:nvSpPr>
          <p:spPr>
            <a:xfrm>
              <a:off x="-31759100" y="3602975"/>
              <a:ext cx="188250" cy="172500"/>
            </a:xfrm>
            <a:custGeom>
              <a:avLst/>
              <a:gdLst/>
              <a:ahLst/>
              <a:cxnLst/>
              <a:rect l="l" t="t" r="r" b="b"/>
              <a:pathLst>
                <a:path w="7530" h="6900" extrusionOk="0">
                  <a:moveTo>
                    <a:pt x="0" y="0"/>
                  </a:moveTo>
                  <a:lnTo>
                    <a:pt x="0" y="3088"/>
                  </a:lnTo>
                  <a:lnTo>
                    <a:pt x="1071" y="3088"/>
                  </a:lnTo>
                  <a:cubicBezTo>
                    <a:pt x="1134" y="2773"/>
                    <a:pt x="1386" y="2552"/>
                    <a:pt x="1701" y="2426"/>
                  </a:cubicBezTo>
                  <a:cubicBezTo>
                    <a:pt x="1822" y="2376"/>
                    <a:pt x="1952" y="2351"/>
                    <a:pt x="2083" y="2351"/>
                  </a:cubicBezTo>
                  <a:cubicBezTo>
                    <a:pt x="2361" y="2351"/>
                    <a:pt x="2642" y="2464"/>
                    <a:pt x="2835" y="2678"/>
                  </a:cubicBezTo>
                  <a:lnTo>
                    <a:pt x="3844" y="3781"/>
                  </a:lnTo>
                  <a:cubicBezTo>
                    <a:pt x="4222" y="4190"/>
                    <a:pt x="4222" y="4789"/>
                    <a:pt x="3844" y="5167"/>
                  </a:cubicBezTo>
                  <a:lnTo>
                    <a:pt x="2835" y="6270"/>
                  </a:lnTo>
                  <a:cubicBezTo>
                    <a:pt x="2635" y="6493"/>
                    <a:pt x="2339" y="6621"/>
                    <a:pt x="2050" y="6621"/>
                  </a:cubicBezTo>
                  <a:cubicBezTo>
                    <a:pt x="1930" y="6621"/>
                    <a:pt x="1812" y="6599"/>
                    <a:pt x="1701" y="6553"/>
                  </a:cubicBezTo>
                  <a:cubicBezTo>
                    <a:pt x="1386" y="6427"/>
                    <a:pt x="1134" y="6144"/>
                    <a:pt x="1071" y="5892"/>
                  </a:cubicBezTo>
                  <a:lnTo>
                    <a:pt x="0" y="5892"/>
                  </a:lnTo>
                  <a:lnTo>
                    <a:pt x="0" y="6900"/>
                  </a:lnTo>
                  <a:lnTo>
                    <a:pt x="7530" y="6900"/>
                  </a:lnTo>
                  <a:lnTo>
                    <a:pt x="7530" y="3844"/>
                  </a:lnTo>
                  <a:lnTo>
                    <a:pt x="6459" y="3844"/>
                  </a:lnTo>
                  <a:cubicBezTo>
                    <a:pt x="6364" y="4159"/>
                    <a:pt x="6143" y="4379"/>
                    <a:pt x="5828" y="4505"/>
                  </a:cubicBezTo>
                  <a:cubicBezTo>
                    <a:pt x="5709" y="4551"/>
                    <a:pt x="5589" y="4573"/>
                    <a:pt x="5472" y="4573"/>
                  </a:cubicBezTo>
                  <a:cubicBezTo>
                    <a:pt x="5188" y="4573"/>
                    <a:pt x="4917" y="4445"/>
                    <a:pt x="4694" y="4222"/>
                  </a:cubicBezTo>
                  <a:lnTo>
                    <a:pt x="3655" y="3119"/>
                  </a:lnTo>
                  <a:cubicBezTo>
                    <a:pt x="3308" y="2741"/>
                    <a:pt x="3308" y="2143"/>
                    <a:pt x="3655" y="1765"/>
                  </a:cubicBezTo>
                  <a:lnTo>
                    <a:pt x="4694" y="630"/>
                  </a:lnTo>
                  <a:cubicBezTo>
                    <a:pt x="4866" y="416"/>
                    <a:pt x="5140" y="304"/>
                    <a:pt x="5427" y="304"/>
                  </a:cubicBezTo>
                  <a:cubicBezTo>
                    <a:pt x="5561" y="304"/>
                    <a:pt x="5698" y="328"/>
                    <a:pt x="5828" y="378"/>
                  </a:cubicBezTo>
                  <a:cubicBezTo>
                    <a:pt x="6143" y="504"/>
                    <a:pt x="6364" y="756"/>
                    <a:pt x="6459" y="1040"/>
                  </a:cubicBezTo>
                  <a:lnTo>
                    <a:pt x="7530" y="1040"/>
                  </a:lnTo>
                  <a:lnTo>
                    <a:pt x="75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9" name="Google Shape;7329;p61"/>
          <p:cNvGrpSpPr/>
          <p:nvPr/>
        </p:nvGrpSpPr>
        <p:grpSpPr>
          <a:xfrm>
            <a:off x="2178631" y="3816962"/>
            <a:ext cx="366052" cy="356831"/>
            <a:chOff x="-31817400" y="3910025"/>
            <a:chExt cx="301675" cy="294075"/>
          </a:xfrm>
        </p:grpSpPr>
        <p:sp>
          <p:nvSpPr>
            <p:cNvPr id="7330" name="Google Shape;7330;p61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61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61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3" name="Google Shape;7333;p61"/>
          <p:cNvGrpSpPr/>
          <p:nvPr/>
        </p:nvGrpSpPr>
        <p:grpSpPr>
          <a:xfrm>
            <a:off x="3970259" y="3353143"/>
            <a:ext cx="354616" cy="354586"/>
            <a:chOff x="-30354000" y="3569100"/>
            <a:chExt cx="292250" cy="292225"/>
          </a:xfrm>
        </p:grpSpPr>
        <p:sp>
          <p:nvSpPr>
            <p:cNvPr id="7334" name="Google Shape;7334;p61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61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61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61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61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61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0" name="Google Shape;7340;p61"/>
          <p:cNvGrpSpPr/>
          <p:nvPr/>
        </p:nvGrpSpPr>
        <p:grpSpPr>
          <a:xfrm>
            <a:off x="1748837" y="1532946"/>
            <a:ext cx="342148" cy="353645"/>
            <a:chOff x="-35118325" y="3202075"/>
            <a:chExt cx="281975" cy="291450"/>
          </a:xfrm>
        </p:grpSpPr>
        <p:sp>
          <p:nvSpPr>
            <p:cNvPr id="7341" name="Google Shape;7341;p61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61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61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61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5" name="Google Shape;7345;p61"/>
          <p:cNvGrpSpPr/>
          <p:nvPr/>
        </p:nvGrpSpPr>
        <p:grpSpPr>
          <a:xfrm>
            <a:off x="1742618" y="1974199"/>
            <a:ext cx="354586" cy="353221"/>
            <a:chOff x="-35123050" y="3561225"/>
            <a:chExt cx="292225" cy="291100"/>
          </a:xfrm>
        </p:grpSpPr>
        <p:sp>
          <p:nvSpPr>
            <p:cNvPr id="7346" name="Google Shape;7346;p61"/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61"/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8" name="Google Shape;7348;p61"/>
          <p:cNvGrpSpPr/>
          <p:nvPr/>
        </p:nvGrpSpPr>
        <p:grpSpPr>
          <a:xfrm>
            <a:off x="1784677" y="2409340"/>
            <a:ext cx="270467" cy="353615"/>
            <a:chOff x="-35089175" y="3919600"/>
            <a:chExt cx="222900" cy="291425"/>
          </a:xfrm>
        </p:grpSpPr>
        <p:sp>
          <p:nvSpPr>
            <p:cNvPr id="7349" name="Google Shape;7349;p61"/>
            <p:cNvSpPr/>
            <p:nvPr/>
          </p:nvSpPr>
          <p:spPr>
            <a:xfrm>
              <a:off x="-35089175" y="3919600"/>
              <a:ext cx="222900" cy="291425"/>
            </a:xfrm>
            <a:custGeom>
              <a:avLst/>
              <a:gdLst/>
              <a:ahLst/>
              <a:cxnLst/>
              <a:rect l="l" t="t" r="r" b="b"/>
              <a:pathLst>
                <a:path w="8916" h="11657" extrusionOk="0">
                  <a:moveTo>
                    <a:pt x="4474" y="1418"/>
                  </a:moveTo>
                  <a:cubicBezTo>
                    <a:pt x="6143" y="1418"/>
                    <a:pt x="7530" y="2804"/>
                    <a:pt x="7530" y="4474"/>
                  </a:cubicBezTo>
                  <a:cubicBezTo>
                    <a:pt x="7561" y="6175"/>
                    <a:pt x="6143" y="7561"/>
                    <a:pt x="4474" y="7561"/>
                  </a:cubicBezTo>
                  <a:cubicBezTo>
                    <a:pt x="2772" y="7561"/>
                    <a:pt x="1386" y="6175"/>
                    <a:pt x="1386" y="4474"/>
                  </a:cubicBezTo>
                  <a:cubicBezTo>
                    <a:pt x="1386" y="2804"/>
                    <a:pt x="2772" y="1418"/>
                    <a:pt x="4474" y="1418"/>
                  </a:cubicBezTo>
                  <a:close/>
                  <a:moveTo>
                    <a:pt x="4474" y="0"/>
                  </a:moveTo>
                  <a:cubicBezTo>
                    <a:pt x="2016" y="0"/>
                    <a:pt x="0" y="2017"/>
                    <a:pt x="0" y="4442"/>
                  </a:cubicBezTo>
                  <a:cubicBezTo>
                    <a:pt x="0" y="5419"/>
                    <a:pt x="315" y="6333"/>
                    <a:pt x="914" y="7120"/>
                  </a:cubicBezTo>
                  <a:lnTo>
                    <a:pt x="4190" y="11531"/>
                  </a:lnTo>
                  <a:cubicBezTo>
                    <a:pt x="4253" y="11626"/>
                    <a:pt x="4348" y="11657"/>
                    <a:pt x="4474" y="11657"/>
                  </a:cubicBezTo>
                  <a:cubicBezTo>
                    <a:pt x="4568" y="11657"/>
                    <a:pt x="4663" y="11626"/>
                    <a:pt x="4726" y="11531"/>
                  </a:cubicBezTo>
                  <a:lnTo>
                    <a:pt x="8002" y="7120"/>
                  </a:lnTo>
                  <a:cubicBezTo>
                    <a:pt x="8601" y="6333"/>
                    <a:pt x="8916" y="5419"/>
                    <a:pt x="8916" y="4442"/>
                  </a:cubicBezTo>
                  <a:cubicBezTo>
                    <a:pt x="8916" y="2017"/>
                    <a:pt x="6931" y="0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61"/>
            <p:cNvSpPr/>
            <p:nvPr/>
          </p:nvSpPr>
          <p:spPr>
            <a:xfrm>
              <a:off x="-35038000" y="3971575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7" y="662"/>
                  </a:moveTo>
                  <a:cubicBezTo>
                    <a:pt x="2616" y="662"/>
                    <a:pt x="2773" y="820"/>
                    <a:pt x="2773" y="1040"/>
                  </a:cubicBezTo>
                  <a:cubicBezTo>
                    <a:pt x="2773" y="1229"/>
                    <a:pt x="2616" y="1387"/>
                    <a:pt x="2427" y="1387"/>
                  </a:cubicBezTo>
                  <a:cubicBezTo>
                    <a:pt x="2206" y="1387"/>
                    <a:pt x="2049" y="1229"/>
                    <a:pt x="2049" y="1040"/>
                  </a:cubicBezTo>
                  <a:cubicBezTo>
                    <a:pt x="2049" y="820"/>
                    <a:pt x="2206" y="662"/>
                    <a:pt x="2427" y="662"/>
                  </a:cubicBezTo>
                  <a:close/>
                  <a:moveTo>
                    <a:pt x="2427" y="2017"/>
                  </a:moveTo>
                  <a:cubicBezTo>
                    <a:pt x="2616" y="2017"/>
                    <a:pt x="2773" y="2174"/>
                    <a:pt x="2773" y="2363"/>
                  </a:cubicBezTo>
                  <a:lnTo>
                    <a:pt x="2773" y="3750"/>
                  </a:lnTo>
                  <a:cubicBezTo>
                    <a:pt x="2773" y="3939"/>
                    <a:pt x="2616" y="4096"/>
                    <a:pt x="2427" y="4096"/>
                  </a:cubicBezTo>
                  <a:cubicBezTo>
                    <a:pt x="2206" y="4096"/>
                    <a:pt x="2049" y="3939"/>
                    <a:pt x="2049" y="3750"/>
                  </a:cubicBezTo>
                  <a:lnTo>
                    <a:pt x="2049" y="2363"/>
                  </a:lnTo>
                  <a:cubicBezTo>
                    <a:pt x="2049" y="2174"/>
                    <a:pt x="2206" y="2017"/>
                    <a:pt x="2427" y="2017"/>
                  </a:cubicBezTo>
                  <a:close/>
                  <a:moveTo>
                    <a:pt x="2427" y="1"/>
                  </a:moveTo>
                  <a:cubicBezTo>
                    <a:pt x="1072" y="1"/>
                    <a:pt x="1" y="1072"/>
                    <a:pt x="1" y="2395"/>
                  </a:cubicBezTo>
                  <a:cubicBezTo>
                    <a:pt x="1" y="3750"/>
                    <a:pt x="1072" y="4821"/>
                    <a:pt x="2427" y="4821"/>
                  </a:cubicBezTo>
                  <a:cubicBezTo>
                    <a:pt x="3750" y="4821"/>
                    <a:pt x="4821" y="3750"/>
                    <a:pt x="4821" y="2395"/>
                  </a:cubicBezTo>
                  <a:cubicBezTo>
                    <a:pt x="4821" y="1072"/>
                    <a:pt x="3750" y="1"/>
                    <a:pt x="2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1" name="Google Shape;7351;p61"/>
          <p:cNvGrpSpPr/>
          <p:nvPr/>
        </p:nvGrpSpPr>
        <p:grpSpPr>
          <a:xfrm>
            <a:off x="3981673" y="1532703"/>
            <a:ext cx="336445" cy="354131"/>
            <a:chOff x="-33277650" y="3226875"/>
            <a:chExt cx="277275" cy="291850"/>
          </a:xfrm>
        </p:grpSpPr>
        <p:sp>
          <p:nvSpPr>
            <p:cNvPr id="7352" name="Google Shape;7352;p61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61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61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61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61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61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61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9" name="Google Shape;7359;p61"/>
          <p:cNvGrpSpPr/>
          <p:nvPr/>
        </p:nvGrpSpPr>
        <p:grpSpPr>
          <a:xfrm>
            <a:off x="3973073" y="1973987"/>
            <a:ext cx="353645" cy="353645"/>
            <a:chOff x="-33286325" y="3586425"/>
            <a:chExt cx="291450" cy="291450"/>
          </a:xfrm>
        </p:grpSpPr>
        <p:sp>
          <p:nvSpPr>
            <p:cNvPr id="7360" name="Google Shape;7360;p61"/>
            <p:cNvSpPr/>
            <p:nvPr/>
          </p:nvSpPr>
          <p:spPr>
            <a:xfrm>
              <a:off x="-33114625" y="3586425"/>
              <a:ext cx="119750" cy="120525"/>
            </a:xfrm>
            <a:custGeom>
              <a:avLst/>
              <a:gdLst/>
              <a:ahLst/>
              <a:cxnLst/>
              <a:rect l="l" t="t" r="r" b="b"/>
              <a:pathLst>
                <a:path w="4790" h="4821" extrusionOk="0">
                  <a:moveTo>
                    <a:pt x="2395" y="631"/>
                  </a:moveTo>
                  <a:cubicBezTo>
                    <a:pt x="2584" y="631"/>
                    <a:pt x="2742" y="788"/>
                    <a:pt x="2742" y="1009"/>
                  </a:cubicBezTo>
                  <a:lnTo>
                    <a:pt x="2742" y="2017"/>
                  </a:lnTo>
                  <a:lnTo>
                    <a:pt x="3782" y="2017"/>
                  </a:lnTo>
                  <a:cubicBezTo>
                    <a:pt x="3971" y="2017"/>
                    <a:pt x="4128" y="2175"/>
                    <a:pt x="4128" y="2364"/>
                  </a:cubicBezTo>
                  <a:cubicBezTo>
                    <a:pt x="4128" y="2584"/>
                    <a:pt x="3971" y="2742"/>
                    <a:pt x="3782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64"/>
                  </a:cubicBezTo>
                  <a:lnTo>
                    <a:pt x="2049" y="1009"/>
                  </a:lnTo>
                  <a:cubicBezTo>
                    <a:pt x="2049" y="788"/>
                    <a:pt x="2206" y="631"/>
                    <a:pt x="2395" y="631"/>
                  </a:cubicBezTo>
                  <a:close/>
                  <a:moveTo>
                    <a:pt x="2395" y="1"/>
                  </a:moveTo>
                  <a:cubicBezTo>
                    <a:pt x="1041" y="1"/>
                    <a:pt x="1" y="1072"/>
                    <a:pt x="1" y="2427"/>
                  </a:cubicBezTo>
                  <a:cubicBezTo>
                    <a:pt x="1" y="3750"/>
                    <a:pt x="1041" y="4821"/>
                    <a:pt x="2395" y="4821"/>
                  </a:cubicBezTo>
                  <a:cubicBezTo>
                    <a:pt x="3719" y="4821"/>
                    <a:pt x="4790" y="3750"/>
                    <a:pt x="4790" y="2427"/>
                  </a:cubicBezTo>
                  <a:cubicBezTo>
                    <a:pt x="4790" y="1072"/>
                    <a:pt x="3719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61"/>
            <p:cNvSpPr/>
            <p:nvPr/>
          </p:nvSpPr>
          <p:spPr>
            <a:xfrm>
              <a:off x="-33286325" y="3825875"/>
              <a:ext cx="241050" cy="52000"/>
            </a:xfrm>
            <a:custGeom>
              <a:avLst/>
              <a:gdLst/>
              <a:ahLst/>
              <a:cxnLst/>
              <a:rect l="l" t="t" r="r" b="b"/>
              <a:pathLst>
                <a:path w="9642" h="2080" extrusionOk="0">
                  <a:moveTo>
                    <a:pt x="32" y="0"/>
                  </a:moveTo>
                  <a:lnTo>
                    <a:pt x="32" y="1764"/>
                  </a:lnTo>
                  <a:cubicBezTo>
                    <a:pt x="1" y="1922"/>
                    <a:pt x="158" y="2079"/>
                    <a:pt x="347" y="2079"/>
                  </a:cubicBezTo>
                  <a:lnTo>
                    <a:pt x="9295" y="2079"/>
                  </a:lnTo>
                  <a:cubicBezTo>
                    <a:pt x="9484" y="2079"/>
                    <a:pt x="9641" y="1922"/>
                    <a:pt x="9641" y="1733"/>
                  </a:cubicBezTo>
                  <a:lnTo>
                    <a:pt x="9641" y="1040"/>
                  </a:lnTo>
                  <a:cubicBezTo>
                    <a:pt x="9641" y="473"/>
                    <a:pt x="9169" y="0"/>
                    <a:pt x="86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61"/>
            <p:cNvSpPr/>
            <p:nvPr/>
          </p:nvSpPr>
          <p:spPr>
            <a:xfrm>
              <a:off x="-33183925" y="3756550"/>
              <a:ext cx="103200" cy="52025"/>
            </a:xfrm>
            <a:custGeom>
              <a:avLst/>
              <a:gdLst/>
              <a:ahLst/>
              <a:cxnLst/>
              <a:rect l="l" t="t" r="r" b="b"/>
              <a:pathLst>
                <a:path w="4128" h="2081" extrusionOk="0">
                  <a:moveTo>
                    <a:pt x="1040" y="1"/>
                  </a:moveTo>
                  <a:cubicBezTo>
                    <a:pt x="473" y="1"/>
                    <a:pt x="1" y="505"/>
                    <a:pt x="1" y="1040"/>
                  </a:cubicBezTo>
                  <a:lnTo>
                    <a:pt x="1" y="2080"/>
                  </a:lnTo>
                  <a:lnTo>
                    <a:pt x="4128" y="2080"/>
                  </a:lnTo>
                  <a:lnTo>
                    <a:pt x="4128" y="1040"/>
                  </a:lnTo>
                  <a:cubicBezTo>
                    <a:pt x="4128" y="505"/>
                    <a:pt x="3687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61"/>
            <p:cNvSpPr/>
            <p:nvPr/>
          </p:nvSpPr>
          <p:spPr>
            <a:xfrm>
              <a:off x="-33252450" y="3636850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87" y="0"/>
                  </a:moveTo>
                  <a:cubicBezTo>
                    <a:pt x="599" y="0"/>
                    <a:pt x="1" y="630"/>
                    <a:pt x="1" y="1386"/>
                  </a:cubicBezTo>
                  <a:cubicBezTo>
                    <a:pt x="1" y="2142"/>
                    <a:pt x="599" y="2772"/>
                    <a:pt x="1387" y="2772"/>
                  </a:cubicBezTo>
                  <a:cubicBezTo>
                    <a:pt x="2143" y="2772"/>
                    <a:pt x="2742" y="2142"/>
                    <a:pt x="2742" y="1386"/>
                  </a:cubicBezTo>
                  <a:cubicBezTo>
                    <a:pt x="2742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61"/>
            <p:cNvSpPr/>
            <p:nvPr/>
          </p:nvSpPr>
          <p:spPr>
            <a:xfrm>
              <a:off x="-33286325" y="3723050"/>
              <a:ext cx="116600" cy="85525"/>
            </a:xfrm>
            <a:custGeom>
              <a:avLst/>
              <a:gdLst/>
              <a:ahLst/>
              <a:cxnLst/>
              <a:rect l="l" t="t" r="r" b="b"/>
              <a:pathLst>
                <a:path w="4664" h="3421" extrusionOk="0">
                  <a:moveTo>
                    <a:pt x="2788" y="1"/>
                  </a:moveTo>
                  <a:cubicBezTo>
                    <a:pt x="2690" y="1"/>
                    <a:pt x="2591" y="6"/>
                    <a:pt x="2490" y="18"/>
                  </a:cubicBezTo>
                  <a:cubicBezTo>
                    <a:pt x="1072" y="144"/>
                    <a:pt x="1" y="1435"/>
                    <a:pt x="1" y="2853"/>
                  </a:cubicBezTo>
                  <a:lnTo>
                    <a:pt x="1" y="3105"/>
                  </a:lnTo>
                  <a:cubicBezTo>
                    <a:pt x="1" y="3263"/>
                    <a:pt x="158" y="3420"/>
                    <a:pt x="347" y="3420"/>
                  </a:cubicBezTo>
                  <a:lnTo>
                    <a:pt x="3435" y="3420"/>
                  </a:lnTo>
                  <a:lnTo>
                    <a:pt x="3435" y="2380"/>
                  </a:lnTo>
                  <a:cubicBezTo>
                    <a:pt x="3435" y="1624"/>
                    <a:pt x="3939" y="963"/>
                    <a:pt x="4664" y="774"/>
                  </a:cubicBezTo>
                  <a:cubicBezTo>
                    <a:pt x="4164" y="302"/>
                    <a:pt x="3517" y="1"/>
                    <a:pt x="27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5" name="Google Shape;7365;p61"/>
          <p:cNvGrpSpPr/>
          <p:nvPr/>
        </p:nvGrpSpPr>
        <p:grpSpPr>
          <a:xfrm>
            <a:off x="3973073" y="2408369"/>
            <a:ext cx="353645" cy="355557"/>
            <a:chOff x="-33286325" y="3944800"/>
            <a:chExt cx="291450" cy="293025"/>
          </a:xfrm>
        </p:grpSpPr>
        <p:sp>
          <p:nvSpPr>
            <p:cNvPr id="7366" name="Google Shape;7366;p61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61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61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61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0" name="Google Shape;7370;p61"/>
          <p:cNvGrpSpPr/>
          <p:nvPr/>
        </p:nvGrpSpPr>
        <p:grpSpPr>
          <a:xfrm>
            <a:off x="2631470" y="2881529"/>
            <a:ext cx="353645" cy="356527"/>
            <a:chOff x="-31452725" y="3191825"/>
            <a:chExt cx="291450" cy="293825"/>
          </a:xfrm>
        </p:grpSpPr>
        <p:sp>
          <p:nvSpPr>
            <p:cNvPr id="7371" name="Google Shape;7371;p61"/>
            <p:cNvSpPr/>
            <p:nvPr/>
          </p:nvSpPr>
          <p:spPr>
            <a:xfrm>
              <a:off x="-31314900" y="3278475"/>
              <a:ext cx="103200" cy="18125"/>
            </a:xfrm>
            <a:custGeom>
              <a:avLst/>
              <a:gdLst/>
              <a:ahLst/>
              <a:cxnLst/>
              <a:rect l="l" t="t" r="r" b="b"/>
              <a:pathLst>
                <a:path w="4128" h="725" extrusionOk="0">
                  <a:moveTo>
                    <a:pt x="1" y="0"/>
                  </a:moveTo>
                  <a:lnTo>
                    <a:pt x="1" y="725"/>
                  </a:lnTo>
                  <a:lnTo>
                    <a:pt x="4128" y="725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61"/>
            <p:cNvSpPr/>
            <p:nvPr/>
          </p:nvSpPr>
          <p:spPr>
            <a:xfrm>
              <a:off x="-31367675" y="3227275"/>
              <a:ext cx="206400" cy="221350"/>
            </a:xfrm>
            <a:custGeom>
              <a:avLst/>
              <a:gdLst/>
              <a:ahLst/>
              <a:cxnLst/>
              <a:rect l="l" t="t" r="r" b="b"/>
              <a:pathLst>
                <a:path w="8256" h="8854" extrusionOk="0">
                  <a:moveTo>
                    <a:pt x="6554" y="1387"/>
                  </a:moveTo>
                  <a:cubicBezTo>
                    <a:pt x="6743" y="1387"/>
                    <a:pt x="6901" y="1544"/>
                    <a:pt x="6901" y="1733"/>
                  </a:cubicBezTo>
                  <a:lnTo>
                    <a:pt x="6901" y="3119"/>
                  </a:lnTo>
                  <a:cubicBezTo>
                    <a:pt x="6901" y="3309"/>
                    <a:pt x="6743" y="3466"/>
                    <a:pt x="6554" y="3466"/>
                  </a:cubicBezTo>
                  <a:lnTo>
                    <a:pt x="1734" y="3466"/>
                  </a:lnTo>
                  <a:cubicBezTo>
                    <a:pt x="1545" y="3466"/>
                    <a:pt x="1387" y="3309"/>
                    <a:pt x="1387" y="3119"/>
                  </a:cubicBezTo>
                  <a:lnTo>
                    <a:pt x="1387" y="1733"/>
                  </a:lnTo>
                  <a:cubicBezTo>
                    <a:pt x="1387" y="1544"/>
                    <a:pt x="1545" y="1387"/>
                    <a:pt x="1734" y="1387"/>
                  </a:cubicBezTo>
                  <a:close/>
                  <a:moveTo>
                    <a:pt x="2427" y="4096"/>
                  </a:moveTo>
                  <a:cubicBezTo>
                    <a:pt x="2616" y="4096"/>
                    <a:pt x="2773" y="4254"/>
                    <a:pt x="2773" y="4443"/>
                  </a:cubicBezTo>
                  <a:cubicBezTo>
                    <a:pt x="2773" y="4663"/>
                    <a:pt x="2616" y="4821"/>
                    <a:pt x="2427" y="4821"/>
                  </a:cubicBezTo>
                  <a:lnTo>
                    <a:pt x="1734" y="4821"/>
                  </a:lnTo>
                  <a:cubicBezTo>
                    <a:pt x="1545" y="4821"/>
                    <a:pt x="1387" y="4663"/>
                    <a:pt x="1387" y="4443"/>
                  </a:cubicBezTo>
                  <a:cubicBezTo>
                    <a:pt x="1387" y="4254"/>
                    <a:pt x="1545" y="4096"/>
                    <a:pt x="1734" y="4096"/>
                  </a:cubicBezTo>
                  <a:close/>
                  <a:moveTo>
                    <a:pt x="4475" y="4096"/>
                  </a:moveTo>
                  <a:cubicBezTo>
                    <a:pt x="4664" y="4096"/>
                    <a:pt x="4821" y="4254"/>
                    <a:pt x="4821" y="4443"/>
                  </a:cubicBezTo>
                  <a:cubicBezTo>
                    <a:pt x="4821" y="4663"/>
                    <a:pt x="4664" y="4821"/>
                    <a:pt x="4475" y="4821"/>
                  </a:cubicBezTo>
                  <a:lnTo>
                    <a:pt x="3782" y="4821"/>
                  </a:lnTo>
                  <a:cubicBezTo>
                    <a:pt x="3593" y="4821"/>
                    <a:pt x="3435" y="4663"/>
                    <a:pt x="3435" y="4443"/>
                  </a:cubicBezTo>
                  <a:cubicBezTo>
                    <a:pt x="3435" y="4254"/>
                    <a:pt x="3593" y="4096"/>
                    <a:pt x="3782" y="4096"/>
                  </a:cubicBezTo>
                  <a:close/>
                  <a:moveTo>
                    <a:pt x="6554" y="4096"/>
                  </a:moveTo>
                  <a:cubicBezTo>
                    <a:pt x="6743" y="4096"/>
                    <a:pt x="6901" y="4254"/>
                    <a:pt x="6901" y="4443"/>
                  </a:cubicBezTo>
                  <a:cubicBezTo>
                    <a:pt x="6901" y="4663"/>
                    <a:pt x="6743" y="4821"/>
                    <a:pt x="6554" y="4821"/>
                  </a:cubicBezTo>
                  <a:lnTo>
                    <a:pt x="5892" y="4821"/>
                  </a:lnTo>
                  <a:cubicBezTo>
                    <a:pt x="5672" y="4821"/>
                    <a:pt x="5514" y="4663"/>
                    <a:pt x="5514" y="4443"/>
                  </a:cubicBezTo>
                  <a:cubicBezTo>
                    <a:pt x="5514" y="4254"/>
                    <a:pt x="5672" y="4096"/>
                    <a:pt x="5892" y="4096"/>
                  </a:cubicBezTo>
                  <a:close/>
                  <a:moveTo>
                    <a:pt x="2427" y="5482"/>
                  </a:moveTo>
                  <a:cubicBezTo>
                    <a:pt x="2616" y="5482"/>
                    <a:pt x="2773" y="5640"/>
                    <a:pt x="2773" y="5829"/>
                  </a:cubicBezTo>
                  <a:cubicBezTo>
                    <a:pt x="2773" y="6018"/>
                    <a:pt x="2616" y="6175"/>
                    <a:pt x="2427" y="6175"/>
                  </a:cubicBezTo>
                  <a:lnTo>
                    <a:pt x="1734" y="6175"/>
                  </a:lnTo>
                  <a:cubicBezTo>
                    <a:pt x="1545" y="6175"/>
                    <a:pt x="1387" y="6018"/>
                    <a:pt x="1387" y="5829"/>
                  </a:cubicBezTo>
                  <a:cubicBezTo>
                    <a:pt x="1387" y="5640"/>
                    <a:pt x="1545" y="5482"/>
                    <a:pt x="1734" y="5482"/>
                  </a:cubicBezTo>
                  <a:close/>
                  <a:moveTo>
                    <a:pt x="4475" y="5482"/>
                  </a:moveTo>
                  <a:cubicBezTo>
                    <a:pt x="4664" y="5482"/>
                    <a:pt x="4821" y="5640"/>
                    <a:pt x="4821" y="5829"/>
                  </a:cubicBezTo>
                  <a:cubicBezTo>
                    <a:pt x="4821" y="6018"/>
                    <a:pt x="4664" y="6175"/>
                    <a:pt x="4475" y="6175"/>
                  </a:cubicBezTo>
                  <a:lnTo>
                    <a:pt x="3782" y="6175"/>
                  </a:lnTo>
                  <a:cubicBezTo>
                    <a:pt x="3593" y="6175"/>
                    <a:pt x="3435" y="6018"/>
                    <a:pt x="3435" y="5829"/>
                  </a:cubicBezTo>
                  <a:cubicBezTo>
                    <a:pt x="3435" y="5640"/>
                    <a:pt x="3593" y="5482"/>
                    <a:pt x="3782" y="5482"/>
                  </a:cubicBezTo>
                  <a:close/>
                  <a:moveTo>
                    <a:pt x="6554" y="5482"/>
                  </a:moveTo>
                  <a:cubicBezTo>
                    <a:pt x="6743" y="5482"/>
                    <a:pt x="6901" y="5640"/>
                    <a:pt x="6901" y="5829"/>
                  </a:cubicBezTo>
                  <a:cubicBezTo>
                    <a:pt x="6901" y="6018"/>
                    <a:pt x="6743" y="6175"/>
                    <a:pt x="6554" y="6175"/>
                  </a:cubicBezTo>
                  <a:lnTo>
                    <a:pt x="5892" y="6175"/>
                  </a:lnTo>
                  <a:cubicBezTo>
                    <a:pt x="5672" y="6175"/>
                    <a:pt x="5514" y="6018"/>
                    <a:pt x="5514" y="5829"/>
                  </a:cubicBezTo>
                  <a:cubicBezTo>
                    <a:pt x="5514" y="5640"/>
                    <a:pt x="5672" y="5482"/>
                    <a:pt x="5892" y="5482"/>
                  </a:cubicBezTo>
                  <a:close/>
                  <a:moveTo>
                    <a:pt x="2427" y="6869"/>
                  </a:moveTo>
                  <a:cubicBezTo>
                    <a:pt x="2616" y="6869"/>
                    <a:pt x="2773" y="7026"/>
                    <a:pt x="2773" y="7215"/>
                  </a:cubicBezTo>
                  <a:cubicBezTo>
                    <a:pt x="2773" y="7404"/>
                    <a:pt x="2616" y="7562"/>
                    <a:pt x="2427" y="7562"/>
                  </a:cubicBezTo>
                  <a:lnTo>
                    <a:pt x="1734" y="7562"/>
                  </a:lnTo>
                  <a:cubicBezTo>
                    <a:pt x="1545" y="7562"/>
                    <a:pt x="1387" y="7404"/>
                    <a:pt x="1387" y="7215"/>
                  </a:cubicBezTo>
                  <a:cubicBezTo>
                    <a:pt x="1387" y="7026"/>
                    <a:pt x="1545" y="6869"/>
                    <a:pt x="1734" y="6869"/>
                  </a:cubicBezTo>
                  <a:close/>
                  <a:moveTo>
                    <a:pt x="4475" y="6869"/>
                  </a:moveTo>
                  <a:cubicBezTo>
                    <a:pt x="4664" y="6869"/>
                    <a:pt x="4821" y="7026"/>
                    <a:pt x="4821" y="7215"/>
                  </a:cubicBezTo>
                  <a:cubicBezTo>
                    <a:pt x="4821" y="7404"/>
                    <a:pt x="4664" y="7562"/>
                    <a:pt x="4475" y="7562"/>
                  </a:cubicBezTo>
                  <a:lnTo>
                    <a:pt x="3782" y="7562"/>
                  </a:lnTo>
                  <a:cubicBezTo>
                    <a:pt x="3593" y="7562"/>
                    <a:pt x="3435" y="7404"/>
                    <a:pt x="3435" y="7215"/>
                  </a:cubicBezTo>
                  <a:cubicBezTo>
                    <a:pt x="3435" y="7026"/>
                    <a:pt x="3593" y="6869"/>
                    <a:pt x="3782" y="6869"/>
                  </a:cubicBezTo>
                  <a:close/>
                  <a:moveTo>
                    <a:pt x="6554" y="6869"/>
                  </a:moveTo>
                  <a:cubicBezTo>
                    <a:pt x="6743" y="6869"/>
                    <a:pt x="6901" y="7026"/>
                    <a:pt x="6901" y="7215"/>
                  </a:cubicBezTo>
                  <a:cubicBezTo>
                    <a:pt x="6901" y="7404"/>
                    <a:pt x="6743" y="7562"/>
                    <a:pt x="6554" y="7562"/>
                  </a:cubicBezTo>
                  <a:lnTo>
                    <a:pt x="5892" y="7562"/>
                  </a:lnTo>
                  <a:cubicBezTo>
                    <a:pt x="5672" y="7562"/>
                    <a:pt x="5514" y="7404"/>
                    <a:pt x="5514" y="7215"/>
                  </a:cubicBezTo>
                  <a:cubicBezTo>
                    <a:pt x="5514" y="7026"/>
                    <a:pt x="5672" y="6869"/>
                    <a:pt x="5892" y="6869"/>
                  </a:cubicBezTo>
                  <a:close/>
                  <a:moveTo>
                    <a:pt x="694" y="1"/>
                  </a:moveTo>
                  <a:lnTo>
                    <a:pt x="694" y="95"/>
                  </a:lnTo>
                  <a:cubicBezTo>
                    <a:pt x="694" y="631"/>
                    <a:pt x="442" y="1198"/>
                    <a:pt x="64" y="1576"/>
                  </a:cubicBezTo>
                  <a:lnTo>
                    <a:pt x="1" y="1607"/>
                  </a:lnTo>
                  <a:lnTo>
                    <a:pt x="1" y="5860"/>
                  </a:lnTo>
                  <a:lnTo>
                    <a:pt x="64" y="5923"/>
                  </a:lnTo>
                  <a:cubicBezTo>
                    <a:pt x="442" y="6301"/>
                    <a:pt x="694" y="6869"/>
                    <a:pt x="694" y="7404"/>
                  </a:cubicBezTo>
                  <a:cubicBezTo>
                    <a:pt x="694" y="7971"/>
                    <a:pt x="442" y="8475"/>
                    <a:pt x="95" y="8853"/>
                  </a:cubicBezTo>
                  <a:lnTo>
                    <a:pt x="7184" y="8853"/>
                  </a:lnTo>
                  <a:cubicBezTo>
                    <a:pt x="7720" y="8853"/>
                    <a:pt x="8192" y="8381"/>
                    <a:pt x="8192" y="7845"/>
                  </a:cubicBezTo>
                  <a:lnTo>
                    <a:pt x="8192" y="946"/>
                  </a:lnTo>
                  <a:cubicBezTo>
                    <a:pt x="8255" y="473"/>
                    <a:pt x="7814" y="1"/>
                    <a:pt x="7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61"/>
            <p:cNvSpPr/>
            <p:nvPr/>
          </p:nvSpPr>
          <p:spPr>
            <a:xfrm>
              <a:off x="-31452725" y="3191825"/>
              <a:ext cx="86650" cy="259150"/>
            </a:xfrm>
            <a:custGeom>
              <a:avLst/>
              <a:gdLst/>
              <a:ahLst/>
              <a:cxnLst/>
              <a:rect l="l" t="t" r="r" b="b"/>
              <a:pathLst>
                <a:path w="3466" h="10366" extrusionOk="0">
                  <a:moveTo>
                    <a:pt x="1450" y="1"/>
                  </a:moveTo>
                  <a:cubicBezTo>
                    <a:pt x="662" y="1"/>
                    <a:pt x="0" y="662"/>
                    <a:pt x="0" y="1450"/>
                  </a:cubicBezTo>
                  <a:cubicBezTo>
                    <a:pt x="0" y="1860"/>
                    <a:pt x="158" y="2206"/>
                    <a:pt x="410" y="2490"/>
                  </a:cubicBezTo>
                  <a:lnTo>
                    <a:pt x="694" y="2773"/>
                  </a:lnTo>
                  <a:lnTo>
                    <a:pt x="694" y="7593"/>
                  </a:lnTo>
                  <a:lnTo>
                    <a:pt x="410" y="7877"/>
                  </a:lnTo>
                  <a:cubicBezTo>
                    <a:pt x="158" y="8161"/>
                    <a:pt x="0" y="8507"/>
                    <a:pt x="0" y="8917"/>
                  </a:cubicBezTo>
                  <a:cubicBezTo>
                    <a:pt x="0" y="9704"/>
                    <a:pt x="662" y="10366"/>
                    <a:pt x="1450" y="10366"/>
                  </a:cubicBezTo>
                  <a:lnTo>
                    <a:pt x="1985" y="10366"/>
                  </a:lnTo>
                  <a:cubicBezTo>
                    <a:pt x="2773" y="10366"/>
                    <a:pt x="3466" y="9704"/>
                    <a:pt x="3466" y="8917"/>
                  </a:cubicBezTo>
                  <a:cubicBezTo>
                    <a:pt x="3466" y="8507"/>
                    <a:pt x="3308" y="8161"/>
                    <a:pt x="3025" y="7877"/>
                  </a:cubicBezTo>
                  <a:lnTo>
                    <a:pt x="2741" y="7593"/>
                  </a:lnTo>
                  <a:lnTo>
                    <a:pt x="2741" y="2773"/>
                  </a:lnTo>
                  <a:lnTo>
                    <a:pt x="3025" y="2490"/>
                  </a:lnTo>
                  <a:cubicBezTo>
                    <a:pt x="3308" y="2206"/>
                    <a:pt x="3466" y="1860"/>
                    <a:pt x="3466" y="1450"/>
                  </a:cubicBezTo>
                  <a:cubicBezTo>
                    <a:pt x="3466" y="662"/>
                    <a:pt x="2773" y="1"/>
                    <a:pt x="19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61"/>
            <p:cNvSpPr/>
            <p:nvPr/>
          </p:nvSpPr>
          <p:spPr>
            <a:xfrm>
              <a:off x="-31409400" y="3468275"/>
              <a:ext cx="92950" cy="17375"/>
            </a:xfrm>
            <a:custGeom>
              <a:avLst/>
              <a:gdLst/>
              <a:ahLst/>
              <a:cxnLst/>
              <a:rect l="l" t="t" r="r" b="b"/>
              <a:pathLst>
                <a:path w="3718" h="695" extrusionOk="0">
                  <a:moveTo>
                    <a:pt x="0" y="1"/>
                  </a:moveTo>
                  <a:cubicBezTo>
                    <a:pt x="0" y="379"/>
                    <a:pt x="315" y="694"/>
                    <a:pt x="662" y="694"/>
                  </a:cubicBezTo>
                  <a:lnTo>
                    <a:pt x="3056" y="694"/>
                  </a:lnTo>
                  <a:cubicBezTo>
                    <a:pt x="3466" y="694"/>
                    <a:pt x="3718" y="379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5" name="Google Shape;7375;p61"/>
          <p:cNvGrpSpPr/>
          <p:nvPr/>
        </p:nvGrpSpPr>
        <p:grpSpPr>
          <a:xfrm>
            <a:off x="2631000" y="3353144"/>
            <a:ext cx="354586" cy="354586"/>
            <a:chOff x="-31452725" y="3551775"/>
            <a:chExt cx="292225" cy="292225"/>
          </a:xfrm>
        </p:grpSpPr>
        <p:sp>
          <p:nvSpPr>
            <p:cNvPr id="7376" name="Google Shape;7376;p61"/>
            <p:cNvSpPr/>
            <p:nvPr/>
          </p:nvSpPr>
          <p:spPr>
            <a:xfrm>
              <a:off x="-31452725" y="3756550"/>
              <a:ext cx="155175" cy="34675"/>
            </a:xfrm>
            <a:custGeom>
              <a:avLst/>
              <a:gdLst/>
              <a:ahLst/>
              <a:cxnLst/>
              <a:rect l="l" t="t" r="r" b="b"/>
              <a:pathLst>
                <a:path w="6207" h="1387" extrusionOk="0">
                  <a:moveTo>
                    <a:pt x="32" y="1"/>
                  </a:moveTo>
                  <a:lnTo>
                    <a:pt x="32" y="1040"/>
                  </a:lnTo>
                  <a:cubicBezTo>
                    <a:pt x="0" y="1292"/>
                    <a:pt x="158" y="1387"/>
                    <a:pt x="347" y="1387"/>
                  </a:cubicBezTo>
                  <a:lnTo>
                    <a:pt x="6207" y="1387"/>
                  </a:lnTo>
                  <a:lnTo>
                    <a:pt x="62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61"/>
            <p:cNvSpPr/>
            <p:nvPr/>
          </p:nvSpPr>
          <p:spPr>
            <a:xfrm>
              <a:off x="-31452725" y="3551775"/>
              <a:ext cx="183525" cy="188275"/>
            </a:xfrm>
            <a:custGeom>
              <a:avLst/>
              <a:gdLst/>
              <a:ahLst/>
              <a:cxnLst/>
              <a:rect l="l" t="t" r="r" b="b"/>
              <a:pathLst>
                <a:path w="7341" h="7531" extrusionOk="0">
                  <a:moveTo>
                    <a:pt x="4474" y="0"/>
                  </a:moveTo>
                  <a:cubicBezTo>
                    <a:pt x="3939" y="0"/>
                    <a:pt x="3466" y="473"/>
                    <a:pt x="3466" y="1040"/>
                  </a:cubicBezTo>
                  <a:cubicBezTo>
                    <a:pt x="3466" y="1576"/>
                    <a:pt x="3939" y="2080"/>
                    <a:pt x="4474" y="2080"/>
                  </a:cubicBezTo>
                  <a:cubicBezTo>
                    <a:pt x="4600" y="2080"/>
                    <a:pt x="4726" y="2017"/>
                    <a:pt x="4852" y="1985"/>
                  </a:cubicBezTo>
                  <a:lnTo>
                    <a:pt x="4852" y="2773"/>
                  </a:lnTo>
                  <a:lnTo>
                    <a:pt x="2741" y="2773"/>
                  </a:lnTo>
                  <a:cubicBezTo>
                    <a:pt x="1261" y="2773"/>
                    <a:pt x="0" y="4002"/>
                    <a:pt x="0" y="5482"/>
                  </a:cubicBezTo>
                  <a:lnTo>
                    <a:pt x="0" y="7530"/>
                  </a:lnTo>
                  <a:lnTo>
                    <a:pt x="6175" y="7530"/>
                  </a:lnTo>
                  <a:lnTo>
                    <a:pt x="6175" y="5167"/>
                  </a:lnTo>
                  <a:cubicBezTo>
                    <a:pt x="6175" y="4191"/>
                    <a:pt x="6648" y="3372"/>
                    <a:pt x="7341" y="2773"/>
                  </a:cubicBezTo>
                  <a:lnTo>
                    <a:pt x="5514" y="2773"/>
                  </a:lnTo>
                  <a:lnTo>
                    <a:pt x="5514" y="1040"/>
                  </a:lnTo>
                  <a:cubicBezTo>
                    <a:pt x="5514" y="505"/>
                    <a:pt x="5041" y="0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61"/>
            <p:cNvSpPr/>
            <p:nvPr/>
          </p:nvSpPr>
          <p:spPr>
            <a:xfrm>
              <a:off x="-31366100" y="3808550"/>
              <a:ext cx="52025" cy="35450"/>
            </a:xfrm>
            <a:custGeom>
              <a:avLst/>
              <a:gdLst/>
              <a:ahLst/>
              <a:cxnLst/>
              <a:rect l="l" t="t" r="r" b="b"/>
              <a:pathLst>
                <a:path w="2081" h="1418" extrusionOk="0">
                  <a:moveTo>
                    <a:pt x="32" y="0"/>
                  </a:moveTo>
                  <a:lnTo>
                    <a:pt x="32" y="1040"/>
                  </a:lnTo>
                  <a:lnTo>
                    <a:pt x="1" y="1040"/>
                  </a:lnTo>
                  <a:cubicBezTo>
                    <a:pt x="1" y="1260"/>
                    <a:pt x="159" y="1418"/>
                    <a:pt x="348" y="1418"/>
                  </a:cubicBezTo>
                  <a:lnTo>
                    <a:pt x="1734" y="1418"/>
                  </a:lnTo>
                  <a:cubicBezTo>
                    <a:pt x="1923" y="1418"/>
                    <a:pt x="2080" y="1260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61"/>
            <p:cNvSpPr/>
            <p:nvPr/>
          </p:nvSpPr>
          <p:spPr>
            <a:xfrm>
              <a:off x="-31281025" y="3621075"/>
              <a:ext cx="120525" cy="171725"/>
            </a:xfrm>
            <a:custGeom>
              <a:avLst/>
              <a:gdLst/>
              <a:ahLst/>
              <a:cxnLst/>
              <a:rect l="l" t="t" r="r" b="b"/>
              <a:pathLst>
                <a:path w="4821" h="6869" extrusionOk="0">
                  <a:moveTo>
                    <a:pt x="3435" y="2017"/>
                  </a:moveTo>
                  <a:cubicBezTo>
                    <a:pt x="3624" y="2017"/>
                    <a:pt x="3781" y="2175"/>
                    <a:pt x="3781" y="2364"/>
                  </a:cubicBezTo>
                  <a:cubicBezTo>
                    <a:pt x="3750" y="2553"/>
                    <a:pt x="3592" y="2710"/>
                    <a:pt x="3435" y="2710"/>
                  </a:cubicBezTo>
                  <a:lnTo>
                    <a:pt x="1387" y="2710"/>
                  </a:lnTo>
                  <a:cubicBezTo>
                    <a:pt x="1198" y="2710"/>
                    <a:pt x="1040" y="2553"/>
                    <a:pt x="1040" y="2364"/>
                  </a:cubicBezTo>
                  <a:cubicBezTo>
                    <a:pt x="1040" y="2175"/>
                    <a:pt x="1198" y="2017"/>
                    <a:pt x="1387" y="2017"/>
                  </a:cubicBezTo>
                  <a:close/>
                  <a:moveTo>
                    <a:pt x="3088" y="4128"/>
                  </a:moveTo>
                  <a:cubicBezTo>
                    <a:pt x="3466" y="4128"/>
                    <a:pt x="3750" y="4443"/>
                    <a:pt x="3750" y="4821"/>
                  </a:cubicBezTo>
                  <a:cubicBezTo>
                    <a:pt x="3750" y="5168"/>
                    <a:pt x="3466" y="5483"/>
                    <a:pt x="3088" y="5483"/>
                  </a:cubicBezTo>
                  <a:lnTo>
                    <a:pt x="1702" y="5483"/>
                  </a:lnTo>
                  <a:cubicBezTo>
                    <a:pt x="1324" y="5483"/>
                    <a:pt x="1040" y="5168"/>
                    <a:pt x="1040" y="4821"/>
                  </a:cubicBezTo>
                  <a:cubicBezTo>
                    <a:pt x="1040" y="4412"/>
                    <a:pt x="1355" y="4128"/>
                    <a:pt x="1702" y="4128"/>
                  </a:cubicBezTo>
                  <a:close/>
                  <a:moveTo>
                    <a:pt x="2426" y="1"/>
                  </a:moveTo>
                  <a:cubicBezTo>
                    <a:pt x="1072" y="1"/>
                    <a:pt x="1" y="1072"/>
                    <a:pt x="1" y="2395"/>
                  </a:cubicBezTo>
                  <a:lnTo>
                    <a:pt x="1" y="6869"/>
                  </a:lnTo>
                  <a:lnTo>
                    <a:pt x="4474" y="6869"/>
                  </a:lnTo>
                  <a:cubicBezTo>
                    <a:pt x="4663" y="6869"/>
                    <a:pt x="4821" y="6711"/>
                    <a:pt x="4821" y="6491"/>
                  </a:cubicBezTo>
                  <a:lnTo>
                    <a:pt x="4821" y="2395"/>
                  </a:lnTo>
                  <a:cubicBezTo>
                    <a:pt x="4789" y="1072"/>
                    <a:pt x="3718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0" name="Google Shape;7380;p61"/>
          <p:cNvGrpSpPr/>
          <p:nvPr/>
        </p:nvGrpSpPr>
        <p:grpSpPr>
          <a:xfrm>
            <a:off x="2629559" y="3817129"/>
            <a:ext cx="357468" cy="356497"/>
            <a:chOff x="-31455100" y="3909350"/>
            <a:chExt cx="294600" cy="293800"/>
          </a:xfrm>
        </p:grpSpPr>
        <p:sp>
          <p:nvSpPr>
            <p:cNvPr id="7381" name="Google Shape;7381;p61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61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3" name="Google Shape;7383;p61"/>
          <p:cNvGrpSpPr/>
          <p:nvPr/>
        </p:nvGrpSpPr>
        <p:grpSpPr>
          <a:xfrm>
            <a:off x="3970744" y="3818084"/>
            <a:ext cx="353645" cy="354586"/>
            <a:chOff x="-30345325" y="3918800"/>
            <a:chExt cx="291450" cy="292225"/>
          </a:xfrm>
        </p:grpSpPr>
        <p:sp>
          <p:nvSpPr>
            <p:cNvPr id="7384" name="Google Shape;7384;p61"/>
            <p:cNvSpPr/>
            <p:nvPr/>
          </p:nvSpPr>
          <p:spPr>
            <a:xfrm>
              <a:off x="-30174425" y="3988125"/>
              <a:ext cx="120550" cy="120175"/>
            </a:xfrm>
            <a:custGeom>
              <a:avLst/>
              <a:gdLst/>
              <a:ahLst/>
              <a:cxnLst/>
              <a:rect l="l" t="t" r="r" b="b"/>
              <a:pathLst>
                <a:path w="4822" h="4807" extrusionOk="0"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426"/>
                  </a:lnTo>
                  <a:cubicBezTo>
                    <a:pt x="1" y="2962"/>
                    <a:pt x="474" y="3434"/>
                    <a:pt x="1041" y="3434"/>
                  </a:cubicBezTo>
                  <a:lnTo>
                    <a:pt x="1387" y="3434"/>
                  </a:lnTo>
                  <a:lnTo>
                    <a:pt x="1387" y="4474"/>
                  </a:lnTo>
                  <a:cubicBezTo>
                    <a:pt x="1387" y="4631"/>
                    <a:pt x="1482" y="4726"/>
                    <a:pt x="1576" y="4789"/>
                  </a:cubicBezTo>
                  <a:cubicBezTo>
                    <a:pt x="1618" y="4799"/>
                    <a:pt x="1664" y="4806"/>
                    <a:pt x="1709" y="4806"/>
                  </a:cubicBezTo>
                  <a:cubicBezTo>
                    <a:pt x="1800" y="4806"/>
                    <a:pt x="1891" y="4778"/>
                    <a:pt x="1954" y="4694"/>
                  </a:cubicBezTo>
                  <a:lnTo>
                    <a:pt x="3214" y="3434"/>
                  </a:lnTo>
                  <a:lnTo>
                    <a:pt x="3750" y="3434"/>
                  </a:lnTo>
                  <a:cubicBezTo>
                    <a:pt x="4317" y="3434"/>
                    <a:pt x="4790" y="2962"/>
                    <a:pt x="4790" y="2426"/>
                  </a:cubicBezTo>
                  <a:lnTo>
                    <a:pt x="4790" y="1040"/>
                  </a:lnTo>
                  <a:cubicBezTo>
                    <a:pt x="4821" y="473"/>
                    <a:pt x="4380" y="0"/>
                    <a:pt x="37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61"/>
            <p:cNvSpPr/>
            <p:nvPr/>
          </p:nvSpPr>
          <p:spPr>
            <a:xfrm>
              <a:off x="-30345325" y="3988125"/>
              <a:ext cx="119750" cy="120175"/>
            </a:xfrm>
            <a:custGeom>
              <a:avLst/>
              <a:gdLst/>
              <a:ahLst/>
              <a:cxnLst/>
              <a:rect l="l" t="t" r="r" b="b"/>
              <a:pathLst>
                <a:path w="4790" h="4807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2395"/>
                  </a:lnTo>
                  <a:cubicBezTo>
                    <a:pt x="0" y="2962"/>
                    <a:pt x="473" y="3434"/>
                    <a:pt x="1009" y="3434"/>
                  </a:cubicBezTo>
                  <a:lnTo>
                    <a:pt x="1576" y="3434"/>
                  </a:lnTo>
                  <a:lnTo>
                    <a:pt x="2836" y="4694"/>
                  </a:lnTo>
                  <a:cubicBezTo>
                    <a:pt x="2920" y="4778"/>
                    <a:pt x="3018" y="4806"/>
                    <a:pt x="3102" y="4806"/>
                  </a:cubicBezTo>
                  <a:cubicBezTo>
                    <a:pt x="3144" y="4806"/>
                    <a:pt x="3182" y="4799"/>
                    <a:pt x="3214" y="4789"/>
                  </a:cubicBezTo>
                  <a:cubicBezTo>
                    <a:pt x="3340" y="4726"/>
                    <a:pt x="3434" y="4568"/>
                    <a:pt x="3434" y="4474"/>
                  </a:cubicBezTo>
                  <a:lnTo>
                    <a:pt x="3434" y="3434"/>
                  </a:lnTo>
                  <a:lnTo>
                    <a:pt x="3781" y="3434"/>
                  </a:lnTo>
                  <a:cubicBezTo>
                    <a:pt x="4348" y="3434"/>
                    <a:pt x="4789" y="2962"/>
                    <a:pt x="4789" y="2395"/>
                  </a:cubicBezTo>
                  <a:lnTo>
                    <a:pt x="4789" y="1040"/>
                  </a:lnTo>
                  <a:cubicBezTo>
                    <a:pt x="4789" y="473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61"/>
            <p:cNvSpPr/>
            <p:nvPr/>
          </p:nvSpPr>
          <p:spPr>
            <a:xfrm>
              <a:off x="-30293350" y="4159025"/>
              <a:ext cx="188275" cy="52000"/>
            </a:xfrm>
            <a:custGeom>
              <a:avLst/>
              <a:gdLst/>
              <a:ahLst/>
              <a:cxnLst/>
              <a:rect l="l" t="t" r="r" b="b"/>
              <a:pathLst>
                <a:path w="7531" h="2080" extrusionOk="0">
                  <a:moveTo>
                    <a:pt x="1" y="1"/>
                  </a:moveTo>
                  <a:lnTo>
                    <a:pt x="1" y="1040"/>
                  </a:lnTo>
                  <a:cubicBezTo>
                    <a:pt x="1" y="1607"/>
                    <a:pt x="473" y="2080"/>
                    <a:pt x="1040" y="2080"/>
                  </a:cubicBezTo>
                  <a:lnTo>
                    <a:pt x="6491" y="2080"/>
                  </a:lnTo>
                  <a:cubicBezTo>
                    <a:pt x="7058" y="2080"/>
                    <a:pt x="7530" y="1607"/>
                    <a:pt x="7530" y="1040"/>
                  </a:cubicBezTo>
                  <a:lnTo>
                    <a:pt x="75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61"/>
            <p:cNvSpPr/>
            <p:nvPr/>
          </p:nvSpPr>
          <p:spPr>
            <a:xfrm>
              <a:off x="-30293350" y="3918800"/>
              <a:ext cx="188275" cy="34675"/>
            </a:xfrm>
            <a:custGeom>
              <a:avLst/>
              <a:gdLst/>
              <a:ahLst/>
              <a:cxnLst/>
              <a:rect l="l" t="t" r="r" b="b"/>
              <a:pathLst>
                <a:path w="7531" h="1387" extrusionOk="0">
                  <a:moveTo>
                    <a:pt x="1040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30" y="1387"/>
                  </a:lnTo>
                  <a:lnTo>
                    <a:pt x="7530" y="1040"/>
                  </a:lnTo>
                  <a:cubicBezTo>
                    <a:pt x="7530" y="505"/>
                    <a:pt x="7058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61"/>
            <p:cNvSpPr/>
            <p:nvPr/>
          </p:nvSpPr>
          <p:spPr>
            <a:xfrm>
              <a:off x="-30294125" y="3970800"/>
              <a:ext cx="188250" cy="170925"/>
            </a:xfrm>
            <a:custGeom>
              <a:avLst/>
              <a:gdLst/>
              <a:ahLst/>
              <a:cxnLst/>
              <a:rect l="l" t="t" r="r" b="b"/>
              <a:pathLst>
                <a:path w="7530" h="6837" extrusionOk="0">
                  <a:moveTo>
                    <a:pt x="1733" y="0"/>
                  </a:moveTo>
                  <a:cubicBezTo>
                    <a:pt x="2678" y="0"/>
                    <a:pt x="3434" y="756"/>
                    <a:pt x="3434" y="1701"/>
                  </a:cubicBezTo>
                  <a:lnTo>
                    <a:pt x="3434" y="3056"/>
                  </a:lnTo>
                  <a:cubicBezTo>
                    <a:pt x="3434" y="3907"/>
                    <a:pt x="2836" y="4568"/>
                    <a:pt x="2048" y="4757"/>
                  </a:cubicBezTo>
                  <a:lnTo>
                    <a:pt x="2048" y="5167"/>
                  </a:lnTo>
                  <a:cubicBezTo>
                    <a:pt x="2048" y="5576"/>
                    <a:pt x="1828" y="5954"/>
                    <a:pt x="1418" y="6112"/>
                  </a:cubicBezTo>
                  <a:cubicBezTo>
                    <a:pt x="1307" y="6162"/>
                    <a:pt x="1184" y="6187"/>
                    <a:pt x="1058" y="6187"/>
                  </a:cubicBezTo>
                  <a:cubicBezTo>
                    <a:pt x="789" y="6187"/>
                    <a:pt x="508" y="6075"/>
                    <a:pt x="315" y="5860"/>
                  </a:cubicBezTo>
                  <a:lnTo>
                    <a:pt x="0" y="5545"/>
                  </a:lnTo>
                  <a:lnTo>
                    <a:pt x="0" y="6837"/>
                  </a:lnTo>
                  <a:lnTo>
                    <a:pt x="7530" y="6837"/>
                  </a:lnTo>
                  <a:lnTo>
                    <a:pt x="7530" y="5545"/>
                  </a:lnTo>
                  <a:lnTo>
                    <a:pt x="7215" y="5860"/>
                  </a:lnTo>
                  <a:cubicBezTo>
                    <a:pt x="7022" y="6075"/>
                    <a:pt x="6756" y="6187"/>
                    <a:pt x="6496" y="6187"/>
                  </a:cubicBezTo>
                  <a:cubicBezTo>
                    <a:pt x="6374" y="6187"/>
                    <a:pt x="6254" y="6162"/>
                    <a:pt x="6144" y="6112"/>
                  </a:cubicBezTo>
                  <a:cubicBezTo>
                    <a:pt x="5734" y="5954"/>
                    <a:pt x="5514" y="5576"/>
                    <a:pt x="5514" y="5167"/>
                  </a:cubicBezTo>
                  <a:lnTo>
                    <a:pt x="5514" y="4757"/>
                  </a:lnTo>
                  <a:cubicBezTo>
                    <a:pt x="4726" y="4600"/>
                    <a:pt x="4127" y="3907"/>
                    <a:pt x="4127" y="3056"/>
                  </a:cubicBezTo>
                  <a:lnTo>
                    <a:pt x="4127" y="1701"/>
                  </a:lnTo>
                  <a:cubicBezTo>
                    <a:pt x="4127" y="756"/>
                    <a:pt x="4884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9" name="Google Shape;7389;p61"/>
          <p:cNvGrpSpPr/>
          <p:nvPr/>
        </p:nvGrpSpPr>
        <p:grpSpPr>
          <a:xfrm>
            <a:off x="2200736" y="1532946"/>
            <a:ext cx="332593" cy="353645"/>
            <a:chOff x="-34755225" y="3202075"/>
            <a:chExt cx="274100" cy="291450"/>
          </a:xfrm>
        </p:grpSpPr>
        <p:sp>
          <p:nvSpPr>
            <p:cNvPr id="7390" name="Google Shape;7390;p61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61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61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61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61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61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61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7" name="Google Shape;7397;p61"/>
          <p:cNvGrpSpPr/>
          <p:nvPr/>
        </p:nvGrpSpPr>
        <p:grpSpPr>
          <a:xfrm>
            <a:off x="2190209" y="1973987"/>
            <a:ext cx="353645" cy="353645"/>
            <a:chOff x="-34763900" y="3561225"/>
            <a:chExt cx="291450" cy="291450"/>
          </a:xfrm>
        </p:grpSpPr>
        <p:sp>
          <p:nvSpPr>
            <p:cNvPr id="7398" name="Google Shape;7398;p61"/>
            <p:cNvSpPr/>
            <p:nvPr/>
          </p:nvSpPr>
          <p:spPr>
            <a:xfrm>
              <a:off x="-34693800" y="3629750"/>
              <a:ext cx="152025" cy="152825"/>
            </a:xfrm>
            <a:custGeom>
              <a:avLst/>
              <a:gdLst/>
              <a:ahLst/>
              <a:cxnLst/>
              <a:rect l="l" t="t" r="r" b="b"/>
              <a:pathLst>
                <a:path w="6081" h="6113" extrusionOk="0">
                  <a:moveTo>
                    <a:pt x="3025" y="1387"/>
                  </a:moveTo>
                  <a:cubicBezTo>
                    <a:pt x="3970" y="1387"/>
                    <a:pt x="4726" y="2143"/>
                    <a:pt x="4726" y="3088"/>
                  </a:cubicBezTo>
                  <a:cubicBezTo>
                    <a:pt x="4726" y="4033"/>
                    <a:pt x="3970" y="4789"/>
                    <a:pt x="3025" y="4789"/>
                  </a:cubicBezTo>
                  <a:cubicBezTo>
                    <a:pt x="2080" y="4789"/>
                    <a:pt x="1324" y="4033"/>
                    <a:pt x="1324" y="3088"/>
                  </a:cubicBezTo>
                  <a:cubicBezTo>
                    <a:pt x="1324" y="2143"/>
                    <a:pt x="2080" y="1387"/>
                    <a:pt x="3025" y="1387"/>
                  </a:cubicBezTo>
                  <a:close/>
                  <a:moveTo>
                    <a:pt x="2710" y="0"/>
                  </a:moveTo>
                  <a:lnTo>
                    <a:pt x="2710" y="442"/>
                  </a:lnTo>
                  <a:cubicBezTo>
                    <a:pt x="2710" y="599"/>
                    <a:pt x="2584" y="725"/>
                    <a:pt x="2426" y="757"/>
                  </a:cubicBezTo>
                  <a:cubicBezTo>
                    <a:pt x="2237" y="788"/>
                    <a:pt x="2017" y="914"/>
                    <a:pt x="1859" y="1009"/>
                  </a:cubicBezTo>
                  <a:cubicBezTo>
                    <a:pt x="1815" y="1031"/>
                    <a:pt x="1762" y="1041"/>
                    <a:pt x="1707" y="1041"/>
                  </a:cubicBezTo>
                  <a:cubicBezTo>
                    <a:pt x="1607" y="1041"/>
                    <a:pt x="1500" y="1007"/>
                    <a:pt x="1418" y="946"/>
                  </a:cubicBezTo>
                  <a:lnTo>
                    <a:pt x="1103" y="631"/>
                  </a:lnTo>
                  <a:lnTo>
                    <a:pt x="631" y="1103"/>
                  </a:lnTo>
                  <a:lnTo>
                    <a:pt x="946" y="1418"/>
                  </a:lnTo>
                  <a:cubicBezTo>
                    <a:pt x="1072" y="1544"/>
                    <a:pt x="1072" y="1702"/>
                    <a:pt x="977" y="1859"/>
                  </a:cubicBezTo>
                  <a:cubicBezTo>
                    <a:pt x="851" y="2048"/>
                    <a:pt x="788" y="2269"/>
                    <a:pt x="757" y="2458"/>
                  </a:cubicBezTo>
                  <a:cubicBezTo>
                    <a:pt x="694" y="2615"/>
                    <a:pt x="599" y="2710"/>
                    <a:pt x="442" y="2710"/>
                  </a:cubicBezTo>
                  <a:lnTo>
                    <a:pt x="1" y="2710"/>
                  </a:lnTo>
                  <a:lnTo>
                    <a:pt x="1" y="3403"/>
                  </a:lnTo>
                  <a:lnTo>
                    <a:pt x="442" y="3403"/>
                  </a:lnTo>
                  <a:cubicBezTo>
                    <a:pt x="599" y="3403"/>
                    <a:pt x="694" y="3498"/>
                    <a:pt x="757" y="3655"/>
                  </a:cubicBezTo>
                  <a:cubicBezTo>
                    <a:pt x="788" y="3876"/>
                    <a:pt x="914" y="4096"/>
                    <a:pt x="977" y="4254"/>
                  </a:cubicBezTo>
                  <a:cubicBezTo>
                    <a:pt x="1072" y="4380"/>
                    <a:pt x="1009" y="4569"/>
                    <a:pt x="946" y="4695"/>
                  </a:cubicBezTo>
                  <a:lnTo>
                    <a:pt x="631" y="5010"/>
                  </a:lnTo>
                  <a:lnTo>
                    <a:pt x="1103" y="5482"/>
                  </a:lnTo>
                  <a:lnTo>
                    <a:pt x="1418" y="5167"/>
                  </a:lnTo>
                  <a:cubicBezTo>
                    <a:pt x="1486" y="5100"/>
                    <a:pt x="1562" y="5068"/>
                    <a:pt x="1643" y="5068"/>
                  </a:cubicBezTo>
                  <a:cubicBezTo>
                    <a:pt x="1713" y="5068"/>
                    <a:pt x="1786" y="5092"/>
                    <a:pt x="1859" y="5136"/>
                  </a:cubicBezTo>
                  <a:cubicBezTo>
                    <a:pt x="2048" y="5230"/>
                    <a:pt x="2237" y="5325"/>
                    <a:pt x="2426" y="5356"/>
                  </a:cubicBezTo>
                  <a:cubicBezTo>
                    <a:pt x="2584" y="5419"/>
                    <a:pt x="2710" y="5514"/>
                    <a:pt x="2710" y="5671"/>
                  </a:cubicBezTo>
                  <a:lnTo>
                    <a:pt x="2710" y="6112"/>
                  </a:lnTo>
                  <a:lnTo>
                    <a:pt x="3372" y="6112"/>
                  </a:lnTo>
                  <a:lnTo>
                    <a:pt x="3372" y="5734"/>
                  </a:lnTo>
                  <a:cubicBezTo>
                    <a:pt x="3372" y="5577"/>
                    <a:pt x="3498" y="5451"/>
                    <a:pt x="3655" y="5419"/>
                  </a:cubicBezTo>
                  <a:cubicBezTo>
                    <a:pt x="3844" y="5356"/>
                    <a:pt x="4096" y="5262"/>
                    <a:pt x="4254" y="5167"/>
                  </a:cubicBezTo>
                  <a:cubicBezTo>
                    <a:pt x="4300" y="5133"/>
                    <a:pt x="4355" y="5119"/>
                    <a:pt x="4410" y="5119"/>
                  </a:cubicBezTo>
                  <a:cubicBezTo>
                    <a:pt x="4506" y="5119"/>
                    <a:pt x="4603" y="5159"/>
                    <a:pt x="4663" y="5199"/>
                  </a:cubicBezTo>
                  <a:lnTo>
                    <a:pt x="5010" y="5514"/>
                  </a:lnTo>
                  <a:lnTo>
                    <a:pt x="5451" y="5041"/>
                  </a:lnTo>
                  <a:lnTo>
                    <a:pt x="5136" y="4726"/>
                  </a:lnTo>
                  <a:cubicBezTo>
                    <a:pt x="5041" y="4632"/>
                    <a:pt x="5041" y="4474"/>
                    <a:pt x="5104" y="4285"/>
                  </a:cubicBezTo>
                  <a:cubicBezTo>
                    <a:pt x="5230" y="4096"/>
                    <a:pt x="5293" y="3907"/>
                    <a:pt x="5356" y="3718"/>
                  </a:cubicBezTo>
                  <a:cubicBezTo>
                    <a:pt x="5388" y="3561"/>
                    <a:pt x="5514" y="3434"/>
                    <a:pt x="5671" y="3434"/>
                  </a:cubicBezTo>
                  <a:lnTo>
                    <a:pt x="6081" y="3434"/>
                  </a:lnTo>
                  <a:lnTo>
                    <a:pt x="6081" y="2773"/>
                  </a:lnTo>
                  <a:lnTo>
                    <a:pt x="5671" y="2773"/>
                  </a:lnTo>
                  <a:cubicBezTo>
                    <a:pt x="5514" y="2710"/>
                    <a:pt x="5388" y="2615"/>
                    <a:pt x="5356" y="2458"/>
                  </a:cubicBezTo>
                  <a:cubicBezTo>
                    <a:pt x="5293" y="2269"/>
                    <a:pt x="5199" y="2017"/>
                    <a:pt x="5104" y="1859"/>
                  </a:cubicBezTo>
                  <a:cubicBezTo>
                    <a:pt x="5041" y="1733"/>
                    <a:pt x="5073" y="1544"/>
                    <a:pt x="5136" y="1418"/>
                  </a:cubicBezTo>
                  <a:lnTo>
                    <a:pt x="5451" y="1103"/>
                  </a:lnTo>
                  <a:lnTo>
                    <a:pt x="5010" y="631"/>
                  </a:lnTo>
                  <a:lnTo>
                    <a:pt x="4663" y="946"/>
                  </a:lnTo>
                  <a:cubicBezTo>
                    <a:pt x="4608" y="1019"/>
                    <a:pt x="4531" y="1050"/>
                    <a:pt x="4445" y="1050"/>
                  </a:cubicBezTo>
                  <a:cubicBezTo>
                    <a:pt x="4384" y="1050"/>
                    <a:pt x="4319" y="1035"/>
                    <a:pt x="4254" y="1009"/>
                  </a:cubicBezTo>
                  <a:cubicBezTo>
                    <a:pt x="4033" y="883"/>
                    <a:pt x="3844" y="788"/>
                    <a:pt x="3655" y="757"/>
                  </a:cubicBezTo>
                  <a:cubicBezTo>
                    <a:pt x="3498" y="725"/>
                    <a:pt x="3372" y="599"/>
                    <a:pt x="3372" y="442"/>
                  </a:cubicBezTo>
                  <a:lnTo>
                    <a:pt x="33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61"/>
            <p:cNvSpPr/>
            <p:nvPr/>
          </p:nvSpPr>
          <p:spPr>
            <a:xfrm>
              <a:off x="-34763900" y="35612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522" y="2048"/>
                  </a:moveTo>
                  <a:cubicBezTo>
                    <a:pt x="6743" y="2048"/>
                    <a:pt x="6900" y="2206"/>
                    <a:pt x="6900" y="2395"/>
                  </a:cubicBezTo>
                  <a:lnTo>
                    <a:pt x="6900" y="2899"/>
                  </a:lnTo>
                  <a:cubicBezTo>
                    <a:pt x="6995" y="2962"/>
                    <a:pt x="7089" y="2994"/>
                    <a:pt x="7152" y="3025"/>
                  </a:cubicBezTo>
                  <a:lnTo>
                    <a:pt x="7530" y="2678"/>
                  </a:lnTo>
                  <a:cubicBezTo>
                    <a:pt x="7578" y="2615"/>
                    <a:pt x="7664" y="2584"/>
                    <a:pt x="7755" y="2584"/>
                  </a:cubicBezTo>
                  <a:cubicBezTo>
                    <a:pt x="7845" y="2584"/>
                    <a:pt x="7940" y="2615"/>
                    <a:pt x="8003" y="2678"/>
                  </a:cubicBezTo>
                  <a:lnTo>
                    <a:pt x="8979" y="3655"/>
                  </a:lnTo>
                  <a:cubicBezTo>
                    <a:pt x="9106" y="3781"/>
                    <a:pt x="9106" y="4002"/>
                    <a:pt x="8979" y="4128"/>
                  </a:cubicBezTo>
                  <a:lnTo>
                    <a:pt x="8633" y="4474"/>
                  </a:lnTo>
                  <a:cubicBezTo>
                    <a:pt x="8664" y="4569"/>
                    <a:pt x="8696" y="4695"/>
                    <a:pt x="8727" y="4758"/>
                  </a:cubicBezTo>
                  <a:lnTo>
                    <a:pt x="9263" y="4758"/>
                  </a:lnTo>
                  <a:cubicBezTo>
                    <a:pt x="9452" y="4758"/>
                    <a:pt x="9610" y="4915"/>
                    <a:pt x="9610" y="5104"/>
                  </a:cubicBezTo>
                  <a:lnTo>
                    <a:pt x="9610" y="6491"/>
                  </a:lnTo>
                  <a:cubicBezTo>
                    <a:pt x="9610" y="6680"/>
                    <a:pt x="9452" y="6837"/>
                    <a:pt x="9263" y="6837"/>
                  </a:cubicBezTo>
                  <a:lnTo>
                    <a:pt x="8727" y="6837"/>
                  </a:lnTo>
                  <a:cubicBezTo>
                    <a:pt x="8696" y="6963"/>
                    <a:pt x="8664" y="7026"/>
                    <a:pt x="8633" y="7121"/>
                  </a:cubicBezTo>
                  <a:lnTo>
                    <a:pt x="8979" y="7467"/>
                  </a:lnTo>
                  <a:cubicBezTo>
                    <a:pt x="9106" y="7593"/>
                    <a:pt x="9106" y="7814"/>
                    <a:pt x="8979" y="7940"/>
                  </a:cubicBezTo>
                  <a:lnTo>
                    <a:pt x="8003" y="8916"/>
                  </a:lnTo>
                  <a:cubicBezTo>
                    <a:pt x="7940" y="8979"/>
                    <a:pt x="7845" y="9011"/>
                    <a:pt x="7755" y="9011"/>
                  </a:cubicBezTo>
                  <a:cubicBezTo>
                    <a:pt x="7664" y="9011"/>
                    <a:pt x="7578" y="8979"/>
                    <a:pt x="7530" y="8916"/>
                  </a:cubicBezTo>
                  <a:lnTo>
                    <a:pt x="7152" y="8570"/>
                  </a:lnTo>
                  <a:cubicBezTo>
                    <a:pt x="7089" y="8601"/>
                    <a:pt x="6963" y="8664"/>
                    <a:pt x="6900" y="8696"/>
                  </a:cubicBezTo>
                  <a:lnTo>
                    <a:pt x="6900" y="9200"/>
                  </a:lnTo>
                  <a:cubicBezTo>
                    <a:pt x="6900" y="9389"/>
                    <a:pt x="6743" y="9547"/>
                    <a:pt x="6522" y="9547"/>
                  </a:cubicBezTo>
                  <a:lnTo>
                    <a:pt x="5167" y="9547"/>
                  </a:lnTo>
                  <a:cubicBezTo>
                    <a:pt x="4947" y="9547"/>
                    <a:pt x="4789" y="9389"/>
                    <a:pt x="4789" y="9200"/>
                  </a:cubicBezTo>
                  <a:lnTo>
                    <a:pt x="4789" y="8696"/>
                  </a:lnTo>
                  <a:cubicBezTo>
                    <a:pt x="4695" y="8664"/>
                    <a:pt x="4600" y="8601"/>
                    <a:pt x="4537" y="8570"/>
                  </a:cubicBezTo>
                  <a:lnTo>
                    <a:pt x="4159" y="8916"/>
                  </a:lnTo>
                  <a:cubicBezTo>
                    <a:pt x="4112" y="8979"/>
                    <a:pt x="4025" y="9011"/>
                    <a:pt x="3935" y="9011"/>
                  </a:cubicBezTo>
                  <a:cubicBezTo>
                    <a:pt x="3844" y="9011"/>
                    <a:pt x="3750" y="8979"/>
                    <a:pt x="3687" y="8916"/>
                  </a:cubicBezTo>
                  <a:lnTo>
                    <a:pt x="2710" y="7940"/>
                  </a:lnTo>
                  <a:cubicBezTo>
                    <a:pt x="2584" y="7814"/>
                    <a:pt x="2584" y="7593"/>
                    <a:pt x="2710" y="7467"/>
                  </a:cubicBezTo>
                  <a:lnTo>
                    <a:pt x="3057" y="7121"/>
                  </a:lnTo>
                  <a:cubicBezTo>
                    <a:pt x="3025" y="7026"/>
                    <a:pt x="2994" y="6932"/>
                    <a:pt x="2962" y="6837"/>
                  </a:cubicBezTo>
                  <a:lnTo>
                    <a:pt x="2426" y="6837"/>
                  </a:lnTo>
                  <a:cubicBezTo>
                    <a:pt x="2237" y="6837"/>
                    <a:pt x="2080" y="6680"/>
                    <a:pt x="2080" y="6491"/>
                  </a:cubicBezTo>
                  <a:lnTo>
                    <a:pt x="2080" y="5104"/>
                  </a:lnTo>
                  <a:cubicBezTo>
                    <a:pt x="2080" y="4915"/>
                    <a:pt x="2237" y="4758"/>
                    <a:pt x="2426" y="4758"/>
                  </a:cubicBezTo>
                  <a:lnTo>
                    <a:pt x="2962" y="4758"/>
                  </a:lnTo>
                  <a:cubicBezTo>
                    <a:pt x="2994" y="4632"/>
                    <a:pt x="3025" y="4569"/>
                    <a:pt x="3057" y="4474"/>
                  </a:cubicBezTo>
                  <a:lnTo>
                    <a:pt x="2710" y="4128"/>
                  </a:lnTo>
                  <a:cubicBezTo>
                    <a:pt x="2584" y="4002"/>
                    <a:pt x="2584" y="3781"/>
                    <a:pt x="2710" y="3655"/>
                  </a:cubicBezTo>
                  <a:lnTo>
                    <a:pt x="3687" y="2678"/>
                  </a:lnTo>
                  <a:cubicBezTo>
                    <a:pt x="3750" y="2615"/>
                    <a:pt x="3844" y="2584"/>
                    <a:pt x="3935" y="2584"/>
                  </a:cubicBezTo>
                  <a:cubicBezTo>
                    <a:pt x="4025" y="2584"/>
                    <a:pt x="4112" y="2615"/>
                    <a:pt x="4159" y="2678"/>
                  </a:cubicBezTo>
                  <a:lnTo>
                    <a:pt x="4537" y="3025"/>
                  </a:lnTo>
                  <a:cubicBezTo>
                    <a:pt x="4600" y="2994"/>
                    <a:pt x="4726" y="2962"/>
                    <a:pt x="4789" y="2899"/>
                  </a:cubicBezTo>
                  <a:lnTo>
                    <a:pt x="4789" y="2395"/>
                  </a:lnTo>
                  <a:cubicBezTo>
                    <a:pt x="4789" y="2206"/>
                    <a:pt x="4947" y="2048"/>
                    <a:pt x="5167" y="2048"/>
                  </a:cubicBezTo>
                  <a:close/>
                  <a:moveTo>
                    <a:pt x="5829" y="1"/>
                  </a:moveTo>
                  <a:cubicBezTo>
                    <a:pt x="2647" y="1"/>
                    <a:pt x="1" y="2647"/>
                    <a:pt x="1" y="5829"/>
                  </a:cubicBezTo>
                  <a:cubicBezTo>
                    <a:pt x="1" y="6837"/>
                    <a:pt x="284" y="7877"/>
                    <a:pt x="820" y="8790"/>
                  </a:cubicBezTo>
                  <a:lnTo>
                    <a:pt x="32" y="11185"/>
                  </a:lnTo>
                  <a:cubicBezTo>
                    <a:pt x="1" y="11311"/>
                    <a:pt x="32" y="11468"/>
                    <a:pt x="127" y="11531"/>
                  </a:cubicBezTo>
                  <a:cubicBezTo>
                    <a:pt x="174" y="11602"/>
                    <a:pt x="274" y="11638"/>
                    <a:pt x="375" y="11638"/>
                  </a:cubicBezTo>
                  <a:cubicBezTo>
                    <a:pt x="408" y="11638"/>
                    <a:pt x="442" y="11634"/>
                    <a:pt x="473" y="11626"/>
                  </a:cubicBezTo>
                  <a:lnTo>
                    <a:pt x="2868" y="10838"/>
                  </a:lnTo>
                  <a:cubicBezTo>
                    <a:pt x="3781" y="11374"/>
                    <a:pt x="4789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61"/>
            <p:cNvSpPr/>
            <p:nvPr/>
          </p:nvSpPr>
          <p:spPr>
            <a:xfrm>
              <a:off x="-34644175" y="36809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41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01" name="Google Shape;7401;p61"/>
          <p:cNvSpPr/>
          <p:nvPr/>
        </p:nvSpPr>
        <p:spPr>
          <a:xfrm>
            <a:off x="2189608" y="2409419"/>
            <a:ext cx="353645" cy="353615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2" name="Google Shape;7402;p61"/>
          <p:cNvGrpSpPr/>
          <p:nvPr/>
        </p:nvGrpSpPr>
        <p:grpSpPr>
          <a:xfrm>
            <a:off x="845106" y="2882499"/>
            <a:ext cx="354586" cy="354586"/>
            <a:chOff x="-32927950" y="3227275"/>
            <a:chExt cx="292225" cy="292225"/>
          </a:xfrm>
        </p:grpSpPr>
        <p:sp>
          <p:nvSpPr>
            <p:cNvPr id="7403" name="Google Shape;7403;p61"/>
            <p:cNvSpPr/>
            <p:nvPr/>
          </p:nvSpPr>
          <p:spPr>
            <a:xfrm>
              <a:off x="-32927950" y="3228075"/>
              <a:ext cx="69325" cy="291425"/>
            </a:xfrm>
            <a:custGeom>
              <a:avLst/>
              <a:gdLst/>
              <a:ahLst/>
              <a:cxnLst/>
              <a:rect l="l" t="t" r="r" b="b"/>
              <a:pathLst>
                <a:path w="2773" h="11657" extrusionOk="0">
                  <a:moveTo>
                    <a:pt x="1733" y="0"/>
                  </a:moveTo>
                  <a:cubicBezTo>
                    <a:pt x="1198" y="0"/>
                    <a:pt x="725" y="473"/>
                    <a:pt x="725" y="1040"/>
                  </a:cubicBezTo>
                  <a:lnTo>
                    <a:pt x="725" y="1386"/>
                  </a:lnTo>
                  <a:lnTo>
                    <a:pt x="347" y="1386"/>
                  </a:lnTo>
                  <a:cubicBezTo>
                    <a:pt x="158" y="1386"/>
                    <a:pt x="1" y="1544"/>
                    <a:pt x="1" y="1733"/>
                  </a:cubicBezTo>
                  <a:cubicBezTo>
                    <a:pt x="1" y="1922"/>
                    <a:pt x="158" y="2079"/>
                    <a:pt x="347" y="2079"/>
                  </a:cubicBezTo>
                  <a:lnTo>
                    <a:pt x="725" y="2079"/>
                  </a:lnTo>
                  <a:lnTo>
                    <a:pt x="725" y="3466"/>
                  </a:lnTo>
                  <a:lnTo>
                    <a:pt x="347" y="3466"/>
                  </a:lnTo>
                  <a:cubicBezTo>
                    <a:pt x="158" y="3466"/>
                    <a:pt x="1" y="3623"/>
                    <a:pt x="1" y="3812"/>
                  </a:cubicBezTo>
                  <a:cubicBezTo>
                    <a:pt x="1" y="4033"/>
                    <a:pt x="158" y="4190"/>
                    <a:pt x="347" y="4190"/>
                  </a:cubicBezTo>
                  <a:lnTo>
                    <a:pt x="725" y="4190"/>
                  </a:lnTo>
                  <a:lnTo>
                    <a:pt x="725" y="5608"/>
                  </a:lnTo>
                  <a:lnTo>
                    <a:pt x="347" y="5608"/>
                  </a:lnTo>
                  <a:cubicBezTo>
                    <a:pt x="158" y="5608"/>
                    <a:pt x="1" y="5765"/>
                    <a:pt x="1" y="5954"/>
                  </a:cubicBezTo>
                  <a:cubicBezTo>
                    <a:pt x="1" y="6143"/>
                    <a:pt x="158" y="6301"/>
                    <a:pt x="347" y="6301"/>
                  </a:cubicBezTo>
                  <a:lnTo>
                    <a:pt x="725" y="6301"/>
                  </a:lnTo>
                  <a:lnTo>
                    <a:pt x="725" y="7687"/>
                  </a:lnTo>
                  <a:lnTo>
                    <a:pt x="347" y="7687"/>
                  </a:lnTo>
                  <a:cubicBezTo>
                    <a:pt x="158" y="7687"/>
                    <a:pt x="1" y="7845"/>
                    <a:pt x="1" y="8034"/>
                  </a:cubicBezTo>
                  <a:cubicBezTo>
                    <a:pt x="1" y="8223"/>
                    <a:pt x="158" y="8380"/>
                    <a:pt x="347" y="8380"/>
                  </a:cubicBezTo>
                  <a:lnTo>
                    <a:pt x="725" y="8380"/>
                  </a:lnTo>
                  <a:lnTo>
                    <a:pt x="725" y="9767"/>
                  </a:lnTo>
                  <a:lnTo>
                    <a:pt x="347" y="9767"/>
                  </a:lnTo>
                  <a:lnTo>
                    <a:pt x="347" y="9577"/>
                  </a:lnTo>
                  <a:cubicBezTo>
                    <a:pt x="158" y="9577"/>
                    <a:pt x="1" y="9735"/>
                    <a:pt x="1" y="9924"/>
                  </a:cubicBezTo>
                  <a:cubicBezTo>
                    <a:pt x="1" y="10113"/>
                    <a:pt x="158" y="10271"/>
                    <a:pt x="347" y="10271"/>
                  </a:cubicBezTo>
                  <a:lnTo>
                    <a:pt x="725" y="10271"/>
                  </a:lnTo>
                  <a:lnTo>
                    <a:pt x="725" y="10649"/>
                  </a:lnTo>
                  <a:cubicBezTo>
                    <a:pt x="725" y="11184"/>
                    <a:pt x="1198" y="11657"/>
                    <a:pt x="1733" y="11657"/>
                  </a:cubicBezTo>
                  <a:lnTo>
                    <a:pt x="2773" y="11657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61"/>
            <p:cNvSpPr/>
            <p:nvPr/>
          </p:nvSpPr>
          <p:spPr>
            <a:xfrm>
              <a:off x="-32841300" y="3227275"/>
              <a:ext cx="154400" cy="291450"/>
            </a:xfrm>
            <a:custGeom>
              <a:avLst/>
              <a:gdLst/>
              <a:ahLst/>
              <a:cxnLst/>
              <a:rect l="l" t="t" r="r" b="b"/>
              <a:pathLst>
                <a:path w="6176" h="11658" extrusionOk="0">
                  <a:moveTo>
                    <a:pt x="4096" y="2048"/>
                  </a:moveTo>
                  <a:cubicBezTo>
                    <a:pt x="4285" y="2048"/>
                    <a:pt x="4442" y="2206"/>
                    <a:pt x="4442" y="2395"/>
                  </a:cubicBezTo>
                  <a:lnTo>
                    <a:pt x="4442" y="3750"/>
                  </a:lnTo>
                  <a:cubicBezTo>
                    <a:pt x="4442" y="3939"/>
                    <a:pt x="4285" y="4096"/>
                    <a:pt x="4096" y="4096"/>
                  </a:cubicBezTo>
                  <a:lnTo>
                    <a:pt x="3088" y="4096"/>
                  </a:lnTo>
                  <a:lnTo>
                    <a:pt x="3088" y="7562"/>
                  </a:lnTo>
                  <a:lnTo>
                    <a:pt x="4096" y="7562"/>
                  </a:lnTo>
                  <a:cubicBezTo>
                    <a:pt x="4285" y="7562"/>
                    <a:pt x="4442" y="7719"/>
                    <a:pt x="4442" y="7908"/>
                  </a:cubicBezTo>
                  <a:lnTo>
                    <a:pt x="4442" y="9294"/>
                  </a:lnTo>
                  <a:cubicBezTo>
                    <a:pt x="4442" y="9483"/>
                    <a:pt x="4285" y="9641"/>
                    <a:pt x="4096" y="9641"/>
                  </a:cubicBezTo>
                  <a:lnTo>
                    <a:pt x="3088" y="9641"/>
                  </a:lnTo>
                  <a:cubicBezTo>
                    <a:pt x="2332" y="9641"/>
                    <a:pt x="1701" y="9011"/>
                    <a:pt x="1701" y="8255"/>
                  </a:cubicBezTo>
                  <a:lnTo>
                    <a:pt x="1701" y="3435"/>
                  </a:lnTo>
                  <a:cubicBezTo>
                    <a:pt x="1701" y="2678"/>
                    <a:pt x="2332" y="2048"/>
                    <a:pt x="3088" y="2048"/>
                  </a:cubicBezTo>
                  <a:close/>
                  <a:moveTo>
                    <a:pt x="0" y="1"/>
                  </a:moveTo>
                  <a:lnTo>
                    <a:pt x="0" y="11657"/>
                  </a:lnTo>
                  <a:lnTo>
                    <a:pt x="5167" y="11657"/>
                  </a:lnTo>
                  <a:cubicBezTo>
                    <a:pt x="5703" y="11657"/>
                    <a:pt x="6175" y="11185"/>
                    <a:pt x="6175" y="10618"/>
                  </a:cubicBezTo>
                  <a:lnTo>
                    <a:pt x="6175" y="1009"/>
                  </a:lnTo>
                  <a:cubicBezTo>
                    <a:pt x="6175" y="473"/>
                    <a:pt x="5703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61"/>
            <p:cNvSpPr/>
            <p:nvPr/>
          </p:nvSpPr>
          <p:spPr>
            <a:xfrm>
              <a:off x="-32669600" y="3261925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1"/>
                  </a:moveTo>
                  <a:lnTo>
                    <a:pt x="0" y="2049"/>
                  </a:lnTo>
                  <a:lnTo>
                    <a:pt x="1355" y="2049"/>
                  </a:lnTo>
                  <a:lnTo>
                    <a:pt x="1355" y="347"/>
                  </a:lnTo>
                  <a:cubicBezTo>
                    <a:pt x="1355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61"/>
            <p:cNvSpPr/>
            <p:nvPr/>
          </p:nvSpPr>
          <p:spPr>
            <a:xfrm>
              <a:off x="-32669600" y="3329675"/>
              <a:ext cx="33875" cy="35450"/>
            </a:xfrm>
            <a:custGeom>
              <a:avLst/>
              <a:gdLst/>
              <a:ahLst/>
              <a:cxnLst/>
              <a:rect l="l" t="t" r="r" b="b"/>
              <a:pathLst>
                <a:path w="1355" h="1418" extrusionOk="0">
                  <a:moveTo>
                    <a:pt x="0" y="0"/>
                  </a:moveTo>
                  <a:lnTo>
                    <a:pt x="0" y="1418"/>
                  </a:lnTo>
                  <a:lnTo>
                    <a:pt x="1355" y="1418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61"/>
            <p:cNvSpPr/>
            <p:nvPr/>
          </p:nvSpPr>
          <p:spPr>
            <a:xfrm>
              <a:off x="-32669600" y="3381650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0"/>
                  </a:moveTo>
                  <a:lnTo>
                    <a:pt x="0" y="2048"/>
                  </a:lnTo>
                  <a:lnTo>
                    <a:pt x="1008" y="2048"/>
                  </a:lnTo>
                  <a:cubicBezTo>
                    <a:pt x="1197" y="2048"/>
                    <a:pt x="1355" y="1891"/>
                    <a:pt x="1355" y="170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8" name="Google Shape;7408;p61"/>
          <p:cNvGrpSpPr/>
          <p:nvPr/>
        </p:nvGrpSpPr>
        <p:grpSpPr>
          <a:xfrm>
            <a:off x="844621" y="3353613"/>
            <a:ext cx="355557" cy="353645"/>
            <a:chOff x="-32927950" y="3586425"/>
            <a:chExt cx="293025" cy="291450"/>
          </a:xfrm>
        </p:grpSpPr>
        <p:sp>
          <p:nvSpPr>
            <p:cNvPr id="7409" name="Google Shape;7409;p61"/>
            <p:cNvSpPr/>
            <p:nvPr/>
          </p:nvSpPr>
          <p:spPr>
            <a:xfrm>
              <a:off x="-32927950" y="3843975"/>
              <a:ext cx="293025" cy="33900"/>
            </a:xfrm>
            <a:custGeom>
              <a:avLst/>
              <a:gdLst/>
              <a:ahLst/>
              <a:cxnLst/>
              <a:rect l="l" t="t" r="r" b="b"/>
              <a:pathLst>
                <a:path w="11721" h="1356" extrusionOk="0">
                  <a:moveTo>
                    <a:pt x="662" y="1"/>
                  </a:moveTo>
                  <a:cubicBezTo>
                    <a:pt x="284" y="1"/>
                    <a:pt x="1" y="316"/>
                    <a:pt x="1" y="662"/>
                  </a:cubicBezTo>
                  <a:lnTo>
                    <a:pt x="1" y="1009"/>
                  </a:lnTo>
                  <a:cubicBezTo>
                    <a:pt x="1" y="1198"/>
                    <a:pt x="158" y="1355"/>
                    <a:pt x="347" y="1355"/>
                  </a:cubicBezTo>
                  <a:lnTo>
                    <a:pt x="11342" y="1355"/>
                  </a:lnTo>
                  <a:cubicBezTo>
                    <a:pt x="11563" y="1355"/>
                    <a:pt x="11720" y="1198"/>
                    <a:pt x="11720" y="1009"/>
                  </a:cubicBezTo>
                  <a:lnTo>
                    <a:pt x="11720" y="694"/>
                  </a:lnTo>
                  <a:cubicBezTo>
                    <a:pt x="11689" y="316"/>
                    <a:pt x="11374" y="1"/>
                    <a:pt x="109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61"/>
            <p:cNvSpPr/>
            <p:nvPr/>
          </p:nvSpPr>
          <p:spPr>
            <a:xfrm>
              <a:off x="-32872025" y="3723475"/>
              <a:ext cx="180400" cy="52000"/>
            </a:xfrm>
            <a:custGeom>
              <a:avLst/>
              <a:gdLst/>
              <a:ahLst/>
              <a:cxnLst/>
              <a:rect l="l" t="t" r="r" b="b"/>
              <a:pathLst>
                <a:path w="7216" h="2080" extrusionOk="0">
                  <a:moveTo>
                    <a:pt x="757" y="1"/>
                  </a:moveTo>
                  <a:lnTo>
                    <a:pt x="0" y="2080"/>
                  </a:lnTo>
                  <a:lnTo>
                    <a:pt x="7215" y="2080"/>
                  </a:lnTo>
                  <a:lnTo>
                    <a:pt x="65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61"/>
            <p:cNvSpPr/>
            <p:nvPr/>
          </p:nvSpPr>
          <p:spPr>
            <a:xfrm>
              <a:off x="-32890150" y="3792775"/>
              <a:ext cx="217425" cy="33900"/>
            </a:xfrm>
            <a:custGeom>
              <a:avLst/>
              <a:gdLst/>
              <a:ahLst/>
              <a:cxnLst/>
              <a:rect l="l" t="t" r="r" b="b"/>
              <a:pathLst>
                <a:path w="8697" h="1356" extrusionOk="0">
                  <a:moveTo>
                    <a:pt x="505" y="1"/>
                  </a:moveTo>
                  <a:lnTo>
                    <a:pt x="1" y="1356"/>
                  </a:lnTo>
                  <a:lnTo>
                    <a:pt x="8696" y="1356"/>
                  </a:lnTo>
                  <a:lnTo>
                    <a:pt x="822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61"/>
            <p:cNvSpPr/>
            <p:nvPr/>
          </p:nvSpPr>
          <p:spPr>
            <a:xfrm>
              <a:off x="-32822400" y="3586425"/>
              <a:ext cx="82725" cy="52800"/>
            </a:xfrm>
            <a:custGeom>
              <a:avLst/>
              <a:gdLst/>
              <a:ahLst/>
              <a:cxnLst/>
              <a:rect l="l" t="t" r="r" b="b"/>
              <a:pathLst>
                <a:path w="3309" h="2112" extrusionOk="0">
                  <a:moveTo>
                    <a:pt x="1639" y="1"/>
                  </a:moveTo>
                  <a:cubicBezTo>
                    <a:pt x="1103" y="1"/>
                    <a:pt x="599" y="379"/>
                    <a:pt x="441" y="883"/>
                  </a:cubicBezTo>
                  <a:lnTo>
                    <a:pt x="0" y="2112"/>
                  </a:lnTo>
                  <a:lnTo>
                    <a:pt x="3308" y="2112"/>
                  </a:lnTo>
                  <a:lnTo>
                    <a:pt x="2867" y="883"/>
                  </a:lnTo>
                  <a:cubicBezTo>
                    <a:pt x="2678" y="316"/>
                    <a:pt x="2206" y="1"/>
                    <a:pt x="1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61"/>
            <p:cNvSpPr/>
            <p:nvPr/>
          </p:nvSpPr>
          <p:spPr>
            <a:xfrm>
              <a:off x="-32846825" y="3655750"/>
              <a:ext cx="131550" cy="51200"/>
            </a:xfrm>
            <a:custGeom>
              <a:avLst/>
              <a:gdLst/>
              <a:ahLst/>
              <a:cxnLst/>
              <a:rect l="l" t="t" r="r" b="b"/>
              <a:pathLst>
                <a:path w="5262" h="2048" extrusionOk="0">
                  <a:moveTo>
                    <a:pt x="694" y="0"/>
                  </a:moveTo>
                  <a:lnTo>
                    <a:pt x="1" y="2048"/>
                  </a:lnTo>
                  <a:lnTo>
                    <a:pt x="5262" y="2048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4" name="Google Shape;7414;p61"/>
          <p:cNvGrpSpPr/>
          <p:nvPr/>
        </p:nvGrpSpPr>
        <p:grpSpPr>
          <a:xfrm>
            <a:off x="845106" y="3817598"/>
            <a:ext cx="354586" cy="355557"/>
            <a:chOff x="-32927950" y="3944800"/>
            <a:chExt cx="292225" cy="293025"/>
          </a:xfrm>
        </p:grpSpPr>
        <p:sp>
          <p:nvSpPr>
            <p:cNvPr id="7415" name="Google Shape;7415;p61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61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61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61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61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61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61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61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61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4" name="Google Shape;7424;p61"/>
          <p:cNvGrpSpPr/>
          <p:nvPr/>
        </p:nvGrpSpPr>
        <p:grpSpPr>
          <a:xfrm>
            <a:off x="3073898" y="2882849"/>
            <a:ext cx="354586" cy="353888"/>
            <a:chOff x="-31094350" y="3194000"/>
            <a:chExt cx="292225" cy="291650"/>
          </a:xfrm>
        </p:grpSpPr>
        <p:sp>
          <p:nvSpPr>
            <p:cNvPr id="7425" name="Google Shape;7425;p61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61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61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61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61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61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61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61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3" name="Google Shape;7433;p61"/>
          <p:cNvGrpSpPr/>
          <p:nvPr/>
        </p:nvGrpSpPr>
        <p:grpSpPr>
          <a:xfrm>
            <a:off x="3074368" y="3353341"/>
            <a:ext cx="353645" cy="354191"/>
            <a:chOff x="-31093575" y="3552550"/>
            <a:chExt cx="291450" cy="291900"/>
          </a:xfrm>
        </p:grpSpPr>
        <p:sp>
          <p:nvSpPr>
            <p:cNvPr id="7434" name="Google Shape;7434;p61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61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61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61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8" name="Google Shape;7438;p61"/>
          <p:cNvGrpSpPr/>
          <p:nvPr/>
        </p:nvGrpSpPr>
        <p:grpSpPr>
          <a:xfrm>
            <a:off x="3074368" y="3818569"/>
            <a:ext cx="353645" cy="353615"/>
            <a:chOff x="-31093575" y="3911725"/>
            <a:chExt cx="291450" cy="291425"/>
          </a:xfrm>
        </p:grpSpPr>
        <p:sp>
          <p:nvSpPr>
            <p:cNvPr id="7439" name="Google Shape;7439;p61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61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1" name="Google Shape;7441;p61"/>
          <p:cNvGrpSpPr/>
          <p:nvPr/>
        </p:nvGrpSpPr>
        <p:grpSpPr>
          <a:xfrm>
            <a:off x="2183798" y="4275536"/>
            <a:ext cx="356497" cy="354586"/>
            <a:chOff x="-29946000" y="3183175"/>
            <a:chExt cx="293800" cy="292225"/>
          </a:xfrm>
        </p:grpSpPr>
        <p:sp>
          <p:nvSpPr>
            <p:cNvPr id="7442" name="Google Shape;7442;p61"/>
            <p:cNvSpPr/>
            <p:nvPr/>
          </p:nvSpPr>
          <p:spPr>
            <a:xfrm>
              <a:off x="-29839675" y="3355650"/>
              <a:ext cx="186700" cy="33900"/>
            </a:xfrm>
            <a:custGeom>
              <a:avLst/>
              <a:gdLst/>
              <a:ahLst/>
              <a:cxnLst/>
              <a:rect l="l" t="t" r="r" b="b"/>
              <a:pathLst>
                <a:path w="7468" h="1356" extrusionOk="0">
                  <a:moveTo>
                    <a:pt x="568" y="1"/>
                  </a:moveTo>
                  <a:cubicBezTo>
                    <a:pt x="568" y="505"/>
                    <a:pt x="379" y="977"/>
                    <a:pt x="1" y="1356"/>
                  </a:cubicBezTo>
                  <a:lnTo>
                    <a:pt x="7467" y="1356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61"/>
            <p:cNvSpPr/>
            <p:nvPr/>
          </p:nvSpPr>
          <p:spPr>
            <a:xfrm>
              <a:off x="-29824700" y="3406850"/>
              <a:ext cx="172500" cy="68550"/>
            </a:xfrm>
            <a:custGeom>
              <a:avLst/>
              <a:gdLst/>
              <a:ahLst/>
              <a:cxnLst/>
              <a:rect l="l" t="t" r="r" b="b"/>
              <a:pathLst>
                <a:path w="6900" h="2742" extrusionOk="0">
                  <a:moveTo>
                    <a:pt x="0" y="1"/>
                  </a:moveTo>
                  <a:cubicBezTo>
                    <a:pt x="662" y="505"/>
                    <a:pt x="1134" y="1292"/>
                    <a:pt x="1292" y="2237"/>
                  </a:cubicBezTo>
                  <a:cubicBezTo>
                    <a:pt x="1355" y="2395"/>
                    <a:pt x="1292" y="2584"/>
                    <a:pt x="1260" y="2742"/>
                  </a:cubicBezTo>
                  <a:lnTo>
                    <a:pt x="6553" y="2742"/>
                  </a:lnTo>
                  <a:cubicBezTo>
                    <a:pt x="6742" y="2742"/>
                    <a:pt x="6900" y="2584"/>
                    <a:pt x="6900" y="2395"/>
                  </a:cubicBezTo>
                  <a:lnTo>
                    <a:pt x="6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61"/>
            <p:cNvSpPr/>
            <p:nvPr/>
          </p:nvSpPr>
          <p:spPr>
            <a:xfrm>
              <a:off x="-29756975" y="3183175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74"/>
                    <a:pt x="2773" y="1386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61"/>
            <p:cNvSpPr/>
            <p:nvPr/>
          </p:nvSpPr>
          <p:spPr>
            <a:xfrm>
              <a:off x="-29790850" y="3269025"/>
              <a:ext cx="137875" cy="68550"/>
            </a:xfrm>
            <a:custGeom>
              <a:avLst/>
              <a:gdLst/>
              <a:ahLst/>
              <a:cxnLst/>
              <a:rect l="l" t="t" r="r" b="b"/>
              <a:pathLst>
                <a:path w="5515" h="2742" extrusionOk="0">
                  <a:moveTo>
                    <a:pt x="2773" y="0"/>
                  </a:moveTo>
                  <a:cubicBezTo>
                    <a:pt x="1419" y="0"/>
                    <a:pt x="221" y="1040"/>
                    <a:pt x="32" y="2363"/>
                  </a:cubicBezTo>
                  <a:cubicBezTo>
                    <a:pt x="1" y="2552"/>
                    <a:pt x="158" y="2741"/>
                    <a:pt x="379" y="2741"/>
                  </a:cubicBezTo>
                  <a:lnTo>
                    <a:pt x="5136" y="2741"/>
                  </a:lnTo>
                  <a:cubicBezTo>
                    <a:pt x="5357" y="2741"/>
                    <a:pt x="5514" y="2552"/>
                    <a:pt x="5514" y="2363"/>
                  </a:cubicBezTo>
                  <a:cubicBezTo>
                    <a:pt x="5294" y="1008"/>
                    <a:pt x="4160" y="0"/>
                    <a:pt x="27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61"/>
            <p:cNvSpPr/>
            <p:nvPr/>
          </p:nvSpPr>
          <p:spPr>
            <a:xfrm>
              <a:off x="-29911350" y="3321000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1"/>
                  </a:moveTo>
                  <a:cubicBezTo>
                    <a:pt x="631" y="1"/>
                    <a:pt x="1" y="599"/>
                    <a:pt x="1" y="1387"/>
                  </a:cubicBezTo>
                  <a:cubicBezTo>
                    <a:pt x="1" y="2143"/>
                    <a:pt x="631" y="2742"/>
                    <a:pt x="1387" y="2742"/>
                  </a:cubicBezTo>
                  <a:cubicBezTo>
                    <a:pt x="2143" y="2742"/>
                    <a:pt x="2773" y="2143"/>
                    <a:pt x="2773" y="1387"/>
                  </a:cubicBez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61"/>
            <p:cNvSpPr/>
            <p:nvPr/>
          </p:nvSpPr>
          <p:spPr>
            <a:xfrm>
              <a:off x="-29946000" y="3406850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73" y="1"/>
                  </a:moveTo>
                  <a:cubicBezTo>
                    <a:pt x="1387" y="1"/>
                    <a:pt x="252" y="1009"/>
                    <a:pt x="63" y="2300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36" y="2710"/>
                  </a:lnTo>
                  <a:cubicBezTo>
                    <a:pt x="5325" y="2710"/>
                    <a:pt x="5482" y="2521"/>
                    <a:pt x="5482" y="2300"/>
                  </a:cubicBezTo>
                  <a:cubicBezTo>
                    <a:pt x="5293" y="1009"/>
                    <a:pt x="4159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8" name="Google Shape;7448;p61"/>
          <p:cNvGrpSpPr/>
          <p:nvPr/>
        </p:nvGrpSpPr>
        <p:grpSpPr>
          <a:xfrm>
            <a:off x="2628330" y="1532689"/>
            <a:ext cx="358408" cy="354161"/>
            <a:chOff x="-34408675" y="3202075"/>
            <a:chExt cx="295375" cy="291875"/>
          </a:xfrm>
        </p:grpSpPr>
        <p:sp>
          <p:nvSpPr>
            <p:cNvPr id="7449" name="Google Shape;7449;p61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61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61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61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3" name="Google Shape;7453;p61"/>
          <p:cNvGrpSpPr/>
          <p:nvPr/>
        </p:nvGrpSpPr>
        <p:grpSpPr>
          <a:xfrm>
            <a:off x="2630241" y="1972683"/>
            <a:ext cx="354586" cy="356254"/>
            <a:chOff x="-34405525" y="3558075"/>
            <a:chExt cx="292225" cy="293600"/>
          </a:xfrm>
        </p:grpSpPr>
        <p:sp>
          <p:nvSpPr>
            <p:cNvPr id="7454" name="Google Shape;7454;p61"/>
            <p:cNvSpPr/>
            <p:nvPr/>
          </p:nvSpPr>
          <p:spPr>
            <a:xfrm>
              <a:off x="-34303150" y="3663825"/>
              <a:ext cx="189850" cy="187850"/>
            </a:xfrm>
            <a:custGeom>
              <a:avLst/>
              <a:gdLst/>
              <a:ahLst/>
              <a:cxnLst/>
              <a:rect l="l" t="t" r="r" b="b"/>
              <a:pathLst>
                <a:path w="7594" h="7514" extrusionOk="0">
                  <a:moveTo>
                    <a:pt x="5487" y="0"/>
                  </a:moveTo>
                  <a:cubicBezTo>
                    <a:pt x="5380" y="0"/>
                    <a:pt x="5278" y="8"/>
                    <a:pt x="5168" y="24"/>
                  </a:cubicBezTo>
                  <a:cubicBezTo>
                    <a:pt x="4349" y="181"/>
                    <a:pt x="3656" y="843"/>
                    <a:pt x="3561" y="1630"/>
                  </a:cubicBezTo>
                  <a:cubicBezTo>
                    <a:pt x="3467" y="2198"/>
                    <a:pt x="3561" y="2513"/>
                    <a:pt x="3719" y="2891"/>
                  </a:cubicBezTo>
                  <a:lnTo>
                    <a:pt x="285" y="6325"/>
                  </a:lnTo>
                  <a:cubicBezTo>
                    <a:pt x="1" y="6608"/>
                    <a:pt x="1" y="7049"/>
                    <a:pt x="285" y="7301"/>
                  </a:cubicBezTo>
                  <a:cubicBezTo>
                    <a:pt x="426" y="7443"/>
                    <a:pt x="600" y="7514"/>
                    <a:pt x="773" y="7514"/>
                  </a:cubicBezTo>
                  <a:cubicBezTo>
                    <a:pt x="946" y="7514"/>
                    <a:pt x="1119" y="7443"/>
                    <a:pt x="1261" y="7301"/>
                  </a:cubicBezTo>
                  <a:lnTo>
                    <a:pt x="4695" y="3899"/>
                  </a:lnTo>
                  <a:cubicBezTo>
                    <a:pt x="5022" y="4016"/>
                    <a:pt x="5280" y="4080"/>
                    <a:pt x="5597" y="4080"/>
                  </a:cubicBezTo>
                  <a:cubicBezTo>
                    <a:pt x="5708" y="4080"/>
                    <a:pt x="5825" y="4073"/>
                    <a:pt x="5955" y="4056"/>
                  </a:cubicBezTo>
                  <a:cubicBezTo>
                    <a:pt x="6775" y="3899"/>
                    <a:pt x="7436" y="3206"/>
                    <a:pt x="7562" y="2418"/>
                  </a:cubicBezTo>
                  <a:cubicBezTo>
                    <a:pt x="7594" y="2198"/>
                    <a:pt x="7594" y="1945"/>
                    <a:pt x="7562" y="1756"/>
                  </a:cubicBezTo>
                  <a:cubicBezTo>
                    <a:pt x="7562" y="1630"/>
                    <a:pt x="7436" y="1504"/>
                    <a:pt x="7310" y="1473"/>
                  </a:cubicBezTo>
                  <a:cubicBezTo>
                    <a:pt x="7287" y="1465"/>
                    <a:pt x="7259" y="1461"/>
                    <a:pt x="7229" y="1461"/>
                  </a:cubicBezTo>
                  <a:cubicBezTo>
                    <a:pt x="7141" y="1461"/>
                    <a:pt x="7034" y="1497"/>
                    <a:pt x="6964" y="1567"/>
                  </a:cubicBezTo>
                  <a:lnTo>
                    <a:pt x="6491" y="2040"/>
                  </a:lnTo>
                  <a:cubicBezTo>
                    <a:pt x="6365" y="2166"/>
                    <a:pt x="6192" y="2229"/>
                    <a:pt x="6014" y="2229"/>
                  </a:cubicBezTo>
                  <a:cubicBezTo>
                    <a:pt x="5837" y="2229"/>
                    <a:pt x="5656" y="2166"/>
                    <a:pt x="5514" y="2040"/>
                  </a:cubicBezTo>
                  <a:cubicBezTo>
                    <a:pt x="5231" y="1756"/>
                    <a:pt x="5231" y="1315"/>
                    <a:pt x="5514" y="1032"/>
                  </a:cubicBezTo>
                  <a:lnTo>
                    <a:pt x="6018" y="622"/>
                  </a:lnTo>
                  <a:cubicBezTo>
                    <a:pt x="6113" y="528"/>
                    <a:pt x="6144" y="370"/>
                    <a:pt x="6113" y="276"/>
                  </a:cubicBezTo>
                  <a:cubicBezTo>
                    <a:pt x="6050" y="150"/>
                    <a:pt x="5955" y="55"/>
                    <a:pt x="5829" y="24"/>
                  </a:cubicBezTo>
                  <a:cubicBezTo>
                    <a:pt x="5703" y="8"/>
                    <a:pt x="5593" y="0"/>
                    <a:pt x="54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61"/>
            <p:cNvSpPr/>
            <p:nvPr/>
          </p:nvSpPr>
          <p:spPr>
            <a:xfrm>
              <a:off x="-34250375" y="3565950"/>
              <a:ext cx="46500" cy="46500"/>
            </a:xfrm>
            <a:custGeom>
              <a:avLst/>
              <a:gdLst/>
              <a:ahLst/>
              <a:cxnLst/>
              <a:rect l="l" t="t" r="r" b="b"/>
              <a:pathLst>
                <a:path w="1860" h="1860" extrusionOk="0">
                  <a:moveTo>
                    <a:pt x="1" y="1"/>
                  </a:moveTo>
                  <a:lnTo>
                    <a:pt x="1" y="1859"/>
                  </a:lnTo>
                  <a:lnTo>
                    <a:pt x="1860" y="18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61"/>
            <p:cNvSpPr/>
            <p:nvPr/>
          </p:nvSpPr>
          <p:spPr>
            <a:xfrm>
              <a:off x="-34405525" y="3558075"/>
              <a:ext cx="206375" cy="276475"/>
            </a:xfrm>
            <a:custGeom>
              <a:avLst/>
              <a:gdLst/>
              <a:ahLst/>
              <a:cxnLst/>
              <a:rect l="l" t="t" r="r" b="b"/>
              <a:pathLst>
                <a:path w="8255" h="11059" extrusionOk="0">
                  <a:moveTo>
                    <a:pt x="3812" y="1450"/>
                  </a:moveTo>
                  <a:cubicBezTo>
                    <a:pt x="4001" y="1450"/>
                    <a:pt x="4159" y="1607"/>
                    <a:pt x="4159" y="1796"/>
                  </a:cubicBezTo>
                  <a:cubicBezTo>
                    <a:pt x="4159" y="2017"/>
                    <a:pt x="4001" y="2174"/>
                    <a:pt x="3812" y="2174"/>
                  </a:cubicBezTo>
                  <a:cubicBezTo>
                    <a:pt x="3623" y="2174"/>
                    <a:pt x="3466" y="2017"/>
                    <a:pt x="3466" y="1796"/>
                  </a:cubicBezTo>
                  <a:cubicBezTo>
                    <a:pt x="3466" y="1607"/>
                    <a:pt x="3623" y="1450"/>
                    <a:pt x="3812" y="1450"/>
                  </a:cubicBezTo>
                  <a:close/>
                  <a:moveTo>
                    <a:pt x="3812" y="2836"/>
                  </a:moveTo>
                  <a:cubicBezTo>
                    <a:pt x="4001" y="2836"/>
                    <a:pt x="4159" y="2993"/>
                    <a:pt x="4159" y="3183"/>
                  </a:cubicBezTo>
                  <a:lnTo>
                    <a:pt x="4159" y="5293"/>
                  </a:lnTo>
                  <a:cubicBezTo>
                    <a:pt x="4159" y="5482"/>
                    <a:pt x="4001" y="5640"/>
                    <a:pt x="3812" y="5640"/>
                  </a:cubicBezTo>
                  <a:cubicBezTo>
                    <a:pt x="3623" y="5640"/>
                    <a:pt x="3466" y="5482"/>
                    <a:pt x="3466" y="5293"/>
                  </a:cubicBezTo>
                  <a:lnTo>
                    <a:pt x="3466" y="3183"/>
                  </a:lnTo>
                  <a:cubicBezTo>
                    <a:pt x="3466" y="2993"/>
                    <a:pt x="3623" y="2836"/>
                    <a:pt x="3812" y="2836"/>
                  </a:cubicBezTo>
                  <a:close/>
                  <a:moveTo>
                    <a:pt x="5860" y="6301"/>
                  </a:moveTo>
                  <a:cubicBezTo>
                    <a:pt x="6049" y="6301"/>
                    <a:pt x="6207" y="6459"/>
                    <a:pt x="6207" y="6648"/>
                  </a:cubicBezTo>
                  <a:cubicBezTo>
                    <a:pt x="6207" y="6837"/>
                    <a:pt x="6049" y="6995"/>
                    <a:pt x="5860" y="6995"/>
                  </a:cubicBezTo>
                  <a:lnTo>
                    <a:pt x="1733" y="6995"/>
                  </a:lnTo>
                  <a:cubicBezTo>
                    <a:pt x="1544" y="6995"/>
                    <a:pt x="1387" y="6837"/>
                    <a:pt x="1387" y="6648"/>
                  </a:cubicBezTo>
                  <a:cubicBezTo>
                    <a:pt x="1387" y="6459"/>
                    <a:pt x="1544" y="6301"/>
                    <a:pt x="1733" y="6301"/>
                  </a:cubicBezTo>
                  <a:close/>
                  <a:moveTo>
                    <a:pt x="4537" y="7688"/>
                  </a:moveTo>
                  <a:cubicBezTo>
                    <a:pt x="4726" y="7688"/>
                    <a:pt x="4884" y="7845"/>
                    <a:pt x="4884" y="8034"/>
                  </a:cubicBezTo>
                  <a:cubicBezTo>
                    <a:pt x="4884" y="8223"/>
                    <a:pt x="4726" y="8381"/>
                    <a:pt x="4537" y="8381"/>
                  </a:cubicBezTo>
                  <a:lnTo>
                    <a:pt x="1733" y="8381"/>
                  </a:lnTo>
                  <a:cubicBezTo>
                    <a:pt x="1544" y="8381"/>
                    <a:pt x="1387" y="8223"/>
                    <a:pt x="1387" y="8034"/>
                  </a:cubicBezTo>
                  <a:cubicBezTo>
                    <a:pt x="1387" y="7845"/>
                    <a:pt x="1544" y="7688"/>
                    <a:pt x="1733" y="768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681"/>
                  </a:lnTo>
                  <a:cubicBezTo>
                    <a:pt x="0" y="10964"/>
                    <a:pt x="158" y="11059"/>
                    <a:pt x="347" y="11059"/>
                  </a:cubicBezTo>
                  <a:lnTo>
                    <a:pt x="3466" y="11059"/>
                  </a:lnTo>
                  <a:cubicBezTo>
                    <a:pt x="3466" y="10712"/>
                    <a:pt x="3592" y="10366"/>
                    <a:pt x="3844" y="10082"/>
                  </a:cubicBezTo>
                  <a:lnTo>
                    <a:pt x="4254" y="9704"/>
                  </a:lnTo>
                  <a:lnTo>
                    <a:pt x="1702" y="9704"/>
                  </a:lnTo>
                  <a:cubicBezTo>
                    <a:pt x="1481" y="9704"/>
                    <a:pt x="1324" y="9546"/>
                    <a:pt x="1324" y="9326"/>
                  </a:cubicBezTo>
                  <a:cubicBezTo>
                    <a:pt x="1324" y="9137"/>
                    <a:pt x="1481" y="8979"/>
                    <a:pt x="1702" y="8979"/>
                  </a:cubicBezTo>
                  <a:lnTo>
                    <a:pt x="4915" y="8979"/>
                  </a:lnTo>
                  <a:lnTo>
                    <a:pt x="6963" y="6932"/>
                  </a:lnTo>
                  <a:cubicBezTo>
                    <a:pt x="6900" y="6585"/>
                    <a:pt x="6805" y="6238"/>
                    <a:pt x="6931" y="5703"/>
                  </a:cubicBezTo>
                  <a:cubicBezTo>
                    <a:pt x="7089" y="4915"/>
                    <a:pt x="7562" y="4254"/>
                    <a:pt x="8255" y="3876"/>
                  </a:cubicBezTo>
                  <a:lnTo>
                    <a:pt x="8255" y="2773"/>
                  </a:lnTo>
                  <a:lnTo>
                    <a:pt x="5860" y="2773"/>
                  </a:lnTo>
                  <a:cubicBezTo>
                    <a:pt x="5671" y="2773"/>
                    <a:pt x="5514" y="2615"/>
                    <a:pt x="5514" y="2395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7" name="Google Shape;7457;p61"/>
          <p:cNvGrpSpPr/>
          <p:nvPr/>
        </p:nvGrpSpPr>
        <p:grpSpPr>
          <a:xfrm>
            <a:off x="2629755" y="2409340"/>
            <a:ext cx="355557" cy="353615"/>
            <a:chOff x="-34406325" y="3919600"/>
            <a:chExt cx="293025" cy="291425"/>
          </a:xfrm>
        </p:grpSpPr>
        <p:sp>
          <p:nvSpPr>
            <p:cNvPr id="7458" name="Google Shape;7458;p61"/>
            <p:cNvSpPr/>
            <p:nvPr/>
          </p:nvSpPr>
          <p:spPr>
            <a:xfrm>
              <a:off x="-34167675" y="3932000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61"/>
            <p:cNvSpPr/>
            <p:nvPr/>
          </p:nvSpPr>
          <p:spPr>
            <a:xfrm>
              <a:off x="-34286600" y="3922950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61"/>
            <p:cNvSpPr/>
            <p:nvPr/>
          </p:nvSpPr>
          <p:spPr>
            <a:xfrm>
              <a:off x="-34406325" y="4115900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61"/>
            <p:cNvSpPr/>
            <p:nvPr/>
          </p:nvSpPr>
          <p:spPr>
            <a:xfrm>
              <a:off x="-34364575" y="3966850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61"/>
            <p:cNvSpPr/>
            <p:nvPr/>
          </p:nvSpPr>
          <p:spPr>
            <a:xfrm>
              <a:off x="-34200750" y="3919600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61"/>
            <p:cNvSpPr/>
            <p:nvPr/>
          </p:nvSpPr>
          <p:spPr>
            <a:xfrm>
              <a:off x="-34147975" y="39897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61"/>
            <p:cNvSpPr/>
            <p:nvPr/>
          </p:nvSpPr>
          <p:spPr>
            <a:xfrm>
              <a:off x="-34278725" y="4116500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5" name="Google Shape;7465;p61"/>
          <p:cNvGrpSpPr/>
          <p:nvPr/>
        </p:nvGrpSpPr>
        <p:grpSpPr>
          <a:xfrm>
            <a:off x="1293653" y="2888703"/>
            <a:ext cx="353645" cy="342179"/>
            <a:chOff x="-32568800" y="3232000"/>
            <a:chExt cx="291450" cy="282000"/>
          </a:xfrm>
        </p:grpSpPr>
        <p:sp>
          <p:nvSpPr>
            <p:cNvPr id="7466" name="Google Shape;7466;p61"/>
            <p:cNvSpPr/>
            <p:nvPr/>
          </p:nvSpPr>
          <p:spPr>
            <a:xfrm>
              <a:off x="-32545150" y="3232000"/>
              <a:ext cx="244175" cy="246550"/>
            </a:xfrm>
            <a:custGeom>
              <a:avLst/>
              <a:gdLst/>
              <a:ahLst/>
              <a:cxnLst/>
              <a:rect l="l" t="t" r="r" b="b"/>
              <a:pathLst>
                <a:path w="9767" h="9862" extrusionOk="0">
                  <a:moveTo>
                    <a:pt x="4883" y="1"/>
                  </a:moveTo>
                  <a:cubicBezTo>
                    <a:pt x="4505" y="1"/>
                    <a:pt x="4222" y="316"/>
                    <a:pt x="4222" y="662"/>
                  </a:cubicBezTo>
                  <a:lnTo>
                    <a:pt x="4222" y="4128"/>
                  </a:lnTo>
                  <a:cubicBezTo>
                    <a:pt x="4159" y="4033"/>
                    <a:pt x="2899" y="1859"/>
                    <a:pt x="2772" y="1702"/>
                  </a:cubicBezTo>
                  <a:cubicBezTo>
                    <a:pt x="2639" y="1479"/>
                    <a:pt x="2394" y="1350"/>
                    <a:pt x="2151" y="1350"/>
                  </a:cubicBezTo>
                  <a:cubicBezTo>
                    <a:pt x="2051" y="1350"/>
                    <a:pt x="1951" y="1372"/>
                    <a:pt x="1859" y="1418"/>
                  </a:cubicBezTo>
                  <a:cubicBezTo>
                    <a:pt x="1512" y="1576"/>
                    <a:pt x="1386" y="2017"/>
                    <a:pt x="1544" y="2332"/>
                  </a:cubicBezTo>
                  <a:cubicBezTo>
                    <a:pt x="1544" y="2363"/>
                    <a:pt x="2804" y="4947"/>
                    <a:pt x="2836" y="4947"/>
                  </a:cubicBezTo>
                  <a:cubicBezTo>
                    <a:pt x="3434" y="4947"/>
                    <a:pt x="5261" y="4947"/>
                    <a:pt x="5261" y="6617"/>
                  </a:cubicBezTo>
                  <a:cubicBezTo>
                    <a:pt x="5261" y="6806"/>
                    <a:pt x="5104" y="6963"/>
                    <a:pt x="4883" y="6963"/>
                  </a:cubicBezTo>
                  <a:cubicBezTo>
                    <a:pt x="4694" y="6963"/>
                    <a:pt x="4537" y="6806"/>
                    <a:pt x="4537" y="6617"/>
                  </a:cubicBezTo>
                  <a:cubicBezTo>
                    <a:pt x="4537" y="6018"/>
                    <a:pt x="4253" y="5640"/>
                    <a:pt x="3056" y="5608"/>
                  </a:cubicBezTo>
                  <a:cubicBezTo>
                    <a:pt x="3056" y="5608"/>
                    <a:pt x="1260" y="4254"/>
                    <a:pt x="1197" y="4191"/>
                  </a:cubicBezTo>
                  <a:cubicBezTo>
                    <a:pt x="1060" y="4084"/>
                    <a:pt x="901" y="4029"/>
                    <a:pt x="745" y="4029"/>
                  </a:cubicBezTo>
                  <a:cubicBezTo>
                    <a:pt x="578" y="4029"/>
                    <a:pt x="414" y="4092"/>
                    <a:pt x="284" y="4222"/>
                  </a:cubicBezTo>
                  <a:cubicBezTo>
                    <a:pt x="0" y="4506"/>
                    <a:pt x="0" y="4915"/>
                    <a:pt x="284" y="5199"/>
                  </a:cubicBezTo>
                  <a:lnTo>
                    <a:pt x="1859" y="6774"/>
                  </a:lnTo>
                  <a:cubicBezTo>
                    <a:pt x="2048" y="6963"/>
                    <a:pt x="2142" y="7215"/>
                    <a:pt x="2142" y="7436"/>
                  </a:cubicBezTo>
                  <a:cubicBezTo>
                    <a:pt x="2142" y="8034"/>
                    <a:pt x="2520" y="8538"/>
                    <a:pt x="3088" y="8759"/>
                  </a:cubicBezTo>
                  <a:cubicBezTo>
                    <a:pt x="3245" y="8790"/>
                    <a:pt x="3371" y="8948"/>
                    <a:pt x="3434" y="9074"/>
                  </a:cubicBezTo>
                  <a:cubicBezTo>
                    <a:pt x="2426" y="8979"/>
                    <a:pt x="1260" y="8790"/>
                    <a:pt x="1103" y="8475"/>
                  </a:cubicBezTo>
                  <a:cubicBezTo>
                    <a:pt x="1103" y="8475"/>
                    <a:pt x="1197" y="8349"/>
                    <a:pt x="1638" y="8192"/>
                  </a:cubicBezTo>
                  <a:cubicBezTo>
                    <a:pt x="1544" y="8003"/>
                    <a:pt x="1481" y="7751"/>
                    <a:pt x="1481" y="7530"/>
                  </a:cubicBezTo>
                  <a:cubicBezTo>
                    <a:pt x="756" y="7782"/>
                    <a:pt x="441" y="8066"/>
                    <a:pt x="441" y="8475"/>
                  </a:cubicBezTo>
                  <a:cubicBezTo>
                    <a:pt x="441" y="9641"/>
                    <a:pt x="3718" y="9862"/>
                    <a:pt x="4883" y="9862"/>
                  </a:cubicBezTo>
                  <a:cubicBezTo>
                    <a:pt x="6081" y="9862"/>
                    <a:pt x="9357" y="9641"/>
                    <a:pt x="9357" y="8475"/>
                  </a:cubicBezTo>
                  <a:cubicBezTo>
                    <a:pt x="9357" y="8066"/>
                    <a:pt x="8979" y="7751"/>
                    <a:pt x="8317" y="7530"/>
                  </a:cubicBezTo>
                  <a:cubicBezTo>
                    <a:pt x="8317" y="7782"/>
                    <a:pt x="8286" y="8003"/>
                    <a:pt x="8160" y="8192"/>
                  </a:cubicBezTo>
                  <a:cubicBezTo>
                    <a:pt x="8286" y="8255"/>
                    <a:pt x="8349" y="8286"/>
                    <a:pt x="8443" y="8318"/>
                  </a:cubicBezTo>
                  <a:lnTo>
                    <a:pt x="8664" y="8444"/>
                  </a:lnTo>
                  <a:cubicBezTo>
                    <a:pt x="8475" y="8790"/>
                    <a:pt x="7372" y="8948"/>
                    <a:pt x="6364" y="9074"/>
                  </a:cubicBezTo>
                  <a:cubicBezTo>
                    <a:pt x="6427" y="8979"/>
                    <a:pt x="6553" y="8885"/>
                    <a:pt x="6711" y="8822"/>
                  </a:cubicBezTo>
                  <a:cubicBezTo>
                    <a:pt x="7246" y="8633"/>
                    <a:pt x="7656" y="8129"/>
                    <a:pt x="7656" y="7530"/>
                  </a:cubicBezTo>
                  <a:lnTo>
                    <a:pt x="7656" y="6428"/>
                  </a:lnTo>
                  <a:lnTo>
                    <a:pt x="9515" y="4569"/>
                  </a:lnTo>
                  <a:cubicBezTo>
                    <a:pt x="9767" y="4317"/>
                    <a:pt x="9767" y="3876"/>
                    <a:pt x="9515" y="3592"/>
                  </a:cubicBezTo>
                  <a:cubicBezTo>
                    <a:pt x="9373" y="3450"/>
                    <a:pt x="9192" y="3379"/>
                    <a:pt x="9010" y="3379"/>
                  </a:cubicBezTo>
                  <a:cubicBezTo>
                    <a:pt x="8829" y="3379"/>
                    <a:pt x="8648" y="3450"/>
                    <a:pt x="8506" y="3592"/>
                  </a:cubicBezTo>
                  <a:cubicBezTo>
                    <a:pt x="8191" y="3876"/>
                    <a:pt x="7498" y="4411"/>
                    <a:pt x="7026" y="4789"/>
                  </a:cubicBezTo>
                  <a:cubicBezTo>
                    <a:pt x="7089" y="4663"/>
                    <a:pt x="8191" y="2426"/>
                    <a:pt x="8254" y="2332"/>
                  </a:cubicBezTo>
                  <a:cubicBezTo>
                    <a:pt x="8412" y="1985"/>
                    <a:pt x="8286" y="1576"/>
                    <a:pt x="7939" y="1418"/>
                  </a:cubicBezTo>
                  <a:cubicBezTo>
                    <a:pt x="7847" y="1372"/>
                    <a:pt x="7747" y="1350"/>
                    <a:pt x="7647" y="1350"/>
                  </a:cubicBezTo>
                  <a:cubicBezTo>
                    <a:pt x="7404" y="1350"/>
                    <a:pt x="7159" y="1479"/>
                    <a:pt x="7026" y="1702"/>
                  </a:cubicBezTo>
                  <a:cubicBezTo>
                    <a:pt x="6900" y="1859"/>
                    <a:pt x="5639" y="4033"/>
                    <a:pt x="5576" y="4128"/>
                  </a:cubicBezTo>
                  <a:lnTo>
                    <a:pt x="5576" y="662"/>
                  </a:lnTo>
                  <a:cubicBezTo>
                    <a:pt x="5576" y="284"/>
                    <a:pt x="5261" y="1"/>
                    <a:pt x="4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61"/>
            <p:cNvSpPr/>
            <p:nvPr/>
          </p:nvSpPr>
          <p:spPr>
            <a:xfrm>
              <a:off x="-32568800" y="3392675"/>
              <a:ext cx="291450" cy="121325"/>
            </a:xfrm>
            <a:custGeom>
              <a:avLst/>
              <a:gdLst/>
              <a:ahLst/>
              <a:cxnLst/>
              <a:rect l="l" t="t" r="r" b="b"/>
              <a:pathLst>
                <a:path w="11658" h="4853" extrusionOk="0">
                  <a:moveTo>
                    <a:pt x="9578" y="1"/>
                  </a:moveTo>
                  <a:lnTo>
                    <a:pt x="9263" y="316"/>
                  </a:lnTo>
                  <a:lnTo>
                    <a:pt x="9263" y="631"/>
                  </a:lnTo>
                  <a:cubicBezTo>
                    <a:pt x="10335" y="1040"/>
                    <a:pt x="10965" y="1576"/>
                    <a:pt x="10965" y="2143"/>
                  </a:cubicBezTo>
                  <a:cubicBezTo>
                    <a:pt x="10965" y="3119"/>
                    <a:pt x="8885" y="4191"/>
                    <a:pt x="5829" y="4191"/>
                  </a:cubicBezTo>
                  <a:cubicBezTo>
                    <a:pt x="2805" y="4191"/>
                    <a:pt x="726" y="3119"/>
                    <a:pt x="726" y="2143"/>
                  </a:cubicBezTo>
                  <a:cubicBezTo>
                    <a:pt x="726" y="1607"/>
                    <a:pt x="1261" y="1103"/>
                    <a:pt x="2175" y="725"/>
                  </a:cubicBezTo>
                  <a:lnTo>
                    <a:pt x="1671" y="190"/>
                  </a:lnTo>
                  <a:cubicBezTo>
                    <a:pt x="631" y="725"/>
                    <a:pt x="1" y="1387"/>
                    <a:pt x="1" y="2111"/>
                  </a:cubicBezTo>
                  <a:cubicBezTo>
                    <a:pt x="1" y="3655"/>
                    <a:pt x="2584" y="4852"/>
                    <a:pt x="5829" y="4852"/>
                  </a:cubicBezTo>
                  <a:cubicBezTo>
                    <a:pt x="9106" y="4852"/>
                    <a:pt x="11658" y="3624"/>
                    <a:pt x="11658" y="2111"/>
                  </a:cubicBezTo>
                  <a:cubicBezTo>
                    <a:pt x="11658" y="1261"/>
                    <a:pt x="10870" y="505"/>
                    <a:pt x="9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8" name="Google Shape;7468;p61"/>
          <p:cNvGrpSpPr/>
          <p:nvPr/>
        </p:nvGrpSpPr>
        <p:grpSpPr>
          <a:xfrm>
            <a:off x="1293183" y="3353613"/>
            <a:ext cx="354586" cy="353645"/>
            <a:chOff x="-32569575" y="3586425"/>
            <a:chExt cx="292225" cy="291450"/>
          </a:xfrm>
        </p:grpSpPr>
        <p:sp>
          <p:nvSpPr>
            <p:cNvPr id="7469" name="Google Shape;7469;p61"/>
            <p:cNvSpPr/>
            <p:nvPr/>
          </p:nvSpPr>
          <p:spPr>
            <a:xfrm>
              <a:off x="-32569575" y="3672275"/>
              <a:ext cx="292225" cy="205600"/>
            </a:xfrm>
            <a:custGeom>
              <a:avLst/>
              <a:gdLst/>
              <a:ahLst/>
              <a:cxnLst/>
              <a:rect l="l" t="t" r="r" b="b"/>
              <a:pathLst>
                <a:path w="11689" h="8224" extrusionOk="0">
                  <a:moveTo>
                    <a:pt x="5860" y="1"/>
                  </a:moveTo>
                  <a:cubicBezTo>
                    <a:pt x="4506" y="1"/>
                    <a:pt x="3340" y="1040"/>
                    <a:pt x="3151" y="2332"/>
                  </a:cubicBezTo>
                  <a:cubicBezTo>
                    <a:pt x="3119" y="2521"/>
                    <a:pt x="3277" y="2710"/>
                    <a:pt x="3497" y="2710"/>
                  </a:cubicBezTo>
                  <a:lnTo>
                    <a:pt x="5514" y="2710"/>
                  </a:lnTo>
                  <a:lnTo>
                    <a:pt x="5514" y="3435"/>
                  </a:lnTo>
                  <a:lnTo>
                    <a:pt x="2395" y="3435"/>
                  </a:lnTo>
                  <a:cubicBezTo>
                    <a:pt x="1859" y="3435"/>
                    <a:pt x="1387" y="3907"/>
                    <a:pt x="1387" y="4443"/>
                  </a:cubicBezTo>
                  <a:lnTo>
                    <a:pt x="1387" y="4852"/>
                  </a:lnTo>
                  <a:cubicBezTo>
                    <a:pt x="599" y="5010"/>
                    <a:pt x="0" y="5703"/>
                    <a:pt x="0" y="6554"/>
                  </a:cubicBezTo>
                  <a:cubicBezTo>
                    <a:pt x="0" y="7499"/>
                    <a:pt x="757" y="8223"/>
                    <a:pt x="1702" y="8223"/>
                  </a:cubicBezTo>
                  <a:cubicBezTo>
                    <a:pt x="2647" y="8223"/>
                    <a:pt x="3403" y="7499"/>
                    <a:pt x="3403" y="6554"/>
                  </a:cubicBezTo>
                  <a:cubicBezTo>
                    <a:pt x="3403" y="5703"/>
                    <a:pt x="2804" y="5041"/>
                    <a:pt x="2017" y="4852"/>
                  </a:cubicBezTo>
                  <a:lnTo>
                    <a:pt x="2017" y="4443"/>
                  </a:lnTo>
                  <a:cubicBezTo>
                    <a:pt x="2017" y="4254"/>
                    <a:pt x="2174" y="4096"/>
                    <a:pt x="2363" y="4096"/>
                  </a:cubicBezTo>
                  <a:lnTo>
                    <a:pt x="5482" y="4096"/>
                  </a:lnTo>
                  <a:lnTo>
                    <a:pt x="5482" y="4821"/>
                  </a:lnTo>
                  <a:cubicBezTo>
                    <a:pt x="4695" y="4978"/>
                    <a:pt x="4096" y="5672"/>
                    <a:pt x="4096" y="6491"/>
                  </a:cubicBezTo>
                  <a:cubicBezTo>
                    <a:pt x="4096" y="7436"/>
                    <a:pt x="4852" y="8192"/>
                    <a:pt x="5797" y="8192"/>
                  </a:cubicBezTo>
                  <a:cubicBezTo>
                    <a:pt x="6742" y="8192"/>
                    <a:pt x="7499" y="7436"/>
                    <a:pt x="7499" y="6491"/>
                  </a:cubicBezTo>
                  <a:cubicBezTo>
                    <a:pt x="7499" y="5672"/>
                    <a:pt x="6900" y="5010"/>
                    <a:pt x="6112" y="4821"/>
                  </a:cubicBezTo>
                  <a:lnTo>
                    <a:pt x="6112" y="4096"/>
                  </a:lnTo>
                  <a:lnTo>
                    <a:pt x="9231" y="4096"/>
                  </a:lnTo>
                  <a:cubicBezTo>
                    <a:pt x="9420" y="4096"/>
                    <a:pt x="9578" y="4254"/>
                    <a:pt x="9578" y="4443"/>
                  </a:cubicBezTo>
                  <a:lnTo>
                    <a:pt x="9578" y="4852"/>
                  </a:lnTo>
                  <a:cubicBezTo>
                    <a:pt x="8790" y="5010"/>
                    <a:pt x="8192" y="5703"/>
                    <a:pt x="8192" y="6554"/>
                  </a:cubicBezTo>
                  <a:cubicBezTo>
                    <a:pt x="8192" y="7499"/>
                    <a:pt x="8948" y="8223"/>
                    <a:pt x="9893" y="8223"/>
                  </a:cubicBezTo>
                  <a:cubicBezTo>
                    <a:pt x="10838" y="8223"/>
                    <a:pt x="11594" y="7499"/>
                    <a:pt x="11594" y="6554"/>
                  </a:cubicBezTo>
                  <a:cubicBezTo>
                    <a:pt x="11689" y="5703"/>
                    <a:pt x="11153" y="5010"/>
                    <a:pt x="10366" y="4852"/>
                  </a:cubicBezTo>
                  <a:lnTo>
                    <a:pt x="10366" y="4443"/>
                  </a:lnTo>
                  <a:cubicBezTo>
                    <a:pt x="10366" y="3907"/>
                    <a:pt x="9893" y="3435"/>
                    <a:pt x="9326" y="3435"/>
                  </a:cubicBezTo>
                  <a:lnTo>
                    <a:pt x="6238" y="3435"/>
                  </a:lnTo>
                  <a:lnTo>
                    <a:pt x="6238" y="2710"/>
                  </a:lnTo>
                  <a:lnTo>
                    <a:pt x="8223" y="2710"/>
                  </a:lnTo>
                  <a:cubicBezTo>
                    <a:pt x="8444" y="2710"/>
                    <a:pt x="8601" y="2521"/>
                    <a:pt x="8601" y="2332"/>
                  </a:cubicBezTo>
                  <a:cubicBezTo>
                    <a:pt x="8381" y="977"/>
                    <a:pt x="7247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61"/>
            <p:cNvSpPr/>
            <p:nvPr/>
          </p:nvSpPr>
          <p:spPr>
            <a:xfrm>
              <a:off x="-32456950" y="358642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1" name="Google Shape;7471;p61"/>
          <p:cNvGrpSpPr/>
          <p:nvPr/>
        </p:nvGrpSpPr>
        <p:grpSpPr>
          <a:xfrm>
            <a:off x="1284098" y="3818205"/>
            <a:ext cx="372756" cy="354343"/>
            <a:chOff x="-32576675" y="3944600"/>
            <a:chExt cx="307200" cy="292025"/>
          </a:xfrm>
        </p:grpSpPr>
        <p:sp>
          <p:nvSpPr>
            <p:cNvPr id="7472" name="Google Shape;7472;p61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61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4" name="Google Shape;7474;p61"/>
          <p:cNvGrpSpPr/>
          <p:nvPr/>
        </p:nvGrpSpPr>
        <p:grpSpPr>
          <a:xfrm>
            <a:off x="3529065" y="2882500"/>
            <a:ext cx="354586" cy="354586"/>
            <a:chOff x="-30735200" y="3192625"/>
            <a:chExt cx="292225" cy="292225"/>
          </a:xfrm>
        </p:grpSpPr>
        <p:sp>
          <p:nvSpPr>
            <p:cNvPr id="7475" name="Google Shape;7475;p61"/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61"/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61"/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61"/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61"/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61"/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61"/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2" name="Google Shape;7482;p61"/>
          <p:cNvGrpSpPr/>
          <p:nvPr/>
        </p:nvGrpSpPr>
        <p:grpSpPr>
          <a:xfrm>
            <a:off x="3529065" y="3353932"/>
            <a:ext cx="354586" cy="353008"/>
            <a:chOff x="-30735200" y="3552550"/>
            <a:chExt cx="292225" cy="290925"/>
          </a:xfrm>
        </p:grpSpPr>
        <p:sp>
          <p:nvSpPr>
            <p:cNvPr id="7483" name="Google Shape;7483;p61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61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5" name="Google Shape;7485;p61"/>
          <p:cNvGrpSpPr/>
          <p:nvPr/>
        </p:nvGrpSpPr>
        <p:grpSpPr>
          <a:xfrm>
            <a:off x="3529065" y="3818554"/>
            <a:ext cx="354586" cy="353645"/>
            <a:chOff x="-30735200" y="3910925"/>
            <a:chExt cx="292225" cy="291450"/>
          </a:xfrm>
        </p:grpSpPr>
        <p:sp>
          <p:nvSpPr>
            <p:cNvPr id="7486" name="Google Shape;7486;p61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61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8" name="Google Shape;7488;p61"/>
          <p:cNvSpPr/>
          <p:nvPr/>
        </p:nvSpPr>
        <p:spPr>
          <a:xfrm>
            <a:off x="2632180" y="4275642"/>
            <a:ext cx="354586" cy="353645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2458"/>
                </a:moveTo>
                <a:cubicBezTo>
                  <a:pt x="6207" y="2458"/>
                  <a:pt x="6491" y="2773"/>
                  <a:pt x="6491" y="3120"/>
                </a:cubicBezTo>
                <a:cubicBezTo>
                  <a:pt x="6522" y="3466"/>
                  <a:pt x="6207" y="3781"/>
                  <a:pt x="5829" y="3781"/>
                </a:cubicBezTo>
                <a:cubicBezTo>
                  <a:pt x="5419" y="3781"/>
                  <a:pt x="5136" y="3466"/>
                  <a:pt x="5136" y="3120"/>
                </a:cubicBezTo>
                <a:cubicBezTo>
                  <a:pt x="5136" y="2742"/>
                  <a:pt x="5482" y="2458"/>
                  <a:pt x="5829" y="2458"/>
                </a:cubicBezTo>
                <a:close/>
                <a:moveTo>
                  <a:pt x="5860" y="4474"/>
                </a:moveTo>
                <a:cubicBezTo>
                  <a:pt x="6238" y="4474"/>
                  <a:pt x="6522" y="4789"/>
                  <a:pt x="6522" y="5136"/>
                </a:cubicBezTo>
                <a:lnTo>
                  <a:pt x="6522" y="8570"/>
                </a:lnTo>
                <a:cubicBezTo>
                  <a:pt x="6522" y="8948"/>
                  <a:pt x="6207" y="9232"/>
                  <a:pt x="5860" y="9232"/>
                </a:cubicBezTo>
                <a:cubicBezTo>
                  <a:pt x="5451" y="9232"/>
                  <a:pt x="5199" y="8917"/>
                  <a:pt x="5199" y="8570"/>
                </a:cubicBezTo>
                <a:lnTo>
                  <a:pt x="5199" y="5136"/>
                </a:lnTo>
                <a:cubicBezTo>
                  <a:pt x="5199" y="4726"/>
                  <a:pt x="5514" y="4474"/>
                  <a:pt x="5860" y="4474"/>
                </a:cubicBezTo>
                <a:close/>
                <a:moveTo>
                  <a:pt x="5829" y="1"/>
                </a:moveTo>
                <a:cubicBezTo>
                  <a:pt x="2615" y="1"/>
                  <a:pt x="0" y="2647"/>
                  <a:pt x="0" y="5829"/>
                </a:cubicBezTo>
                <a:cubicBezTo>
                  <a:pt x="0" y="9043"/>
                  <a:pt x="2615" y="11657"/>
                  <a:pt x="5829" y="11657"/>
                </a:cubicBezTo>
                <a:cubicBezTo>
                  <a:pt x="9011" y="11657"/>
                  <a:pt x="11657" y="9043"/>
                  <a:pt x="11657" y="5829"/>
                </a:cubicBezTo>
                <a:cubicBezTo>
                  <a:pt x="11689" y="2647"/>
                  <a:pt x="9042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89" name="Google Shape;7489;p61"/>
          <p:cNvGrpSpPr/>
          <p:nvPr/>
        </p:nvGrpSpPr>
        <p:grpSpPr>
          <a:xfrm>
            <a:off x="4882910" y="1531421"/>
            <a:ext cx="358971" cy="359224"/>
            <a:chOff x="-57956275" y="3197925"/>
            <a:chExt cx="319000" cy="319225"/>
          </a:xfrm>
        </p:grpSpPr>
        <p:sp>
          <p:nvSpPr>
            <p:cNvPr id="7490" name="Google Shape;7490;p61"/>
            <p:cNvSpPr/>
            <p:nvPr/>
          </p:nvSpPr>
          <p:spPr>
            <a:xfrm>
              <a:off x="-57940525" y="3353300"/>
              <a:ext cx="18150" cy="65400"/>
            </a:xfrm>
            <a:custGeom>
              <a:avLst/>
              <a:gdLst/>
              <a:ahLst/>
              <a:cxnLst/>
              <a:rect l="l" t="t" r="r" b="b"/>
              <a:pathLst>
                <a:path w="726" h="2616" extrusionOk="0">
                  <a:moveTo>
                    <a:pt x="725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25" y="2615"/>
                  </a:cubicBezTo>
                  <a:lnTo>
                    <a:pt x="725" y="239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61"/>
            <p:cNvSpPr/>
            <p:nvPr/>
          </p:nvSpPr>
          <p:spPr>
            <a:xfrm>
              <a:off x="-57679825" y="3353300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1" y="0"/>
                  </a:moveTo>
                  <a:lnTo>
                    <a:pt x="1" y="2395"/>
                  </a:lnTo>
                  <a:lnTo>
                    <a:pt x="1" y="2615"/>
                  </a:lnTo>
                  <a:cubicBezTo>
                    <a:pt x="442" y="2332"/>
                    <a:pt x="757" y="1859"/>
                    <a:pt x="757" y="1292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61"/>
            <p:cNvSpPr/>
            <p:nvPr/>
          </p:nvSpPr>
          <p:spPr>
            <a:xfrm>
              <a:off x="-57956275" y="3255625"/>
              <a:ext cx="319000" cy="55175"/>
            </a:xfrm>
            <a:custGeom>
              <a:avLst/>
              <a:gdLst/>
              <a:ahLst/>
              <a:cxnLst/>
              <a:rect l="l" t="t" r="r" b="b"/>
              <a:pathLst>
                <a:path w="12760" h="2207" extrusionOk="0">
                  <a:moveTo>
                    <a:pt x="442" y="1"/>
                  </a:moveTo>
                  <a:cubicBezTo>
                    <a:pt x="190" y="1"/>
                    <a:pt x="1" y="253"/>
                    <a:pt x="64" y="442"/>
                  </a:cubicBezTo>
                  <a:cubicBezTo>
                    <a:pt x="284" y="1481"/>
                    <a:pt x="1261" y="2206"/>
                    <a:pt x="2332" y="2206"/>
                  </a:cubicBezTo>
                  <a:lnTo>
                    <a:pt x="10523" y="2206"/>
                  </a:lnTo>
                  <a:cubicBezTo>
                    <a:pt x="11563" y="2206"/>
                    <a:pt x="12571" y="1418"/>
                    <a:pt x="12760" y="442"/>
                  </a:cubicBezTo>
                  <a:cubicBezTo>
                    <a:pt x="12603" y="221"/>
                    <a:pt x="12445" y="1"/>
                    <a:pt x="12193" y="1"/>
                  </a:cubicBezTo>
                  <a:lnTo>
                    <a:pt x="10303" y="1"/>
                  </a:lnTo>
                  <a:lnTo>
                    <a:pt x="10303" y="757"/>
                  </a:lnTo>
                  <a:cubicBezTo>
                    <a:pt x="10303" y="946"/>
                    <a:pt x="10145" y="1103"/>
                    <a:pt x="9956" y="1103"/>
                  </a:cubicBezTo>
                  <a:cubicBezTo>
                    <a:pt x="9767" y="1103"/>
                    <a:pt x="9610" y="946"/>
                    <a:pt x="9610" y="757"/>
                  </a:cubicBezTo>
                  <a:lnTo>
                    <a:pt x="9610" y="1"/>
                  </a:lnTo>
                  <a:lnTo>
                    <a:pt x="8853" y="1"/>
                  </a:lnTo>
                  <a:lnTo>
                    <a:pt x="8853" y="757"/>
                  </a:lnTo>
                  <a:cubicBezTo>
                    <a:pt x="8853" y="946"/>
                    <a:pt x="8696" y="1103"/>
                    <a:pt x="8507" y="1103"/>
                  </a:cubicBezTo>
                  <a:cubicBezTo>
                    <a:pt x="8318" y="1103"/>
                    <a:pt x="8160" y="946"/>
                    <a:pt x="8160" y="757"/>
                  </a:cubicBezTo>
                  <a:lnTo>
                    <a:pt x="8160" y="1"/>
                  </a:lnTo>
                  <a:lnTo>
                    <a:pt x="7404" y="1"/>
                  </a:lnTo>
                  <a:lnTo>
                    <a:pt x="7404" y="757"/>
                  </a:lnTo>
                  <a:cubicBezTo>
                    <a:pt x="7404" y="946"/>
                    <a:pt x="7247" y="1103"/>
                    <a:pt x="7058" y="1103"/>
                  </a:cubicBezTo>
                  <a:cubicBezTo>
                    <a:pt x="6837" y="1103"/>
                    <a:pt x="6680" y="946"/>
                    <a:pt x="6680" y="757"/>
                  </a:cubicBezTo>
                  <a:lnTo>
                    <a:pt x="6680" y="1"/>
                  </a:lnTo>
                  <a:lnTo>
                    <a:pt x="5955" y="1"/>
                  </a:lnTo>
                  <a:lnTo>
                    <a:pt x="5955" y="757"/>
                  </a:lnTo>
                  <a:cubicBezTo>
                    <a:pt x="5955" y="946"/>
                    <a:pt x="5797" y="1103"/>
                    <a:pt x="5577" y="1103"/>
                  </a:cubicBezTo>
                  <a:cubicBezTo>
                    <a:pt x="5388" y="1103"/>
                    <a:pt x="5230" y="946"/>
                    <a:pt x="5230" y="757"/>
                  </a:cubicBezTo>
                  <a:lnTo>
                    <a:pt x="5230" y="1"/>
                  </a:lnTo>
                  <a:lnTo>
                    <a:pt x="4474" y="1"/>
                  </a:lnTo>
                  <a:lnTo>
                    <a:pt x="4474" y="757"/>
                  </a:lnTo>
                  <a:cubicBezTo>
                    <a:pt x="4474" y="946"/>
                    <a:pt x="4317" y="1103"/>
                    <a:pt x="4128" y="1103"/>
                  </a:cubicBezTo>
                  <a:cubicBezTo>
                    <a:pt x="3939" y="1103"/>
                    <a:pt x="3781" y="946"/>
                    <a:pt x="3781" y="757"/>
                  </a:cubicBezTo>
                  <a:lnTo>
                    <a:pt x="3781" y="1"/>
                  </a:lnTo>
                  <a:lnTo>
                    <a:pt x="3025" y="1"/>
                  </a:lnTo>
                  <a:lnTo>
                    <a:pt x="3025" y="757"/>
                  </a:lnTo>
                  <a:cubicBezTo>
                    <a:pt x="3025" y="946"/>
                    <a:pt x="2867" y="1103"/>
                    <a:pt x="2678" y="1103"/>
                  </a:cubicBezTo>
                  <a:cubicBezTo>
                    <a:pt x="2489" y="1103"/>
                    <a:pt x="2332" y="946"/>
                    <a:pt x="2332" y="757"/>
                  </a:cubicBezTo>
                  <a:lnTo>
                    <a:pt x="233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61"/>
            <p:cNvSpPr/>
            <p:nvPr/>
          </p:nvSpPr>
          <p:spPr>
            <a:xfrm>
              <a:off x="-57868050" y="3494275"/>
              <a:ext cx="18900" cy="22875"/>
            </a:xfrm>
            <a:custGeom>
              <a:avLst/>
              <a:gdLst/>
              <a:ahLst/>
              <a:cxnLst/>
              <a:rect l="l" t="t" r="r" b="b"/>
              <a:pathLst>
                <a:path w="756" h="915" extrusionOk="0">
                  <a:moveTo>
                    <a:pt x="0" y="1"/>
                  </a:move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410" y="914"/>
                  </a:cubicBezTo>
                  <a:cubicBezTo>
                    <a:pt x="599" y="914"/>
                    <a:pt x="756" y="757"/>
                    <a:pt x="756" y="536"/>
                  </a:cubicBezTo>
                  <a:lnTo>
                    <a:pt x="756" y="473"/>
                  </a:lnTo>
                  <a:cubicBezTo>
                    <a:pt x="473" y="347"/>
                    <a:pt x="252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61"/>
            <p:cNvSpPr/>
            <p:nvPr/>
          </p:nvSpPr>
          <p:spPr>
            <a:xfrm>
              <a:off x="-57755425" y="3494275"/>
              <a:ext cx="18125" cy="22875"/>
            </a:xfrm>
            <a:custGeom>
              <a:avLst/>
              <a:gdLst/>
              <a:ahLst/>
              <a:cxnLst/>
              <a:rect l="l" t="t" r="r" b="b"/>
              <a:pathLst>
                <a:path w="725" h="915" extrusionOk="0">
                  <a:moveTo>
                    <a:pt x="725" y="1"/>
                  </a:moveTo>
                  <a:cubicBezTo>
                    <a:pt x="504" y="190"/>
                    <a:pt x="252" y="347"/>
                    <a:pt x="0" y="473"/>
                  </a:cubicBez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378" y="914"/>
                  </a:cubicBezTo>
                  <a:cubicBezTo>
                    <a:pt x="567" y="914"/>
                    <a:pt x="725" y="757"/>
                    <a:pt x="725" y="53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61"/>
            <p:cNvSpPr/>
            <p:nvPr/>
          </p:nvSpPr>
          <p:spPr>
            <a:xfrm>
              <a:off x="-57903500" y="3329675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615" y="756"/>
                  </a:moveTo>
                  <a:cubicBezTo>
                    <a:pt x="2804" y="756"/>
                    <a:pt x="2962" y="914"/>
                    <a:pt x="2962" y="1103"/>
                  </a:cubicBezTo>
                  <a:cubicBezTo>
                    <a:pt x="2962" y="1292"/>
                    <a:pt x="2804" y="1449"/>
                    <a:pt x="2615" y="1449"/>
                  </a:cubicBezTo>
                  <a:cubicBezTo>
                    <a:pt x="2395" y="1449"/>
                    <a:pt x="2269" y="1292"/>
                    <a:pt x="2269" y="1103"/>
                  </a:cubicBezTo>
                  <a:cubicBezTo>
                    <a:pt x="2206" y="945"/>
                    <a:pt x="2395" y="756"/>
                    <a:pt x="2615" y="756"/>
                  </a:cubicBezTo>
                  <a:close/>
                  <a:moveTo>
                    <a:pt x="5608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608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199" y="945"/>
                    <a:pt x="5356" y="756"/>
                    <a:pt x="5608" y="756"/>
                  </a:cubicBezTo>
                  <a:close/>
                  <a:moveTo>
                    <a:pt x="5159" y="4072"/>
                  </a:moveTo>
                  <a:cubicBezTo>
                    <a:pt x="5254" y="4072"/>
                    <a:pt x="5340" y="4112"/>
                    <a:pt x="5388" y="4190"/>
                  </a:cubicBezTo>
                  <a:cubicBezTo>
                    <a:pt x="5545" y="4348"/>
                    <a:pt x="5545" y="4568"/>
                    <a:pt x="5388" y="4694"/>
                  </a:cubicBezTo>
                  <a:cubicBezTo>
                    <a:pt x="5041" y="5041"/>
                    <a:pt x="4569" y="5230"/>
                    <a:pt x="4096" y="5230"/>
                  </a:cubicBezTo>
                  <a:cubicBezTo>
                    <a:pt x="3623" y="5230"/>
                    <a:pt x="3119" y="5041"/>
                    <a:pt x="2804" y="4694"/>
                  </a:cubicBezTo>
                  <a:cubicBezTo>
                    <a:pt x="2647" y="4537"/>
                    <a:pt x="2647" y="4285"/>
                    <a:pt x="2804" y="4190"/>
                  </a:cubicBezTo>
                  <a:cubicBezTo>
                    <a:pt x="2883" y="4112"/>
                    <a:pt x="2978" y="4072"/>
                    <a:pt x="3068" y="4072"/>
                  </a:cubicBezTo>
                  <a:cubicBezTo>
                    <a:pt x="3159" y="4072"/>
                    <a:pt x="3245" y="4112"/>
                    <a:pt x="3308" y="4190"/>
                  </a:cubicBezTo>
                  <a:cubicBezTo>
                    <a:pt x="3513" y="4379"/>
                    <a:pt x="3797" y="4474"/>
                    <a:pt x="4084" y="4474"/>
                  </a:cubicBezTo>
                  <a:cubicBezTo>
                    <a:pt x="4372" y="4474"/>
                    <a:pt x="4663" y="4379"/>
                    <a:pt x="4884" y="4190"/>
                  </a:cubicBezTo>
                  <a:cubicBezTo>
                    <a:pt x="4962" y="4112"/>
                    <a:pt x="5065" y="4072"/>
                    <a:pt x="5159" y="4072"/>
                  </a:cubicBezTo>
                  <a:close/>
                  <a:moveTo>
                    <a:pt x="0" y="0"/>
                  </a:moveTo>
                  <a:lnTo>
                    <a:pt x="0" y="3403"/>
                  </a:lnTo>
                  <a:cubicBezTo>
                    <a:pt x="0" y="4663"/>
                    <a:pt x="599" y="5829"/>
                    <a:pt x="1513" y="6585"/>
                  </a:cubicBezTo>
                  <a:lnTo>
                    <a:pt x="1513" y="4127"/>
                  </a:lnTo>
                  <a:cubicBezTo>
                    <a:pt x="1513" y="3119"/>
                    <a:pt x="2332" y="2300"/>
                    <a:pt x="3340" y="2300"/>
                  </a:cubicBezTo>
                  <a:cubicBezTo>
                    <a:pt x="3560" y="2300"/>
                    <a:pt x="3718" y="2458"/>
                    <a:pt x="3718" y="2647"/>
                  </a:cubicBezTo>
                  <a:cubicBezTo>
                    <a:pt x="3718" y="2836"/>
                    <a:pt x="3560" y="2993"/>
                    <a:pt x="3340" y="2993"/>
                  </a:cubicBezTo>
                  <a:cubicBezTo>
                    <a:pt x="2710" y="2993"/>
                    <a:pt x="2237" y="3497"/>
                    <a:pt x="2237" y="4096"/>
                  </a:cubicBezTo>
                  <a:lnTo>
                    <a:pt x="2237" y="7026"/>
                  </a:lnTo>
                  <a:cubicBezTo>
                    <a:pt x="2804" y="7278"/>
                    <a:pt x="3434" y="7498"/>
                    <a:pt x="4096" y="7498"/>
                  </a:cubicBezTo>
                  <a:cubicBezTo>
                    <a:pt x="4758" y="7498"/>
                    <a:pt x="5388" y="7341"/>
                    <a:pt x="5955" y="7026"/>
                  </a:cubicBezTo>
                  <a:lnTo>
                    <a:pt x="5955" y="4096"/>
                  </a:lnTo>
                  <a:cubicBezTo>
                    <a:pt x="5955" y="3466"/>
                    <a:pt x="5451" y="2993"/>
                    <a:pt x="4852" y="2993"/>
                  </a:cubicBezTo>
                  <a:cubicBezTo>
                    <a:pt x="4663" y="2993"/>
                    <a:pt x="4506" y="2836"/>
                    <a:pt x="4506" y="2647"/>
                  </a:cubicBezTo>
                  <a:cubicBezTo>
                    <a:pt x="4506" y="2458"/>
                    <a:pt x="4663" y="2300"/>
                    <a:pt x="4852" y="2300"/>
                  </a:cubicBezTo>
                  <a:cubicBezTo>
                    <a:pt x="5860" y="2300"/>
                    <a:pt x="6711" y="3119"/>
                    <a:pt x="6711" y="4127"/>
                  </a:cubicBezTo>
                  <a:lnTo>
                    <a:pt x="6711" y="6585"/>
                  </a:lnTo>
                  <a:cubicBezTo>
                    <a:pt x="7593" y="5829"/>
                    <a:pt x="8192" y="4663"/>
                    <a:pt x="8192" y="3403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61"/>
            <p:cNvSpPr/>
            <p:nvPr/>
          </p:nvSpPr>
          <p:spPr>
            <a:xfrm>
              <a:off x="-57860975" y="3197925"/>
              <a:ext cx="119750" cy="37250"/>
            </a:xfrm>
            <a:custGeom>
              <a:avLst/>
              <a:gdLst/>
              <a:ahLst/>
              <a:cxnLst/>
              <a:rect l="l" t="t" r="r" b="b"/>
              <a:pathLst>
                <a:path w="4790" h="1490" extrusionOk="0">
                  <a:moveTo>
                    <a:pt x="2383" y="1"/>
                  </a:moveTo>
                  <a:cubicBezTo>
                    <a:pt x="1812" y="1"/>
                    <a:pt x="1245" y="214"/>
                    <a:pt x="851" y="639"/>
                  </a:cubicBezTo>
                  <a:lnTo>
                    <a:pt x="1" y="1490"/>
                  </a:lnTo>
                  <a:lnTo>
                    <a:pt x="4789" y="1490"/>
                  </a:lnTo>
                  <a:lnTo>
                    <a:pt x="3939" y="639"/>
                  </a:lnTo>
                  <a:cubicBezTo>
                    <a:pt x="3529" y="214"/>
                    <a:pt x="2954" y="1"/>
                    <a:pt x="23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7" name="Google Shape;7497;p61"/>
          <p:cNvGrpSpPr/>
          <p:nvPr/>
        </p:nvGrpSpPr>
        <p:grpSpPr>
          <a:xfrm>
            <a:off x="4905064" y="1987846"/>
            <a:ext cx="314662" cy="358971"/>
            <a:chOff x="-57940525" y="3590375"/>
            <a:chExt cx="279625" cy="319000"/>
          </a:xfrm>
        </p:grpSpPr>
        <p:sp>
          <p:nvSpPr>
            <p:cNvPr id="7498" name="Google Shape;7498;p61"/>
            <p:cNvSpPr/>
            <p:nvPr/>
          </p:nvSpPr>
          <p:spPr>
            <a:xfrm>
              <a:off x="-57940525" y="3727425"/>
              <a:ext cx="18150" cy="63800"/>
            </a:xfrm>
            <a:custGeom>
              <a:avLst/>
              <a:gdLst/>
              <a:ahLst/>
              <a:cxnLst/>
              <a:rect l="l" t="t" r="r" b="b"/>
              <a:pathLst>
                <a:path w="726" h="2552" extrusionOk="0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61"/>
            <p:cNvSpPr/>
            <p:nvPr/>
          </p:nvSpPr>
          <p:spPr>
            <a:xfrm>
              <a:off x="-57904300" y="3686450"/>
              <a:ext cx="205600" cy="111075"/>
            </a:xfrm>
            <a:custGeom>
              <a:avLst/>
              <a:gdLst/>
              <a:ahLst/>
              <a:cxnLst/>
              <a:rect l="l" t="t" r="r" b="b"/>
              <a:pathLst>
                <a:path w="8224" h="4443" extrusionOk="0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61"/>
            <p:cNvSpPr/>
            <p:nvPr/>
          </p:nvSpPr>
          <p:spPr>
            <a:xfrm>
              <a:off x="-57903500" y="3590375"/>
              <a:ext cx="205575" cy="117375"/>
            </a:xfrm>
            <a:custGeom>
              <a:avLst/>
              <a:gdLst/>
              <a:ahLst/>
              <a:cxnLst/>
              <a:rect l="l" t="t" r="r" b="b"/>
              <a:pathLst>
                <a:path w="8223" h="4695" extrusionOk="0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61"/>
            <p:cNvSpPr/>
            <p:nvPr/>
          </p:nvSpPr>
          <p:spPr>
            <a:xfrm>
              <a:off x="-57903500" y="3798700"/>
              <a:ext cx="204800" cy="110675"/>
            </a:xfrm>
            <a:custGeom>
              <a:avLst/>
              <a:gdLst/>
              <a:ahLst/>
              <a:cxnLst/>
              <a:rect l="l" t="t" r="r" b="b"/>
              <a:pathLst>
                <a:path w="8192" h="4427" extrusionOk="0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61"/>
            <p:cNvSpPr/>
            <p:nvPr/>
          </p:nvSpPr>
          <p:spPr>
            <a:xfrm>
              <a:off x="-57679825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3" name="Google Shape;7503;p61"/>
          <p:cNvGrpSpPr/>
          <p:nvPr/>
        </p:nvGrpSpPr>
        <p:grpSpPr>
          <a:xfrm>
            <a:off x="4875945" y="2429217"/>
            <a:ext cx="358099" cy="358999"/>
            <a:chOff x="-57959425" y="3982600"/>
            <a:chExt cx="318225" cy="319025"/>
          </a:xfrm>
        </p:grpSpPr>
        <p:sp>
          <p:nvSpPr>
            <p:cNvPr id="7504" name="Google Shape;7504;p61"/>
            <p:cNvSpPr/>
            <p:nvPr/>
          </p:nvSpPr>
          <p:spPr>
            <a:xfrm>
              <a:off x="-57771975" y="41503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61"/>
            <p:cNvSpPr/>
            <p:nvPr/>
          </p:nvSpPr>
          <p:spPr>
            <a:xfrm>
              <a:off x="-57959425" y="3982600"/>
              <a:ext cx="318225" cy="130775"/>
            </a:xfrm>
            <a:custGeom>
              <a:avLst/>
              <a:gdLst/>
              <a:ahLst/>
              <a:cxnLst/>
              <a:rect l="l" t="t" r="r" b="b"/>
              <a:pathLst>
                <a:path w="12729" h="5231" extrusionOk="0">
                  <a:moveTo>
                    <a:pt x="7081" y="1521"/>
                  </a:moveTo>
                  <a:cubicBezTo>
                    <a:pt x="7176" y="1521"/>
                    <a:pt x="7262" y="1560"/>
                    <a:pt x="7310" y="1639"/>
                  </a:cubicBezTo>
                  <a:cubicBezTo>
                    <a:pt x="7436" y="1796"/>
                    <a:pt x="7467" y="2048"/>
                    <a:pt x="7310" y="2174"/>
                  </a:cubicBezTo>
                  <a:lnTo>
                    <a:pt x="6837" y="2647"/>
                  </a:lnTo>
                  <a:lnTo>
                    <a:pt x="7310" y="3120"/>
                  </a:lnTo>
                  <a:cubicBezTo>
                    <a:pt x="7467" y="3246"/>
                    <a:pt x="7467" y="3498"/>
                    <a:pt x="7310" y="3624"/>
                  </a:cubicBezTo>
                  <a:cubicBezTo>
                    <a:pt x="7231" y="3702"/>
                    <a:pt x="7136" y="3742"/>
                    <a:pt x="7046" y="3742"/>
                  </a:cubicBezTo>
                  <a:cubicBezTo>
                    <a:pt x="6955" y="3742"/>
                    <a:pt x="6869" y="3702"/>
                    <a:pt x="6806" y="3624"/>
                  </a:cubicBezTo>
                  <a:lnTo>
                    <a:pt x="6333" y="3151"/>
                  </a:lnTo>
                  <a:lnTo>
                    <a:pt x="5860" y="3624"/>
                  </a:lnTo>
                  <a:cubicBezTo>
                    <a:pt x="5782" y="3702"/>
                    <a:pt x="5687" y="3742"/>
                    <a:pt x="5597" y="3742"/>
                  </a:cubicBezTo>
                  <a:cubicBezTo>
                    <a:pt x="5506" y="3742"/>
                    <a:pt x="5419" y="3702"/>
                    <a:pt x="5356" y="3624"/>
                  </a:cubicBezTo>
                  <a:cubicBezTo>
                    <a:pt x="5199" y="3466"/>
                    <a:pt x="5199" y="3214"/>
                    <a:pt x="5356" y="3120"/>
                  </a:cubicBezTo>
                  <a:lnTo>
                    <a:pt x="5829" y="2647"/>
                  </a:lnTo>
                  <a:lnTo>
                    <a:pt x="5356" y="2174"/>
                  </a:lnTo>
                  <a:cubicBezTo>
                    <a:pt x="5199" y="2017"/>
                    <a:pt x="5199" y="1765"/>
                    <a:pt x="5356" y="1639"/>
                  </a:cubicBezTo>
                  <a:cubicBezTo>
                    <a:pt x="5435" y="1560"/>
                    <a:pt x="5530" y="1521"/>
                    <a:pt x="5620" y="1521"/>
                  </a:cubicBezTo>
                  <a:cubicBezTo>
                    <a:pt x="5711" y="1521"/>
                    <a:pt x="5797" y="1560"/>
                    <a:pt x="5860" y="1639"/>
                  </a:cubicBezTo>
                  <a:lnTo>
                    <a:pt x="6333" y="2111"/>
                  </a:lnTo>
                  <a:lnTo>
                    <a:pt x="6806" y="1639"/>
                  </a:lnTo>
                  <a:cubicBezTo>
                    <a:pt x="6884" y="1560"/>
                    <a:pt x="6987" y="1521"/>
                    <a:pt x="7081" y="1521"/>
                  </a:cubicBezTo>
                  <a:close/>
                  <a:moveTo>
                    <a:pt x="6333" y="1"/>
                  </a:moveTo>
                  <a:cubicBezTo>
                    <a:pt x="5388" y="1"/>
                    <a:pt x="4506" y="379"/>
                    <a:pt x="3907" y="1072"/>
                  </a:cubicBezTo>
                  <a:cubicBezTo>
                    <a:pt x="3389" y="1628"/>
                    <a:pt x="2673" y="1927"/>
                    <a:pt x="1944" y="1927"/>
                  </a:cubicBezTo>
                  <a:cubicBezTo>
                    <a:pt x="1474" y="1927"/>
                    <a:pt x="999" y="1803"/>
                    <a:pt x="568" y="1544"/>
                  </a:cubicBez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59"/>
                  </a:cubicBezTo>
                  <a:lnTo>
                    <a:pt x="1" y="2426"/>
                  </a:lnTo>
                  <a:cubicBezTo>
                    <a:pt x="1" y="3970"/>
                    <a:pt x="1261" y="5230"/>
                    <a:pt x="2804" y="5230"/>
                  </a:cubicBezTo>
                  <a:cubicBezTo>
                    <a:pt x="3624" y="5230"/>
                    <a:pt x="4096" y="4915"/>
                    <a:pt x="4884" y="4537"/>
                  </a:cubicBezTo>
                  <a:cubicBezTo>
                    <a:pt x="4915" y="4474"/>
                    <a:pt x="5010" y="4474"/>
                    <a:pt x="5041" y="4474"/>
                  </a:cubicBezTo>
                  <a:lnTo>
                    <a:pt x="7688" y="4474"/>
                  </a:lnTo>
                  <a:cubicBezTo>
                    <a:pt x="7719" y="4474"/>
                    <a:pt x="7782" y="4474"/>
                    <a:pt x="7845" y="4537"/>
                  </a:cubicBezTo>
                  <a:cubicBezTo>
                    <a:pt x="8664" y="4915"/>
                    <a:pt x="9105" y="5230"/>
                    <a:pt x="9925" y="5230"/>
                  </a:cubicBezTo>
                  <a:cubicBezTo>
                    <a:pt x="11468" y="5230"/>
                    <a:pt x="12729" y="3970"/>
                    <a:pt x="12729" y="2426"/>
                  </a:cubicBezTo>
                  <a:lnTo>
                    <a:pt x="12729" y="1891"/>
                  </a:lnTo>
                  <a:cubicBezTo>
                    <a:pt x="12729" y="1698"/>
                    <a:pt x="12543" y="1523"/>
                    <a:pt x="12329" y="1523"/>
                  </a:cubicBezTo>
                  <a:cubicBezTo>
                    <a:pt x="12264" y="1523"/>
                    <a:pt x="12196" y="1539"/>
                    <a:pt x="12130" y="1576"/>
                  </a:cubicBezTo>
                  <a:cubicBezTo>
                    <a:pt x="11708" y="1824"/>
                    <a:pt x="11233" y="1945"/>
                    <a:pt x="10762" y="1945"/>
                  </a:cubicBezTo>
                  <a:cubicBezTo>
                    <a:pt x="10036" y="1945"/>
                    <a:pt x="9319" y="1657"/>
                    <a:pt x="8822" y="1103"/>
                  </a:cubicBezTo>
                  <a:cubicBezTo>
                    <a:pt x="8192" y="442"/>
                    <a:pt x="731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61"/>
            <p:cNvSpPr/>
            <p:nvPr/>
          </p:nvSpPr>
          <p:spPr>
            <a:xfrm>
              <a:off x="-57903500" y="4125950"/>
              <a:ext cx="204800" cy="175675"/>
            </a:xfrm>
            <a:custGeom>
              <a:avLst/>
              <a:gdLst/>
              <a:ahLst/>
              <a:cxnLst/>
              <a:rect l="l" t="t" r="r" b="b"/>
              <a:pathLst>
                <a:path w="8192" h="7027" extrusionOk="0">
                  <a:moveTo>
                    <a:pt x="2615" y="1009"/>
                  </a:moveTo>
                  <a:cubicBezTo>
                    <a:pt x="2804" y="1009"/>
                    <a:pt x="2962" y="1166"/>
                    <a:pt x="2962" y="1355"/>
                  </a:cubicBezTo>
                  <a:cubicBezTo>
                    <a:pt x="2962" y="1544"/>
                    <a:pt x="2804" y="1702"/>
                    <a:pt x="2615" y="1702"/>
                  </a:cubicBezTo>
                  <a:cubicBezTo>
                    <a:pt x="2395" y="1702"/>
                    <a:pt x="2237" y="1576"/>
                    <a:pt x="2237" y="1355"/>
                  </a:cubicBezTo>
                  <a:cubicBezTo>
                    <a:pt x="2237" y="1166"/>
                    <a:pt x="2395" y="1009"/>
                    <a:pt x="2615" y="1009"/>
                  </a:cubicBezTo>
                  <a:close/>
                  <a:moveTo>
                    <a:pt x="5163" y="3600"/>
                  </a:moveTo>
                  <a:cubicBezTo>
                    <a:pt x="5262" y="3600"/>
                    <a:pt x="5356" y="3639"/>
                    <a:pt x="5419" y="3718"/>
                  </a:cubicBezTo>
                  <a:cubicBezTo>
                    <a:pt x="5608" y="3844"/>
                    <a:pt x="5608" y="4065"/>
                    <a:pt x="5451" y="4222"/>
                  </a:cubicBezTo>
                  <a:cubicBezTo>
                    <a:pt x="5073" y="4569"/>
                    <a:pt x="4600" y="4789"/>
                    <a:pt x="4096" y="4789"/>
                  </a:cubicBezTo>
                  <a:cubicBezTo>
                    <a:pt x="3592" y="4789"/>
                    <a:pt x="3119" y="4569"/>
                    <a:pt x="2804" y="4222"/>
                  </a:cubicBezTo>
                  <a:cubicBezTo>
                    <a:pt x="2647" y="4065"/>
                    <a:pt x="2647" y="3844"/>
                    <a:pt x="2804" y="3718"/>
                  </a:cubicBezTo>
                  <a:cubicBezTo>
                    <a:pt x="2883" y="3639"/>
                    <a:pt x="2978" y="3600"/>
                    <a:pt x="3068" y="3600"/>
                  </a:cubicBezTo>
                  <a:cubicBezTo>
                    <a:pt x="3159" y="3600"/>
                    <a:pt x="3245" y="3639"/>
                    <a:pt x="3308" y="3718"/>
                  </a:cubicBezTo>
                  <a:cubicBezTo>
                    <a:pt x="3529" y="3939"/>
                    <a:pt x="3812" y="4049"/>
                    <a:pt x="4096" y="4049"/>
                  </a:cubicBezTo>
                  <a:cubicBezTo>
                    <a:pt x="4380" y="4049"/>
                    <a:pt x="4663" y="3939"/>
                    <a:pt x="4884" y="3718"/>
                  </a:cubicBezTo>
                  <a:cubicBezTo>
                    <a:pt x="4962" y="3639"/>
                    <a:pt x="5065" y="3600"/>
                    <a:pt x="5163" y="3600"/>
                  </a:cubicBezTo>
                  <a:close/>
                  <a:moveTo>
                    <a:pt x="1828" y="0"/>
                  </a:moveTo>
                  <a:cubicBezTo>
                    <a:pt x="1418" y="158"/>
                    <a:pt x="977" y="253"/>
                    <a:pt x="567" y="253"/>
                  </a:cubicBezTo>
                  <a:cubicBezTo>
                    <a:pt x="347" y="253"/>
                    <a:pt x="221" y="221"/>
                    <a:pt x="0" y="221"/>
                  </a:cubicBezTo>
                  <a:lnTo>
                    <a:pt x="0" y="2899"/>
                  </a:lnTo>
                  <a:cubicBezTo>
                    <a:pt x="0" y="5136"/>
                    <a:pt x="1859" y="7026"/>
                    <a:pt x="4096" y="7026"/>
                  </a:cubicBezTo>
                  <a:cubicBezTo>
                    <a:pt x="6270" y="7026"/>
                    <a:pt x="8097" y="5262"/>
                    <a:pt x="8192" y="3119"/>
                  </a:cubicBezTo>
                  <a:lnTo>
                    <a:pt x="6333" y="2206"/>
                  </a:lnTo>
                  <a:cubicBezTo>
                    <a:pt x="6144" y="2363"/>
                    <a:pt x="5860" y="2489"/>
                    <a:pt x="5608" y="2489"/>
                  </a:cubicBezTo>
                  <a:cubicBezTo>
                    <a:pt x="4978" y="2489"/>
                    <a:pt x="4474" y="1985"/>
                    <a:pt x="4506" y="1324"/>
                  </a:cubicBezTo>
                  <a:lnTo>
                    <a:pt x="18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61"/>
            <p:cNvSpPr/>
            <p:nvPr/>
          </p:nvSpPr>
          <p:spPr>
            <a:xfrm>
              <a:off x="-57835775" y="4113350"/>
              <a:ext cx="138650" cy="70125"/>
            </a:xfrm>
            <a:custGeom>
              <a:avLst/>
              <a:gdLst/>
              <a:ahLst/>
              <a:cxnLst/>
              <a:rect l="l" t="t" r="r" b="b"/>
              <a:pathLst>
                <a:path w="5546" h="2805" extrusionOk="0">
                  <a:moveTo>
                    <a:pt x="221" y="0"/>
                  </a:moveTo>
                  <a:lnTo>
                    <a:pt x="1" y="95"/>
                  </a:lnTo>
                  <a:lnTo>
                    <a:pt x="2112" y="1103"/>
                  </a:lnTo>
                  <a:cubicBezTo>
                    <a:pt x="2301" y="883"/>
                    <a:pt x="2616" y="757"/>
                    <a:pt x="2931" y="757"/>
                  </a:cubicBezTo>
                  <a:cubicBezTo>
                    <a:pt x="3592" y="757"/>
                    <a:pt x="4159" y="1355"/>
                    <a:pt x="4033" y="2048"/>
                  </a:cubicBezTo>
                  <a:lnTo>
                    <a:pt x="5546" y="2804"/>
                  </a:lnTo>
                  <a:lnTo>
                    <a:pt x="5546" y="725"/>
                  </a:lnTo>
                  <a:cubicBezTo>
                    <a:pt x="5325" y="725"/>
                    <a:pt x="5136" y="757"/>
                    <a:pt x="4979" y="757"/>
                  </a:cubicBezTo>
                  <a:cubicBezTo>
                    <a:pt x="4033" y="757"/>
                    <a:pt x="3435" y="410"/>
                    <a:pt x="26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8" name="Google Shape;7508;p61"/>
          <p:cNvGrpSpPr/>
          <p:nvPr/>
        </p:nvGrpSpPr>
        <p:grpSpPr>
          <a:xfrm>
            <a:off x="7076112" y="1532546"/>
            <a:ext cx="357226" cy="357226"/>
            <a:chOff x="-55987225" y="3198925"/>
            <a:chExt cx="317450" cy="317450"/>
          </a:xfrm>
        </p:grpSpPr>
        <p:sp>
          <p:nvSpPr>
            <p:cNvPr id="7509" name="Google Shape;7509;p61"/>
            <p:cNvSpPr/>
            <p:nvPr/>
          </p:nvSpPr>
          <p:spPr>
            <a:xfrm>
              <a:off x="-55987225" y="3261925"/>
              <a:ext cx="173300" cy="198500"/>
            </a:xfrm>
            <a:custGeom>
              <a:avLst/>
              <a:gdLst/>
              <a:ahLst/>
              <a:cxnLst/>
              <a:rect l="l" t="t" r="r" b="b"/>
              <a:pathLst>
                <a:path w="6932" h="7940" extrusionOk="0">
                  <a:moveTo>
                    <a:pt x="4821" y="1954"/>
                  </a:moveTo>
                  <a:cubicBezTo>
                    <a:pt x="5042" y="1954"/>
                    <a:pt x="5199" y="2112"/>
                    <a:pt x="5199" y="2332"/>
                  </a:cubicBezTo>
                  <a:cubicBezTo>
                    <a:pt x="5199" y="2521"/>
                    <a:pt x="5042" y="2679"/>
                    <a:pt x="4821" y="2679"/>
                  </a:cubicBezTo>
                  <a:cubicBezTo>
                    <a:pt x="4632" y="2679"/>
                    <a:pt x="4475" y="2521"/>
                    <a:pt x="4475" y="2332"/>
                  </a:cubicBezTo>
                  <a:cubicBezTo>
                    <a:pt x="4475" y="2175"/>
                    <a:pt x="4632" y="1954"/>
                    <a:pt x="4821" y="1954"/>
                  </a:cubicBezTo>
                  <a:close/>
                  <a:moveTo>
                    <a:pt x="1041" y="4380"/>
                  </a:moveTo>
                  <a:cubicBezTo>
                    <a:pt x="1324" y="4726"/>
                    <a:pt x="1765" y="4947"/>
                    <a:pt x="2269" y="4947"/>
                  </a:cubicBezTo>
                  <a:cubicBezTo>
                    <a:pt x="2238" y="5388"/>
                    <a:pt x="1891" y="5703"/>
                    <a:pt x="1482" y="5703"/>
                  </a:cubicBezTo>
                  <a:cubicBezTo>
                    <a:pt x="1104" y="5703"/>
                    <a:pt x="726" y="5357"/>
                    <a:pt x="726" y="4947"/>
                  </a:cubicBezTo>
                  <a:cubicBezTo>
                    <a:pt x="726" y="4726"/>
                    <a:pt x="852" y="4474"/>
                    <a:pt x="1041" y="4380"/>
                  </a:cubicBezTo>
                  <a:close/>
                  <a:moveTo>
                    <a:pt x="5262" y="1"/>
                  </a:moveTo>
                  <a:cubicBezTo>
                    <a:pt x="4916" y="473"/>
                    <a:pt x="4412" y="820"/>
                    <a:pt x="3845" y="1009"/>
                  </a:cubicBezTo>
                  <a:cubicBezTo>
                    <a:pt x="3466" y="1166"/>
                    <a:pt x="3057" y="1229"/>
                    <a:pt x="2679" y="1229"/>
                  </a:cubicBezTo>
                  <a:cubicBezTo>
                    <a:pt x="2553" y="1229"/>
                    <a:pt x="2427" y="1229"/>
                    <a:pt x="2301" y="1166"/>
                  </a:cubicBezTo>
                  <a:cubicBezTo>
                    <a:pt x="2301" y="1292"/>
                    <a:pt x="2269" y="1450"/>
                    <a:pt x="2269" y="1576"/>
                  </a:cubicBezTo>
                  <a:lnTo>
                    <a:pt x="2269" y="1923"/>
                  </a:lnTo>
                  <a:cubicBezTo>
                    <a:pt x="1450" y="1923"/>
                    <a:pt x="726" y="2584"/>
                    <a:pt x="726" y="3435"/>
                  </a:cubicBezTo>
                  <a:lnTo>
                    <a:pt x="726" y="3624"/>
                  </a:lnTo>
                  <a:cubicBezTo>
                    <a:pt x="253" y="3907"/>
                    <a:pt x="1" y="4380"/>
                    <a:pt x="1" y="4915"/>
                  </a:cubicBezTo>
                  <a:cubicBezTo>
                    <a:pt x="1" y="5735"/>
                    <a:pt x="663" y="6428"/>
                    <a:pt x="1482" y="6428"/>
                  </a:cubicBezTo>
                  <a:cubicBezTo>
                    <a:pt x="1507" y="6429"/>
                    <a:pt x="1533" y="6430"/>
                    <a:pt x="1558" y="6430"/>
                  </a:cubicBezTo>
                  <a:cubicBezTo>
                    <a:pt x="2033" y="6430"/>
                    <a:pt x="2473" y="6156"/>
                    <a:pt x="2742" y="5798"/>
                  </a:cubicBezTo>
                  <a:cubicBezTo>
                    <a:pt x="3466" y="7089"/>
                    <a:pt x="4790" y="7940"/>
                    <a:pt x="6365" y="7940"/>
                  </a:cubicBezTo>
                  <a:cubicBezTo>
                    <a:pt x="6554" y="7940"/>
                    <a:pt x="6775" y="7940"/>
                    <a:pt x="6932" y="7908"/>
                  </a:cubicBezTo>
                  <a:cubicBezTo>
                    <a:pt x="6806" y="7562"/>
                    <a:pt x="6712" y="7184"/>
                    <a:pt x="6712" y="6837"/>
                  </a:cubicBezTo>
                  <a:lnTo>
                    <a:pt x="6712" y="5672"/>
                  </a:lnTo>
                  <a:cubicBezTo>
                    <a:pt x="6617" y="5703"/>
                    <a:pt x="6491" y="5703"/>
                    <a:pt x="6365" y="5703"/>
                  </a:cubicBezTo>
                  <a:cubicBezTo>
                    <a:pt x="5861" y="5703"/>
                    <a:pt x="5388" y="5514"/>
                    <a:pt x="5073" y="5168"/>
                  </a:cubicBezTo>
                  <a:cubicBezTo>
                    <a:pt x="4916" y="5010"/>
                    <a:pt x="4916" y="4758"/>
                    <a:pt x="5073" y="4632"/>
                  </a:cubicBezTo>
                  <a:cubicBezTo>
                    <a:pt x="5152" y="4553"/>
                    <a:pt x="5247" y="4514"/>
                    <a:pt x="5337" y="4514"/>
                  </a:cubicBezTo>
                  <a:cubicBezTo>
                    <a:pt x="5428" y="4514"/>
                    <a:pt x="5514" y="4553"/>
                    <a:pt x="5577" y="4632"/>
                  </a:cubicBezTo>
                  <a:cubicBezTo>
                    <a:pt x="5792" y="4847"/>
                    <a:pt x="6080" y="4959"/>
                    <a:pt x="6371" y="4959"/>
                  </a:cubicBezTo>
                  <a:cubicBezTo>
                    <a:pt x="6507" y="4959"/>
                    <a:pt x="6644" y="4934"/>
                    <a:pt x="6775" y="4884"/>
                  </a:cubicBezTo>
                  <a:lnTo>
                    <a:pt x="6775" y="1923"/>
                  </a:lnTo>
                  <a:cubicBezTo>
                    <a:pt x="5892" y="1765"/>
                    <a:pt x="5262" y="977"/>
                    <a:pt x="5262" y="127"/>
                  </a:cubicBezTo>
                  <a:lnTo>
                    <a:pt x="52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61"/>
            <p:cNvSpPr/>
            <p:nvPr/>
          </p:nvSpPr>
          <p:spPr>
            <a:xfrm>
              <a:off x="-55837575" y="3198925"/>
              <a:ext cx="167800" cy="298525"/>
            </a:xfrm>
            <a:custGeom>
              <a:avLst/>
              <a:gdLst/>
              <a:ahLst/>
              <a:cxnLst/>
              <a:rect l="l" t="t" r="r" b="b"/>
              <a:pathLst>
                <a:path w="6712" h="11941" extrusionOk="0">
                  <a:moveTo>
                    <a:pt x="5672" y="6900"/>
                  </a:moveTo>
                  <a:cubicBezTo>
                    <a:pt x="5861" y="6994"/>
                    <a:pt x="5987" y="7246"/>
                    <a:pt x="5987" y="7467"/>
                  </a:cubicBezTo>
                  <a:cubicBezTo>
                    <a:pt x="5987" y="7908"/>
                    <a:pt x="5672" y="8223"/>
                    <a:pt x="5231" y="8223"/>
                  </a:cubicBezTo>
                  <a:cubicBezTo>
                    <a:pt x="4821" y="8223"/>
                    <a:pt x="4443" y="7877"/>
                    <a:pt x="4443" y="7467"/>
                  </a:cubicBezTo>
                  <a:cubicBezTo>
                    <a:pt x="4916" y="7467"/>
                    <a:pt x="5388" y="7246"/>
                    <a:pt x="5672" y="6900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3214"/>
                    <a:pt x="505" y="3686"/>
                    <a:pt x="1104" y="3686"/>
                  </a:cubicBezTo>
                  <a:cubicBezTo>
                    <a:pt x="1293" y="3686"/>
                    <a:pt x="1450" y="3844"/>
                    <a:pt x="1450" y="4064"/>
                  </a:cubicBezTo>
                  <a:lnTo>
                    <a:pt x="1450" y="9294"/>
                  </a:lnTo>
                  <a:cubicBezTo>
                    <a:pt x="1450" y="10743"/>
                    <a:pt x="2647" y="11941"/>
                    <a:pt x="4065" y="11941"/>
                  </a:cubicBezTo>
                  <a:lnTo>
                    <a:pt x="4412" y="11941"/>
                  </a:lnTo>
                  <a:lnTo>
                    <a:pt x="4412" y="8790"/>
                  </a:lnTo>
                  <a:cubicBezTo>
                    <a:pt x="4632" y="8885"/>
                    <a:pt x="4916" y="8979"/>
                    <a:pt x="5199" y="8979"/>
                  </a:cubicBezTo>
                  <a:cubicBezTo>
                    <a:pt x="6018" y="8979"/>
                    <a:pt x="6680" y="8318"/>
                    <a:pt x="6680" y="7467"/>
                  </a:cubicBezTo>
                  <a:cubicBezTo>
                    <a:pt x="6711" y="6931"/>
                    <a:pt x="6396" y="6459"/>
                    <a:pt x="5987" y="6175"/>
                  </a:cubicBezTo>
                  <a:lnTo>
                    <a:pt x="5987" y="5986"/>
                  </a:lnTo>
                  <a:cubicBezTo>
                    <a:pt x="5987" y="5167"/>
                    <a:pt x="5262" y="4474"/>
                    <a:pt x="4443" y="4474"/>
                  </a:cubicBezTo>
                  <a:lnTo>
                    <a:pt x="4443" y="4127"/>
                  </a:lnTo>
                  <a:cubicBezTo>
                    <a:pt x="4443" y="1891"/>
                    <a:pt x="258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61"/>
            <p:cNvSpPr/>
            <p:nvPr/>
          </p:nvSpPr>
          <p:spPr>
            <a:xfrm>
              <a:off x="-55931300" y="3435200"/>
              <a:ext cx="194575" cy="81175"/>
            </a:xfrm>
            <a:custGeom>
              <a:avLst/>
              <a:gdLst/>
              <a:ahLst/>
              <a:cxnLst/>
              <a:rect l="l" t="t" r="r" b="b"/>
              <a:pathLst>
                <a:path w="7783" h="3247" extrusionOk="0">
                  <a:moveTo>
                    <a:pt x="347" y="1"/>
                  </a:moveTo>
                  <a:cubicBezTo>
                    <a:pt x="221" y="64"/>
                    <a:pt x="127" y="127"/>
                    <a:pt x="1" y="158"/>
                  </a:cubicBezTo>
                  <a:lnTo>
                    <a:pt x="1" y="2899"/>
                  </a:lnTo>
                  <a:cubicBezTo>
                    <a:pt x="1" y="3088"/>
                    <a:pt x="158" y="3246"/>
                    <a:pt x="347" y="3246"/>
                  </a:cubicBezTo>
                  <a:lnTo>
                    <a:pt x="7627" y="3246"/>
                  </a:lnTo>
                  <a:cubicBezTo>
                    <a:pt x="6551" y="3216"/>
                    <a:pt x="5551" y="2574"/>
                    <a:pt x="5010" y="1702"/>
                  </a:cubicBezTo>
                  <a:cubicBezTo>
                    <a:pt x="4727" y="1734"/>
                    <a:pt x="4411" y="1765"/>
                    <a:pt x="4096" y="1765"/>
                  </a:cubicBezTo>
                  <a:cubicBezTo>
                    <a:pt x="2584" y="1765"/>
                    <a:pt x="1229" y="1040"/>
                    <a:pt x="347" y="1"/>
                  </a:cubicBezTo>
                  <a:close/>
                  <a:moveTo>
                    <a:pt x="7627" y="3246"/>
                  </a:moveTo>
                  <a:cubicBezTo>
                    <a:pt x="7653" y="3246"/>
                    <a:pt x="7679" y="3247"/>
                    <a:pt x="7705" y="3247"/>
                  </a:cubicBezTo>
                  <a:cubicBezTo>
                    <a:pt x="7731" y="3247"/>
                    <a:pt x="7757" y="3246"/>
                    <a:pt x="7783" y="3246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61"/>
            <p:cNvSpPr/>
            <p:nvPr/>
          </p:nvSpPr>
          <p:spPr>
            <a:xfrm>
              <a:off x="-55927350" y="3202850"/>
              <a:ext cx="70900" cy="71200"/>
            </a:xfrm>
            <a:custGeom>
              <a:avLst/>
              <a:gdLst/>
              <a:ahLst/>
              <a:cxnLst/>
              <a:rect l="l" t="t" r="r" b="b"/>
              <a:pathLst>
                <a:path w="2836" h="2848" extrusionOk="0">
                  <a:moveTo>
                    <a:pt x="2836" y="1"/>
                  </a:moveTo>
                  <a:cubicBezTo>
                    <a:pt x="1450" y="379"/>
                    <a:pt x="378" y="1482"/>
                    <a:pt x="0" y="2836"/>
                  </a:cubicBezTo>
                  <a:cubicBezTo>
                    <a:pt x="85" y="2843"/>
                    <a:pt x="170" y="2847"/>
                    <a:pt x="255" y="2847"/>
                  </a:cubicBezTo>
                  <a:cubicBezTo>
                    <a:pt x="548" y="2847"/>
                    <a:pt x="841" y="2801"/>
                    <a:pt x="1135" y="2679"/>
                  </a:cubicBezTo>
                  <a:cubicBezTo>
                    <a:pt x="2111" y="2332"/>
                    <a:pt x="2804" y="1324"/>
                    <a:pt x="2836" y="284"/>
                  </a:cubicBezTo>
                  <a:lnTo>
                    <a:pt x="28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3" name="Google Shape;7513;p61"/>
          <p:cNvGrpSpPr/>
          <p:nvPr/>
        </p:nvGrpSpPr>
        <p:grpSpPr>
          <a:xfrm>
            <a:off x="7076112" y="1988578"/>
            <a:ext cx="357226" cy="357367"/>
            <a:chOff x="-55987225" y="3591025"/>
            <a:chExt cx="317450" cy="317575"/>
          </a:xfrm>
        </p:grpSpPr>
        <p:sp>
          <p:nvSpPr>
            <p:cNvPr id="7514" name="Google Shape;7514;p61"/>
            <p:cNvSpPr/>
            <p:nvPr/>
          </p:nvSpPr>
          <p:spPr>
            <a:xfrm>
              <a:off x="-55950200" y="374002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323"/>
                    <a:pt x="2836" y="1449"/>
                    <a:pt x="2647" y="1449"/>
                  </a:cubicBezTo>
                  <a:cubicBezTo>
                    <a:pt x="2458" y="1449"/>
                    <a:pt x="2301" y="1323"/>
                    <a:pt x="2301" y="1103"/>
                  </a:cubicBezTo>
                  <a:cubicBezTo>
                    <a:pt x="2238" y="914"/>
                    <a:pt x="2395" y="756"/>
                    <a:pt x="2647" y="756"/>
                  </a:cubicBezTo>
                  <a:close/>
                  <a:moveTo>
                    <a:pt x="5609" y="756"/>
                  </a:moveTo>
                  <a:cubicBezTo>
                    <a:pt x="5798" y="756"/>
                    <a:pt x="5955" y="914"/>
                    <a:pt x="5955" y="1103"/>
                  </a:cubicBezTo>
                  <a:cubicBezTo>
                    <a:pt x="5955" y="1323"/>
                    <a:pt x="5798" y="1449"/>
                    <a:pt x="5609" y="1449"/>
                  </a:cubicBezTo>
                  <a:cubicBezTo>
                    <a:pt x="5388" y="1449"/>
                    <a:pt x="5262" y="1323"/>
                    <a:pt x="5262" y="1103"/>
                  </a:cubicBezTo>
                  <a:cubicBezTo>
                    <a:pt x="5231" y="914"/>
                    <a:pt x="5388" y="756"/>
                    <a:pt x="5609" y="756"/>
                  </a:cubicBezTo>
                  <a:close/>
                  <a:moveTo>
                    <a:pt x="5160" y="3316"/>
                  </a:moveTo>
                  <a:cubicBezTo>
                    <a:pt x="5254" y="3316"/>
                    <a:pt x="5341" y="3355"/>
                    <a:pt x="5388" y="3434"/>
                  </a:cubicBezTo>
                  <a:cubicBezTo>
                    <a:pt x="5546" y="3592"/>
                    <a:pt x="5546" y="3812"/>
                    <a:pt x="5388" y="3938"/>
                  </a:cubicBezTo>
                  <a:cubicBezTo>
                    <a:pt x="5041" y="4285"/>
                    <a:pt x="4569" y="4505"/>
                    <a:pt x="4065" y="4505"/>
                  </a:cubicBezTo>
                  <a:cubicBezTo>
                    <a:pt x="3561" y="4505"/>
                    <a:pt x="3088" y="4285"/>
                    <a:pt x="2773" y="3938"/>
                  </a:cubicBezTo>
                  <a:cubicBezTo>
                    <a:pt x="2616" y="3781"/>
                    <a:pt x="2616" y="3560"/>
                    <a:pt x="2773" y="3434"/>
                  </a:cubicBezTo>
                  <a:cubicBezTo>
                    <a:pt x="2868" y="3355"/>
                    <a:pt x="2970" y="3316"/>
                    <a:pt x="3065" y="3316"/>
                  </a:cubicBezTo>
                  <a:cubicBezTo>
                    <a:pt x="3159" y="3316"/>
                    <a:pt x="3246" y="3355"/>
                    <a:pt x="3309" y="3434"/>
                  </a:cubicBezTo>
                  <a:cubicBezTo>
                    <a:pt x="3529" y="3655"/>
                    <a:pt x="3813" y="3765"/>
                    <a:pt x="4096" y="3765"/>
                  </a:cubicBezTo>
                  <a:cubicBezTo>
                    <a:pt x="4380" y="3765"/>
                    <a:pt x="4663" y="3655"/>
                    <a:pt x="4884" y="3434"/>
                  </a:cubicBezTo>
                  <a:cubicBezTo>
                    <a:pt x="4963" y="3355"/>
                    <a:pt x="5065" y="3316"/>
                    <a:pt x="5160" y="3316"/>
                  </a:cubicBezTo>
                  <a:close/>
                  <a:moveTo>
                    <a:pt x="1" y="0"/>
                  </a:moveTo>
                  <a:lnTo>
                    <a:pt x="1" y="2615"/>
                  </a:lnTo>
                  <a:cubicBezTo>
                    <a:pt x="1" y="4852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15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61"/>
            <p:cNvSpPr/>
            <p:nvPr/>
          </p:nvSpPr>
          <p:spPr>
            <a:xfrm>
              <a:off x="-55967525" y="3591025"/>
              <a:ext cx="297750" cy="131700"/>
            </a:xfrm>
            <a:custGeom>
              <a:avLst/>
              <a:gdLst/>
              <a:ahLst/>
              <a:cxnLst/>
              <a:rect l="l" t="t" r="r" b="b"/>
              <a:pathLst>
                <a:path w="11910" h="5268" extrusionOk="0">
                  <a:moveTo>
                    <a:pt x="4810" y="0"/>
                  </a:moveTo>
                  <a:cubicBezTo>
                    <a:pt x="4730" y="0"/>
                    <a:pt x="4650" y="2"/>
                    <a:pt x="4569" y="6"/>
                  </a:cubicBezTo>
                  <a:cubicBezTo>
                    <a:pt x="1954" y="163"/>
                    <a:pt x="1" y="2463"/>
                    <a:pt x="1" y="5047"/>
                  </a:cubicBezTo>
                  <a:cubicBezTo>
                    <a:pt x="1" y="5173"/>
                    <a:pt x="64" y="5267"/>
                    <a:pt x="190" y="5267"/>
                  </a:cubicBezTo>
                  <a:lnTo>
                    <a:pt x="2994" y="5267"/>
                  </a:lnTo>
                  <a:lnTo>
                    <a:pt x="2994" y="4920"/>
                  </a:lnTo>
                  <a:cubicBezTo>
                    <a:pt x="2994" y="4259"/>
                    <a:pt x="3498" y="3818"/>
                    <a:pt x="4096" y="3818"/>
                  </a:cubicBezTo>
                  <a:lnTo>
                    <a:pt x="5577" y="3818"/>
                  </a:lnTo>
                  <a:cubicBezTo>
                    <a:pt x="6207" y="3818"/>
                    <a:pt x="6680" y="4322"/>
                    <a:pt x="6680" y="4920"/>
                  </a:cubicBezTo>
                  <a:lnTo>
                    <a:pt x="6680" y="5267"/>
                  </a:lnTo>
                  <a:lnTo>
                    <a:pt x="11563" y="5267"/>
                  </a:lnTo>
                  <a:cubicBezTo>
                    <a:pt x="11752" y="5267"/>
                    <a:pt x="11909" y="5110"/>
                    <a:pt x="11909" y="4920"/>
                  </a:cubicBezTo>
                  <a:cubicBezTo>
                    <a:pt x="11909" y="4637"/>
                    <a:pt x="11752" y="4479"/>
                    <a:pt x="11563" y="4479"/>
                  </a:cubicBezTo>
                  <a:lnTo>
                    <a:pt x="9673" y="4479"/>
                  </a:lnTo>
                  <a:cubicBezTo>
                    <a:pt x="9489" y="1943"/>
                    <a:pt x="7380" y="0"/>
                    <a:pt x="48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61"/>
            <p:cNvSpPr/>
            <p:nvPr/>
          </p:nvSpPr>
          <p:spPr>
            <a:xfrm>
              <a:off x="-55875375" y="3703000"/>
              <a:ext cx="55950" cy="17350"/>
            </a:xfrm>
            <a:custGeom>
              <a:avLst/>
              <a:gdLst/>
              <a:ahLst/>
              <a:cxnLst/>
              <a:rect l="l" t="t" r="r" b="b"/>
              <a:pathLst>
                <a:path w="223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4"/>
                  </a:lnTo>
                  <a:lnTo>
                    <a:pt x="2238" y="694"/>
                  </a:lnTo>
                  <a:lnTo>
                    <a:pt x="2238" y="347"/>
                  </a:lnTo>
                  <a:cubicBezTo>
                    <a:pt x="2238" y="158"/>
                    <a:pt x="208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61"/>
            <p:cNvSpPr/>
            <p:nvPr/>
          </p:nvSpPr>
          <p:spPr>
            <a:xfrm>
              <a:off x="-55987225" y="3746325"/>
              <a:ext cx="18150" cy="63825"/>
            </a:xfrm>
            <a:custGeom>
              <a:avLst/>
              <a:gdLst/>
              <a:ahLst/>
              <a:cxnLst/>
              <a:rect l="l" t="t" r="r" b="b"/>
              <a:pathLst>
                <a:path w="726" h="2553" extrusionOk="0">
                  <a:moveTo>
                    <a:pt x="726" y="0"/>
                  </a:moveTo>
                  <a:cubicBezTo>
                    <a:pt x="253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26" y="2552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61"/>
            <p:cNvSpPr/>
            <p:nvPr/>
          </p:nvSpPr>
          <p:spPr>
            <a:xfrm>
              <a:off x="-55725725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9" name="Google Shape;7519;p61"/>
          <p:cNvGrpSpPr/>
          <p:nvPr/>
        </p:nvGrpSpPr>
        <p:grpSpPr>
          <a:xfrm>
            <a:off x="7090027" y="2429217"/>
            <a:ext cx="358999" cy="358999"/>
            <a:chOff x="-55988800" y="3982600"/>
            <a:chExt cx="319025" cy="319025"/>
          </a:xfrm>
        </p:grpSpPr>
        <p:sp>
          <p:nvSpPr>
            <p:cNvPr id="7520" name="Google Shape;7520;p61"/>
            <p:cNvSpPr/>
            <p:nvPr/>
          </p:nvSpPr>
          <p:spPr>
            <a:xfrm>
              <a:off x="-55791875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1859" y="1"/>
                  </a:moveTo>
                  <a:cubicBezTo>
                    <a:pt x="1071" y="1"/>
                    <a:pt x="410" y="379"/>
                    <a:pt x="0" y="977"/>
                  </a:cubicBezTo>
                  <a:cubicBezTo>
                    <a:pt x="1512" y="1450"/>
                    <a:pt x="2647" y="2647"/>
                    <a:pt x="3119" y="4096"/>
                  </a:cubicBezTo>
                  <a:cubicBezTo>
                    <a:pt x="3718" y="3687"/>
                    <a:pt x="4096" y="3025"/>
                    <a:pt x="4096" y="2237"/>
                  </a:cubicBezTo>
                  <a:cubicBezTo>
                    <a:pt x="4096" y="1009"/>
                    <a:pt x="3119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61"/>
            <p:cNvSpPr/>
            <p:nvPr/>
          </p:nvSpPr>
          <p:spPr>
            <a:xfrm>
              <a:off x="-55969100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2269" y="1"/>
                  </a:moveTo>
                  <a:cubicBezTo>
                    <a:pt x="1040" y="1"/>
                    <a:pt x="1" y="977"/>
                    <a:pt x="1" y="2237"/>
                  </a:cubicBezTo>
                  <a:cubicBezTo>
                    <a:pt x="1" y="2994"/>
                    <a:pt x="410" y="3687"/>
                    <a:pt x="1009" y="4096"/>
                  </a:cubicBezTo>
                  <a:cubicBezTo>
                    <a:pt x="1481" y="2647"/>
                    <a:pt x="2647" y="1450"/>
                    <a:pt x="4096" y="977"/>
                  </a:cubicBezTo>
                  <a:cubicBezTo>
                    <a:pt x="3718" y="379"/>
                    <a:pt x="3057" y="1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61"/>
            <p:cNvSpPr/>
            <p:nvPr/>
          </p:nvSpPr>
          <p:spPr>
            <a:xfrm>
              <a:off x="-5581945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2" y="0"/>
                  </a:moveTo>
                  <a:lnTo>
                    <a:pt x="32" y="1103"/>
                  </a:lnTo>
                  <a:cubicBezTo>
                    <a:pt x="1" y="2521"/>
                    <a:pt x="1198" y="3686"/>
                    <a:pt x="2615" y="3686"/>
                  </a:cubicBezTo>
                  <a:lnTo>
                    <a:pt x="3718" y="3686"/>
                  </a:lnTo>
                  <a:cubicBezTo>
                    <a:pt x="3529" y="1733"/>
                    <a:pt x="1985" y="158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61"/>
            <p:cNvSpPr/>
            <p:nvPr/>
          </p:nvSpPr>
          <p:spPr>
            <a:xfrm>
              <a:off x="-5593050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718" y="0"/>
                  </a:moveTo>
                  <a:cubicBezTo>
                    <a:pt x="1733" y="158"/>
                    <a:pt x="158" y="1733"/>
                    <a:pt x="0" y="3686"/>
                  </a:cubicBezTo>
                  <a:lnTo>
                    <a:pt x="1103" y="3686"/>
                  </a:lnTo>
                  <a:cubicBezTo>
                    <a:pt x="2552" y="3686"/>
                    <a:pt x="3718" y="2521"/>
                    <a:pt x="3718" y="1103"/>
                  </a:cubicBezTo>
                  <a:lnTo>
                    <a:pt x="37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61"/>
            <p:cNvSpPr/>
            <p:nvPr/>
          </p:nvSpPr>
          <p:spPr>
            <a:xfrm>
              <a:off x="-55988800" y="4086575"/>
              <a:ext cx="319025" cy="215050"/>
            </a:xfrm>
            <a:custGeom>
              <a:avLst/>
              <a:gdLst/>
              <a:ahLst/>
              <a:cxnLst/>
              <a:rect l="l" t="t" r="r" b="b"/>
              <a:pathLst>
                <a:path w="12761" h="8602" extrusionOk="0">
                  <a:moveTo>
                    <a:pt x="4884" y="2584"/>
                  </a:moveTo>
                  <a:cubicBezTo>
                    <a:pt x="5105" y="2584"/>
                    <a:pt x="5262" y="2741"/>
                    <a:pt x="5262" y="2930"/>
                  </a:cubicBezTo>
                  <a:cubicBezTo>
                    <a:pt x="5262" y="3119"/>
                    <a:pt x="5105" y="3277"/>
                    <a:pt x="4884" y="3277"/>
                  </a:cubicBezTo>
                  <a:cubicBezTo>
                    <a:pt x="4695" y="3277"/>
                    <a:pt x="4538" y="3151"/>
                    <a:pt x="4538" y="2930"/>
                  </a:cubicBezTo>
                  <a:cubicBezTo>
                    <a:pt x="4538" y="2741"/>
                    <a:pt x="4695" y="2584"/>
                    <a:pt x="4884" y="2584"/>
                  </a:cubicBezTo>
                  <a:close/>
                  <a:moveTo>
                    <a:pt x="7877" y="2615"/>
                  </a:moveTo>
                  <a:cubicBezTo>
                    <a:pt x="8098" y="2615"/>
                    <a:pt x="8255" y="2773"/>
                    <a:pt x="8255" y="2962"/>
                  </a:cubicBezTo>
                  <a:cubicBezTo>
                    <a:pt x="8287" y="3151"/>
                    <a:pt x="8129" y="3308"/>
                    <a:pt x="7877" y="3308"/>
                  </a:cubicBezTo>
                  <a:cubicBezTo>
                    <a:pt x="7688" y="3308"/>
                    <a:pt x="7531" y="3151"/>
                    <a:pt x="7531" y="2962"/>
                  </a:cubicBezTo>
                  <a:cubicBezTo>
                    <a:pt x="7531" y="2773"/>
                    <a:pt x="7688" y="2615"/>
                    <a:pt x="7877" y="2615"/>
                  </a:cubicBezTo>
                  <a:close/>
                  <a:moveTo>
                    <a:pt x="1104" y="4222"/>
                  </a:moveTo>
                  <a:cubicBezTo>
                    <a:pt x="1387" y="4568"/>
                    <a:pt x="1828" y="4820"/>
                    <a:pt x="2332" y="4820"/>
                  </a:cubicBezTo>
                  <a:cubicBezTo>
                    <a:pt x="2301" y="5199"/>
                    <a:pt x="1954" y="5577"/>
                    <a:pt x="1545" y="5577"/>
                  </a:cubicBezTo>
                  <a:cubicBezTo>
                    <a:pt x="1167" y="5577"/>
                    <a:pt x="789" y="5199"/>
                    <a:pt x="789" y="4820"/>
                  </a:cubicBezTo>
                  <a:cubicBezTo>
                    <a:pt x="789" y="4568"/>
                    <a:pt x="915" y="4348"/>
                    <a:pt x="1104" y="4222"/>
                  </a:cubicBezTo>
                  <a:close/>
                  <a:moveTo>
                    <a:pt x="11721" y="4222"/>
                  </a:moveTo>
                  <a:cubicBezTo>
                    <a:pt x="11910" y="4348"/>
                    <a:pt x="12036" y="4568"/>
                    <a:pt x="12036" y="4820"/>
                  </a:cubicBezTo>
                  <a:cubicBezTo>
                    <a:pt x="12036" y="5199"/>
                    <a:pt x="11721" y="5577"/>
                    <a:pt x="11280" y="5577"/>
                  </a:cubicBezTo>
                  <a:cubicBezTo>
                    <a:pt x="10870" y="5577"/>
                    <a:pt x="10492" y="5199"/>
                    <a:pt x="10492" y="4820"/>
                  </a:cubicBezTo>
                  <a:cubicBezTo>
                    <a:pt x="10965" y="4820"/>
                    <a:pt x="11437" y="4568"/>
                    <a:pt x="11721" y="4222"/>
                  </a:cubicBezTo>
                  <a:close/>
                  <a:moveTo>
                    <a:pt x="7460" y="5143"/>
                  </a:moveTo>
                  <a:cubicBezTo>
                    <a:pt x="7554" y="5143"/>
                    <a:pt x="7641" y="5183"/>
                    <a:pt x="7688" y="5262"/>
                  </a:cubicBezTo>
                  <a:cubicBezTo>
                    <a:pt x="7877" y="5356"/>
                    <a:pt x="7877" y="5608"/>
                    <a:pt x="7720" y="5766"/>
                  </a:cubicBezTo>
                  <a:cubicBezTo>
                    <a:pt x="7373" y="6112"/>
                    <a:pt x="6901" y="6301"/>
                    <a:pt x="6396" y="6301"/>
                  </a:cubicBezTo>
                  <a:cubicBezTo>
                    <a:pt x="5892" y="6301"/>
                    <a:pt x="5420" y="6112"/>
                    <a:pt x="5105" y="5766"/>
                  </a:cubicBezTo>
                  <a:cubicBezTo>
                    <a:pt x="4947" y="5608"/>
                    <a:pt x="4947" y="5356"/>
                    <a:pt x="5105" y="5262"/>
                  </a:cubicBezTo>
                  <a:cubicBezTo>
                    <a:pt x="5184" y="5183"/>
                    <a:pt x="5278" y="5143"/>
                    <a:pt x="5369" y="5143"/>
                  </a:cubicBezTo>
                  <a:cubicBezTo>
                    <a:pt x="5459" y="5143"/>
                    <a:pt x="5546" y="5183"/>
                    <a:pt x="5609" y="5262"/>
                  </a:cubicBezTo>
                  <a:cubicBezTo>
                    <a:pt x="5829" y="5466"/>
                    <a:pt x="6113" y="5569"/>
                    <a:pt x="6396" y="5569"/>
                  </a:cubicBezTo>
                  <a:cubicBezTo>
                    <a:pt x="6680" y="5569"/>
                    <a:pt x="6964" y="5466"/>
                    <a:pt x="7184" y="5262"/>
                  </a:cubicBezTo>
                  <a:cubicBezTo>
                    <a:pt x="7263" y="5183"/>
                    <a:pt x="7365" y="5143"/>
                    <a:pt x="7460" y="5143"/>
                  </a:cubicBezTo>
                  <a:close/>
                  <a:moveTo>
                    <a:pt x="6396" y="0"/>
                  </a:moveTo>
                  <a:cubicBezTo>
                    <a:pt x="5829" y="1071"/>
                    <a:pt x="4695" y="1828"/>
                    <a:pt x="3403" y="1828"/>
                  </a:cubicBezTo>
                  <a:lnTo>
                    <a:pt x="2301" y="1828"/>
                  </a:lnTo>
                  <a:cubicBezTo>
                    <a:pt x="1482" y="1828"/>
                    <a:pt x="757" y="2489"/>
                    <a:pt x="757" y="3308"/>
                  </a:cubicBezTo>
                  <a:lnTo>
                    <a:pt x="757" y="3529"/>
                  </a:lnTo>
                  <a:cubicBezTo>
                    <a:pt x="284" y="3781"/>
                    <a:pt x="1" y="4253"/>
                    <a:pt x="1" y="4820"/>
                  </a:cubicBezTo>
                  <a:cubicBezTo>
                    <a:pt x="1" y="5640"/>
                    <a:pt x="694" y="6301"/>
                    <a:pt x="1513" y="6301"/>
                  </a:cubicBezTo>
                  <a:cubicBezTo>
                    <a:pt x="1891" y="6301"/>
                    <a:pt x="2301" y="6144"/>
                    <a:pt x="2521" y="5923"/>
                  </a:cubicBezTo>
                  <a:cubicBezTo>
                    <a:pt x="3120" y="7467"/>
                    <a:pt x="4632" y="8601"/>
                    <a:pt x="6365" y="8601"/>
                  </a:cubicBezTo>
                  <a:cubicBezTo>
                    <a:pt x="8098" y="8601"/>
                    <a:pt x="9578" y="7467"/>
                    <a:pt x="10177" y="5923"/>
                  </a:cubicBezTo>
                  <a:cubicBezTo>
                    <a:pt x="10461" y="6144"/>
                    <a:pt x="10807" y="6301"/>
                    <a:pt x="11185" y="6301"/>
                  </a:cubicBezTo>
                  <a:cubicBezTo>
                    <a:pt x="12036" y="6301"/>
                    <a:pt x="12697" y="5640"/>
                    <a:pt x="12697" y="4820"/>
                  </a:cubicBezTo>
                  <a:cubicBezTo>
                    <a:pt x="12760" y="4253"/>
                    <a:pt x="12445" y="3749"/>
                    <a:pt x="12036" y="3529"/>
                  </a:cubicBezTo>
                  <a:lnTo>
                    <a:pt x="12036" y="3308"/>
                  </a:lnTo>
                  <a:cubicBezTo>
                    <a:pt x="12036" y="2489"/>
                    <a:pt x="11311" y="1828"/>
                    <a:pt x="10492" y="1828"/>
                  </a:cubicBezTo>
                  <a:lnTo>
                    <a:pt x="9389" y="1828"/>
                  </a:lnTo>
                  <a:cubicBezTo>
                    <a:pt x="8098" y="1828"/>
                    <a:pt x="6932" y="1071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5" name="Google Shape;7525;p61"/>
          <p:cNvGrpSpPr/>
          <p:nvPr/>
        </p:nvGrpSpPr>
        <p:grpSpPr>
          <a:xfrm>
            <a:off x="5748546" y="2887174"/>
            <a:ext cx="356326" cy="358971"/>
            <a:chOff x="-54026025" y="3192625"/>
            <a:chExt cx="316650" cy="319000"/>
          </a:xfrm>
        </p:grpSpPr>
        <p:sp>
          <p:nvSpPr>
            <p:cNvPr id="7526" name="Google Shape;7526;p61"/>
            <p:cNvSpPr/>
            <p:nvPr/>
          </p:nvSpPr>
          <p:spPr>
            <a:xfrm>
              <a:off x="-54026025" y="3312350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725" y="0"/>
                  </a:moveTo>
                  <a:cubicBezTo>
                    <a:pt x="315" y="189"/>
                    <a:pt x="0" y="693"/>
                    <a:pt x="0" y="1260"/>
                  </a:cubicBezTo>
                  <a:cubicBezTo>
                    <a:pt x="0" y="1796"/>
                    <a:pt x="315" y="2268"/>
                    <a:pt x="725" y="2552"/>
                  </a:cubicBezTo>
                  <a:lnTo>
                    <a:pt x="725" y="15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61"/>
            <p:cNvSpPr/>
            <p:nvPr/>
          </p:nvSpPr>
          <p:spPr>
            <a:xfrm>
              <a:off x="-53890550" y="3192625"/>
              <a:ext cx="125250" cy="56725"/>
            </a:xfrm>
            <a:custGeom>
              <a:avLst/>
              <a:gdLst/>
              <a:ahLst/>
              <a:cxnLst/>
              <a:rect l="l" t="t" r="r" b="b"/>
              <a:pathLst>
                <a:path w="5010" h="2269" extrusionOk="0">
                  <a:moveTo>
                    <a:pt x="914" y="0"/>
                  </a:moveTo>
                  <a:cubicBezTo>
                    <a:pt x="599" y="0"/>
                    <a:pt x="315" y="63"/>
                    <a:pt x="0" y="95"/>
                  </a:cubicBezTo>
                  <a:cubicBezTo>
                    <a:pt x="158" y="536"/>
                    <a:pt x="441" y="914"/>
                    <a:pt x="756" y="1260"/>
                  </a:cubicBezTo>
                  <a:cubicBezTo>
                    <a:pt x="1418" y="1891"/>
                    <a:pt x="2237" y="2269"/>
                    <a:pt x="3151" y="2269"/>
                  </a:cubicBezTo>
                  <a:lnTo>
                    <a:pt x="5009" y="2269"/>
                  </a:lnTo>
                  <a:cubicBezTo>
                    <a:pt x="4127" y="914"/>
                    <a:pt x="2647" y="0"/>
                    <a:pt x="9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61"/>
            <p:cNvSpPr/>
            <p:nvPr/>
          </p:nvSpPr>
          <p:spPr>
            <a:xfrm>
              <a:off x="-53839375" y="3306025"/>
              <a:ext cx="55175" cy="55175"/>
            </a:xfrm>
            <a:custGeom>
              <a:avLst/>
              <a:gdLst/>
              <a:ahLst/>
              <a:cxnLst/>
              <a:rect l="l" t="t" r="r" b="b"/>
              <a:pathLst>
                <a:path w="2207" h="2207" extrusionOk="0">
                  <a:moveTo>
                    <a:pt x="1104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34" y="2206"/>
                    <a:pt x="2206" y="1702"/>
                    <a:pt x="2206" y="1104"/>
                  </a:cubicBezTo>
                  <a:cubicBezTo>
                    <a:pt x="2206" y="505"/>
                    <a:pt x="1734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61"/>
            <p:cNvSpPr/>
            <p:nvPr/>
          </p:nvSpPr>
          <p:spPr>
            <a:xfrm>
              <a:off x="-53950425" y="3306025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3" y="2206"/>
                  </a:cubicBezTo>
                  <a:cubicBezTo>
                    <a:pt x="1702" y="2206"/>
                    <a:pt x="2206" y="1702"/>
                    <a:pt x="2206" y="1104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61"/>
            <p:cNvSpPr/>
            <p:nvPr/>
          </p:nvSpPr>
          <p:spPr>
            <a:xfrm>
              <a:off x="-53985075" y="3400950"/>
              <a:ext cx="236300" cy="110675"/>
            </a:xfrm>
            <a:custGeom>
              <a:avLst/>
              <a:gdLst/>
              <a:ahLst/>
              <a:cxnLst/>
              <a:rect l="l" t="t" r="r" b="b"/>
              <a:pathLst>
                <a:path w="9452" h="4427" extrusionOk="0">
                  <a:moveTo>
                    <a:pt x="5790" y="969"/>
                  </a:moveTo>
                  <a:cubicBezTo>
                    <a:pt x="5884" y="969"/>
                    <a:pt x="5971" y="1008"/>
                    <a:pt x="6018" y="1087"/>
                  </a:cubicBezTo>
                  <a:cubicBezTo>
                    <a:pt x="6176" y="1245"/>
                    <a:pt x="6176" y="1497"/>
                    <a:pt x="6018" y="1591"/>
                  </a:cubicBezTo>
                  <a:cubicBezTo>
                    <a:pt x="5671" y="1969"/>
                    <a:pt x="5199" y="2158"/>
                    <a:pt x="4726" y="2158"/>
                  </a:cubicBezTo>
                  <a:cubicBezTo>
                    <a:pt x="4254" y="2158"/>
                    <a:pt x="3750" y="1969"/>
                    <a:pt x="3435" y="1591"/>
                  </a:cubicBezTo>
                  <a:cubicBezTo>
                    <a:pt x="3277" y="1434"/>
                    <a:pt x="3277" y="1213"/>
                    <a:pt x="3435" y="1087"/>
                  </a:cubicBezTo>
                  <a:cubicBezTo>
                    <a:pt x="3513" y="1008"/>
                    <a:pt x="3608" y="969"/>
                    <a:pt x="3698" y="969"/>
                  </a:cubicBezTo>
                  <a:cubicBezTo>
                    <a:pt x="3789" y="969"/>
                    <a:pt x="3876" y="1008"/>
                    <a:pt x="3939" y="1087"/>
                  </a:cubicBezTo>
                  <a:cubicBezTo>
                    <a:pt x="4159" y="1308"/>
                    <a:pt x="4443" y="1418"/>
                    <a:pt x="4726" y="1418"/>
                  </a:cubicBezTo>
                  <a:cubicBezTo>
                    <a:pt x="5010" y="1418"/>
                    <a:pt x="5293" y="1308"/>
                    <a:pt x="5514" y="1087"/>
                  </a:cubicBezTo>
                  <a:cubicBezTo>
                    <a:pt x="5593" y="1008"/>
                    <a:pt x="5695" y="969"/>
                    <a:pt x="5790" y="969"/>
                  </a:cubicBezTo>
                  <a:close/>
                  <a:moveTo>
                    <a:pt x="4711" y="0"/>
                  </a:moveTo>
                  <a:cubicBezTo>
                    <a:pt x="4002" y="0"/>
                    <a:pt x="3293" y="205"/>
                    <a:pt x="2678" y="615"/>
                  </a:cubicBezTo>
                  <a:cubicBezTo>
                    <a:pt x="2615" y="646"/>
                    <a:pt x="2552" y="709"/>
                    <a:pt x="2489" y="709"/>
                  </a:cubicBezTo>
                  <a:lnTo>
                    <a:pt x="1" y="709"/>
                  </a:lnTo>
                  <a:cubicBezTo>
                    <a:pt x="505" y="2820"/>
                    <a:pt x="2458" y="4427"/>
                    <a:pt x="4726" y="4427"/>
                  </a:cubicBezTo>
                  <a:cubicBezTo>
                    <a:pt x="7026" y="4427"/>
                    <a:pt x="8948" y="2820"/>
                    <a:pt x="9452" y="709"/>
                  </a:cubicBezTo>
                  <a:lnTo>
                    <a:pt x="6963" y="709"/>
                  </a:lnTo>
                  <a:cubicBezTo>
                    <a:pt x="6869" y="646"/>
                    <a:pt x="6774" y="646"/>
                    <a:pt x="6743" y="615"/>
                  </a:cubicBezTo>
                  <a:cubicBezTo>
                    <a:pt x="6128" y="205"/>
                    <a:pt x="5419" y="0"/>
                    <a:pt x="4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61"/>
            <p:cNvSpPr/>
            <p:nvPr/>
          </p:nvSpPr>
          <p:spPr>
            <a:xfrm>
              <a:off x="-53986650" y="3342275"/>
              <a:ext cx="241025" cy="55150"/>
            </a:xfrm>
            <a:custGeom>
              <a:avLst/>
              <a:gdLst/>
              <a:ahLst/>
              <a:cxnLst/>
              <a:rect l="l" t="t" r="r" b="b"/>
              <a:pathLst>
                <a:path w="9641" h="2206" extrusionOk="0">
                  <a:moveTo>
                    <a:pt x="1" y="0"/>
                  </a:moveTo>
                  <a:lnTo>
                    <a:pt x="1" y="1859"/>
                  </a:lnTo>
                  <a:lnTo>
                    <a:pt x="1" y="2206"/>
                  </a:lnTo>
                  <a:lnTo>
                    <a:pt x="2458" y="2206"/>
                  </a:lnTo>
                  <a:cubicBezTo>
                    <a:pt x="3198" y="1749"/>
                    <a:pt x="4017" y="1520"/>
                    <a:pt x="4829" y="1520"/>
                  </a:cubicBezTo>
                  <a:cubicBezTo>
                    <a:pt x="5640" y="1520"/>
                    <a:pt x="6443" y="1749"/>
                    <a:pt x="7152" y="2206"/>
                  </a:cubicBezTo>
                  <a:lnTo>
                    <a:pt x="9641" y="2206"/>
                  </a:lnTo>
                  <a:lnTo>
                    <a:pt x="9641" y="1859"/>
                  </a:lnTo>
                  <a:lnTo>
                    <a:pt x="9641" y="0"/>
                  </a:lnTo>
                  <a:lnTo>
                    <a:pt x="8853" y="0"/>
                  </a:lnTo>
                  <a:cubicBezTo>
                    <a:pt x="8696" y="882"/>
                    <a:pt x="7940" y="1512"/>
                    <a:pt x="7026" y="1512"/>
                  </a:cubicBezTo>
                  <a:cubicBezTo>
                    <a:pt x="6144" y="1512"/>
                    <a:pt x="5388" y="882"/>
                    <a:pt x="5230" y="0"/>
                  </a:cubicBezTo>
                  <a:lnTo>
                    <a:pt x="4411" y="0"/>
                  </a:lnTo>
                  <a:cubicBezTo>
                    <a:pt x="4254" y="882"/>
                    <a:pt x="3466" y="1512"/>
                    <a:pt x="2584" y="1512"/>
                  </a:cubicBezTo>
                  <a:cubicBezTo>
                    <a:pt x="1670" y="1512"/>
                    <a:pt x="946" y="882"/>
                    <a:pt x="7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61"/>
            <p:cNvSpPr/>
            <p:nvPr/>
          </p:nvSpPr>
          <p:spPr>
            <a:xfrm>
              <a:off x="-53989000" y="3199700"/>
              <a:ext cx="241800" cy="123700"/>
            </a:xfrm>
            <a:custGeom>
              <a:avLst/>
              <a:gdLst/>
              <a:ahLst/>
              <a:cxnLst/>
              <a:rect l="l" t="t" r="r" b="b"/>
              <a:pathLst>
                <a:path w="9672" h="4948" extrusionOk="0">
                  <a:moveTo>
                    <a:pt x="3245" y="1"/>
                  </a:moveTo>
                  <a:cubicBezTo>
                    <a:pt x="1355" y="662"/>
                    <a:pt x="0" y="2490"/>
                    <a:pt x="0" y="4601"/>
                  </a:cubicBezTo>
                  <a:lnTo>
                    <a:pt x="0" y="4947"/>
                  </a:lnTo>
                  <a:lnTo>
                    <a:pt x="788" y="4947"/>
                  </a:lnTo>
                  <a:cubicBezTo>
                    <a:pt x="945" y="4096"/>
                    <a:pt x="1701" y="3466"/>
                    <a:pt x="2615" y="3466"/>
                  </a:cubicBezTo>
                  <a:cubicBezTo>
                    <a:pt x="3529" y="3466"/>
                    <a:pt x="4253" y="4096"/>
                    <a:pt x="4411" y="4947"/>
                  </a:cubicBezTo>
                  <a:lnTo>
                    <a:pt x="5261" y="4947"/>
                  </a:lnTo>
                  <a:cubicBezTo>
                    <a:pt x="5419" y="4096"/>
                    <a:pt x="6207" y="3466"/>
                    <a:pt x="7057" y="3466"/>
                  </a:cubicBezTo>
                  <a:cubicBezTo>
                    <a:pt x="7971" y="3466"/>
                    <a:pt x="8727" y="4096"/>
                    <a:pt x="8884" y="4947"/>
                  </a:cubicBezTo>
                  <a:lnTo>
                    <a:pt x="9672" y="4947"/>
                  </a:lnTo>
                  <a:lnTo>
                    <a:pt x="9672" y="4601"/>
                  </a:lnTo>
                  <a:cubicBezTo>
                    <a:pt x="9672" y="3939"/>
                    <a:pt x="9546" y="3309"/>
                    <a:pt x="9262" y="2710"/>
                  </a:cubicBezTo>
                  <a:lnTo>
                    <a:pt x="7089" y="2710"/>
                  </a:lnTo>
                  <a:cubicBezTo>
                    <a:pt x="5986" y="2710"/>
                    <a:pt x="4978" y="2301"/>
                    <a:pt x="4190" y="1513"/>
                  </a:cubicBezTo>
                  <a:cubicBezTo>
                    <a:pt x="3749" y="1072"/>
                    <a:pt x="3434" y="568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61"/>
            <p:cNvSpPr/>
            <p:nvPr/>
          </p:nvSpPr>
          <p:spPr>
            <a:xfrm>
              <a:off x="-53728300" y="331077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158"/>
                  </a:lnTo>
                  <a:lnTo>
                    <a:pt x="0" y="2583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756" y="756"/>
                    <a:pt x="473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4" name="Google Shape;7534;p61"/>
          <p:cNvGrpSpPr/>
          <p:nvPr/>
        </p:nvGrpSpPr>
        <p:grpSpPr>
          <a:xfrm>
            <a:off x="5768492" y="3358148"/>
            <a:ext cx="316434" cy="358099"/>
            <a:chOff x="-54007925" y="3584850"/>
            <a:chExt cx="281200" cy="318225"/>
          </a:xfrm>
        </p:grpSpPr>
        <p:sp>
          <p:nvSpPr>
            <p:cNvPr id="7535" name="Google Shape;7535;p61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61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61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61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61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61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1" name="Google Shape;7541;p61"/>
          <p:cNvGrpSpPr/>
          <p:nvPr/>
        </p:nvGrpSpPr>
        <p:grpSpPr>
          <a:xfrm>
            <a:off x="5768492" y="3820033"/>
            <a:ext cx="316434" cy="358914"/>
            <a:chOff x="-54007925" y="3975575"/>
            <a:chExt cx="281200" cy="318950"/>
          </a:xfrm>
        </p:grpSpPr>
        <p:sp>
          <p:nvSpPr>
            <p:cNvPr id="7542" name="Google Shape;7542;p61"/>
            <p:cNvSpPr/>
            <p:nvPr/>
          </p:nvSpPr>
          <p:spPr>
            <a:xfrm>
              <a:off x="-53988225" y="3975575"/>
              <a:ext cx="244175" cy="142825"/>
            </a:xfrm>
            <a:custGeom>
              <a:avLst/>
              <a:gdLst/>
              <a:ahLst/>
              <a:cxnLst/>
              <a:rect l="l" t="t" r="r" b="b"/>
              <a:pathLst>
                <a:path w="9767" h="5713" extrusionOk="0">
                  <a:moveTo>
                    <a:pt x="5161" y="1329"/>
                  </a:moveTo>
                  <a:cubicBezTo>
                    <a:pt x="5247" y="1329"/>
                    <a:pt x="5333" y="1337"/>
                    <a:pt x="5419" y="1353"/>
                  </a:cubicBezTo>
                  <a:cubicBezTo>
                    <a:pt x="5577" y="1384"/>
                    <a:pt x="5671" y="1416"/>
                    <a:pt x="5797" y="1479"/>
                  </a:cubicBezTo>
                  <a:cubicBezTo>
                    <a:pt x="6617" y="1857"/>
                    <a:pt x="7026" y="2960"/>
                    <a:pt x="6837" y="4220"/>
                  </a:cubicBezTo>
                  <a:cubicBezTo>
                    <a:pt x="6774" y="4409"/>
                    <a:pt x="6617" y="4535"/>
                    <a:pt x="6459" y="4535"/>
                  </a:cubicBezTo>
                  <a:lnTo>
                    <a:pt x="6396" y="4535"/>
                  </a:lnTo>
                  <a:cubicBezTo>
                    <a:pt x="6207" y="4503"/>
                    <a:pt x="6049" y="4283"/>
                    <a:pt x="6081" y="4094"/>
                  </a:cubicBezTo>
                  <a:cubicBezTo>
                    <a:pt x="6239" y="3117"/>
                    <a:pt x="5892" y="2172"/>
                    <a:pt x="5293" y="2046"/>
                  </a:cubicBezTo>
                  <a:cubicBezTo>
                    <a:pt x="5250" y="2037"/>
                    <a:pt x="5205" y="2032"/>
                    <a:pt x="5161" y="2032"/>
                  </a:cubicBezTo>
                  <a:cubicBezTo>
                    <a:pt x="4601" y="2032"/>
                    <a:pt x="4022" y="2752"/>
                    <a:pt x="3876" y="3716"/>
                  </a:cubicBezTo>
                  <a:cubicBezTo>
                    <a:pt x="3847" y="3888"/>
                    <a:pt x="3660" y="4035"/>
                    <a:pt x="3484" y="4035"/>
                  </a:cubicBezTo>
                  <a:cubicBezTo>
                    <a:pt x="3468" y="4035"/>
                    <a:pt x="3451" y="4033"/>
                    <a:pt x="3435" y="4031"/>
                  </a:cubicBezTo>
                  <a:cubicBezTo>
                    <a:pt x="3246" y="3968"/>
                    <a:pt x="3088" y="3779"/>
                    <a:pt x="3120" y="3590"/>
                  </a:cubicBezTo>
                  <a:cubicBezTo>
                    <a:pt x="3351" y="2261"/>
                    <a:pt x="4217" y="1329"/>
                    <a:pt x="5161" y="1329"/>
                  </a:cubicBezTo>
                  <a:close/>
                  <a:moveTo>
                    <a:pt x="6821" y="1"/>
                  </a:moveTo>
                  <a:cubicBezTo>
                    <a:pt x="6045" y="1"/>
                    <a:pt x="5381" y="480"/>
                    <a:pt x="5104" y="1227"/>
                  </a:cubicBezTo>
                  <a:lnTo>
                    <a:pt x="3939" y="1038"/>
                  </a:lnTo>
                  <a:cubicBezTo>
                    <a:pt x="3734" y="998"/>
                    <a:pt x="3530" y="979"/>
                    <a:pt x="3328" y="979"/>
                  </a:cubicBezTo>
                  <a:cubicBezTo>
                    <a:pt x="1759" y="979"/>
                    <a:pt x="343" y="2128"/>
                    <a:pt x="64" y="3747"/>
                  </a:cubicBezTo>
                  <a:cubicBezTo>
                    <a:pt x="1" y="3936"/>
                    <a:pt x="158" y="4125"/>
                    <a:pt x="379" y="4188"/>
                  </a:cubicBezTo>
                  <a:lnTo>
                    <a:pt x="9200" y="5700"/>
                  </a:lnTo>
                  <a:cubicBezTo>
                    <a:pt x="9225" y="5709"/>
                    <a:pt x="9251" y="5713"/>
                    <a:pt x="9276" y="5713"/>
                  </a:cubicBezTo>
                  <a:cubicBezTo>
                    <a:pt x="9437" y="5713"/>
                    <a:pt x="9582" y="5549"/>
                    <a:pt x="9610" y="5385"/>
                  </a:cubicBezTo>
                  <a:cubicBezTo>
                    <a:pt x="9767" y="4535"/>
                    <a:pt x="9578" y="3621"/>
                    <a:pt x="9074" y="2865"/>
                  </a:cubicBezTo>
                  <a:cubicBezTo>
                    <a:pt x="8570" y="2203"/>
                    <a:pt x="7782" y="1731"/>
                    <a:pt x="6900" y="1573"/>
                  </a:cubicBezTo>
                  <a:lnTo>
                    <a:pt x="5892" y="1384"/>
                  </a:lnTo>
                  <a:cubicBezTo>
                    <a:pt x="6090" y="1017"/>
                    <a:pt x="6465" y="776"/>
                    <a:pt x="6882" y="776"/>
                  </a:cubicBezTo>
                  <a:cubicBezTo>
                    <a:pt x="6929" y="776"/>
                    <a:pt x="6978" y="779"/>
                    <a:pt x="7026" y="786"/>
                  </a:cubicBezTo>
                  <a:cubicBezTo>
                    <a:pt x="7042" y="788"/>
                    <a:pt x="7059" y="790"/>
                    <a:pt x="7075" y="790"/>
                  </a:cubicBezTo>
                  <a:cubicBezTo>
                    <a:pt x="7247" y="790"/>
                    <a:pt x="7410" y="643"/>
                    <a:pt x="7467" y="471"/>
                  </a:cubicBezTo>
                  <a:cubicBezTo>
                    <a:pt x="7499" y="282"/>
                    <a:pt x="7341" y="93"/>
                    <a:pt x="7152" y="30"/>
                  </a:cubicBezTo>
                  <a:cubicBezTo>
                    <a:pt x="7040" y="10"/>
                    <a:pt x="6930" y="1"/>
                    <a:pt x="6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61"/>
            <p:cNvSpPr/>
            <p:nvPr/>
          </p:nvSpPr>
          <p:spPr>
            <a:xfrm>
              <a:off x="-53970100" y="4100750"/>
              <a:ext cx="204800" cy="193775"/>
            </a:xfrm>
            <a:custGeom>
              <a:avLst/>
              <a:gdLst/>
              <a:ahLst/>
              <a:cxnLst/>
              <a:rect l="l" t="t" r="r" b="b"/>
              <a:pathLst>
                <a:path w="8192" h="7751" extrusionOk="0">
                  <a:moveTo>
                    <a:pt x="2584" y="1796"/>
                  </a:moveTo>
                  <a:cubicBezTo>
                    <a:pt x="2804" y="1796"/>
                    <a:pt x="2962" y="1954"/>
                    <a:pt x="2962" y="2143"/>
                  </a:cubicBezTo>
                  <a:cubicBezTo>
                    <a:pt x="2962" y="2363"/>
                    <a:pt x="2804" y="2521"/>
                    <a:pt x="2584" y="2521"/>
                  </a:cubicBezTo>
                  <a:cubicBezTo>
                    <a:pt x="2395" y="2521"/>
                    <a:pt x="2237" y="2363"/>
                    <a:pt x="2237" y="2143"/>
                  </a:cubicBezTo>
                  <a:cubicBezTo>
                    <a:pt x="2237" y="1954"/>
                    <a:pt x="2395" y="1796"/>
                    <a:pt x="2584" y="1796"/>
                  </a:cubicBezTo>
                  <a:close/>
                  <a:moveTo>
                    <a:pt x="5577" y="1796"/>
                  </a:moveTo>
                  <a:cubicBezTo>
                    <a:pt x="5797" y="1796"/>
                    <a:pt x="5955" y="1954"/>
                    <a:pt x="5955" y="2143"/>
                  </a:cubicBezTo>
                  <a:cubicBezTo>
                    <a:pt x="5955" y="2363"/>
                    <a:pt x="5797" y="2521"/>
                    <a:pt x="5577" y="2521"/>
                  </a:cubicBezTo>
                  <a:cubicBezTo>
                    <a:pt x="5388" y="2521"/>
                    <a:pt x="5230" y="2363"/>
                    <a:pt x="5230" y="2143"/>
                  </a:cubicBezTo>
                  <a:cubicBezTo>
                    <a:pt x="5230" y="1954"/>
                    <a:pt x="5388" y="1796"/>
                    <a:pt x="5577" y="1796"/>
                  </a:cubicBezTo>
                  <a:close/>
                  <a:moveTo>
                    <a:pt x="5147" y="4324"/>
                  </a:moveTo>
                  <a:cubicBezTo>
                    <a:pt x="5238" y="4324"/>
                    <a:pt x="5324" y="4364"/>
                    <a:pt x="5388" y="4443"/>
                  </a:cubicBezTo>
                  <a:cubicBezTo>
                    <a:pt x="5545" y="4600"/>
                    <a:pt x="5545" y="4852"/>
                    <a:pt x="5388" y="4947"/>
                  </a:cubicBezTo>
                  <a:cubicBezTo>
                    <a:pt x="5041" y="5325"/>
                    <a:pt x="4568" y="5514"/>
                    <a:pt x="4096" y="5514"/>
                  </a:cubicBezTo>
                  <a:cubicBezTo>
                    <a:pt x="3623" y="5514"/>
                    <a:pt x="3119" y="5325"/>
                    <a:pt x="2804" y="4947"/>
                  </a:cubicBezTo>
                  <a:cubicBezTo>
                    <a:pt x="2647" y="4789"/>
                    <a:pt x="2647" y="4569"/>
                    <a:pt x="2804" y="4443"/>
                  </a:cubicBezTo>
                  <a:cubicBezTo>
                    <a:pt x="2883" y="4380"/>
                    <a:pt x="2977" y="4348"/>
                    <a:pt x="3068" y="4348"/>
                  </a:cubicBezTo>
                  <a:cubicBezTo>
                    <a:pt x="3159" y="4348"/>
                    <a:pt x="3245" y="4380"/>
                    <a:pt x="3308" y="4443"/>
                  </a:cubicBezTo>
                  <a:cubicBezTo>
                    <a:pt x="3529" y="4663"/>
                    <a:pt x="3812" y="4773"/>
                    <a:pt x="4096" y="4773"/>
                  </a:cubicBezTo>
                  <a:cubicBezTo>
                    <a:pt x="4379" y="4773"/>
                    <a:pt x="4663" y="4663"/>
                    <a:pt x="4883" y="4443"/>
                  </a:cubicBezTo>
                  <a:cubicBezTo>
                    <a:pt x="4962" y="4364"/>
                    <a:pt x="5057" y="4324"/>
                    <a:pt x="5147" y="4324"/>
                  </a:cubicBezTo>
                  <a:close/>
                  <a:moveTo>
                    <a:pt x="0" y="0"/>
                  </a:moveTo>
                  <a:lnTo>
                    <a:pt x="0" y="3655"/>
                  </a:lnTo>
                  <a:cubicBezTo>
                    <a:pt x="0" y="5892"/>
                    <a:pt x="1859" y="7751"/>
                    <a:pt x="4096" y="7751"/>
                  </a:cubicBezTo>
                  <a:cubicBezTo>
                    <a:pt x="6333" y="7751"/>
                    <a:pt x="8191" y="5892"/>
                    <a:pt x="8191" y="3655"/>
                  </a:cubicBezTo>
                  <a:lnTo>
                    <a:pt x="8191" y="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61"/>
            <p:cNvSpPr/>
            <p:nvPr/>
          </p:nvSpPr>
          <p:spPr>
            <a:xfrm>
              <a:off x="-53745625" y="4132250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693" y="694"/>
                    <a:pt x="441" y="22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61"/>
            <p:cNvSpPr/>
            <p:nvPr/>
          </p:nvSpPr>
          <p:spPr>
            <a:xfrm>
              <a:off x="-540079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6" name="Google Shape;7546;p61"/>
          <p:cNvGrpSpPr/>
          <p:nvPr/>
        </p:nvGrpSpPr>
        <p:grpSpPr>
          <a:xfrm>
            <a:off x="8003359" y="2904504"/>
            <a:ext cx="274770" cy="358492"/>
            <a:chOff x="-52005775" y="3208025"/>
            <a:chExt cx="244175" cy="318575"/>
          </a:xfrm>
        </p:grpSpPr>
        <p:sp>
          <p:nvSpPr>
            <p:cNvPr id="7547" name="Google Shape;7547;p61"/>
            <p:cNvSpPr/>
            <p:nvPr/>
          </p:nvSpPr>
          <p:spPr>
            <a:xfrm>
              <a:off x="-51800200" y="3469850"/>
              <a:ext cx="38600" cy="56750"/>
            </a:xfrm>
            <a:custGeom>
              <a:avLst/>
              <a:gdLst/>
              <a:ahLst/>
              <a:cxnLst/>
              <a:rect l="l" t="t" r="r" b="b"/>
              <a:pathLst>
                <a:path w="1544" h="2270" extrusionOk="0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61"/>
            <p:cNvSpPr/>
            <p:nvPr/>
          </p:nvSpPr>
          <p:spPr>
            <a:xfrm>
              <a:off x="-52005775" y="3208025"/>
              <a:ext cx="111875" cy="131900"/>
            </a:xfrm>
            <a:custGeom>
              <a:avLst/>
              <a:gdLst/>
              <a:ahLst/>
              <a:cxnLst/>
              <a:rect l="l" t="t" r="r" b="b"/>
              <a:pathLst>
                <a:path w="4475" h="5276" extrusionOk="0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61"/>
            <p:cNvSpPr/>
            <p:nvPr/>
          </p:nvSpPr>
          <p:spPr>
            <a:xfrm>
              <a:off x="-51800200" y="3385575"/>
              <a:ext cx="37025" cy="37850"/>
            </a:xfrm>
            <a:custGeom>
              <a:avLst/>
              <a:gdLst/>
              <a:ahLst/>
              <a:cxnLst/>
              <a:rect l="l" t="t" r="r" b="b"/>
              <a:pathLst>
                <a:path w="1481" h="1514" extrusionOk="0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61"/>
            <p:cNvSpPr/>
            <p:nvPr/>
          </p:nvSpPr>
          <p:spPr>
            <a:xfrm>
              <a:off x="-51800200" y="3348575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61"/>
            <p:cNvSpPr/>
            <p:nvPr/>
          </p:nvSpPr>
          <p:spPr>
            <a:xfrm>
              <a:off x="-51800200" y="3423400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61"/>
            <p:cNvSpPr/>
            <p:nvPr/>
          </p:nvSpPr>
          <p:spPr>
            <a:xfrm>
              <a:off x="-51875025" y="3208025"/>
              <a:ext cx="111850" cy="131125"/>
            </a:xfrm>
            <a:custGeom>
              <a:avLst/>
              <a:gdLst/>
              <a:ahLst/>
              <a:cxnLst/>
              <a:rect l="l" t="t" r="r" b="b"/>
              <a:pathLst>
                <a:path w="4474" h="5245" extrusionOk="0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61"/>
            <p:cNvSpPr/>
            <p:nvPr/>
          </p:nvSpPr>
          <p:spPr>
            <a:xfrm>
              <a:off x="-52005000" y="3469850"/>
              <a:ext cx="38625" cy="56750"/>
            </a:xfrm>
            <a:custGeom>
              <a:avLst/>
              <a:gdLst/>
              <a:ahLst/>
              <a:cxnLst/>
              <a:rect l="l" t="t" r="r" b="b"/>
              <a:pathLst>
                <a:path w="1545" h="2270" extrusionOk="0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61"/>
            <p:cNvSpPr/>
            <p:nvPr/>
          </p:nvSpPr>
          <p:spPr>
            <a:xfrm>
              <a:off x="-52005000" y="3423400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61"/>
            <p:cNvSpPr/>
            <p:nvPr/>
          </p:nvSpPr>
          <p:spPr>
            <a:xfrm>
              <a:off x="-52005000" y="3385575"/>
              <a:ext cx="37050" cy="37850"/>
            </a:xfrm>
            <a:custGeom>
              <a:avLst/>
              <a:gdLst/>
              <a:ahLst/>
              <a:cxnLst/>
              <a:rect l="l" t="t" r="r" b="b"/>
              <a:pathLst>
                <a:path w="1482" h="1514" extrusionOk="0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61"/>
            <p:cNvSpPr/>
            <p:nvPr/>
          </p:nvSpPr>
          <p:spPr>
            <a:xfrm>
              <a:off x="-51957725" y="3298150"/>
              <a:ext cx="148100" cy="209550"/>
            </a:xfrm>
            <a:custGeom>
              <a:avLst/>
              <a:gdLst/>
              <a:ahLst/>
              <a:cxnLst/>
              <a:rect l="l" t="t" r="r" b="b"/>
              <a:pathLst>
                <a:path w="5924" h="8382" extrusionOk="0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61"/>
            <p:cNvSpPr/>
            <p:nvPr/>
          </p:nvSpPr>
          <p:spPr>
            <a:xfrm>
              <a:off x="-52005000" y="3348575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8" name="Google Shape;7558;p61"/>
          <p:cNvGrpSpPr/>
          <p:nvPr/>
        </p:nvGrpSpPr>
        <p:grpSpPr>
          <a:xfrm>
            <a:off x="5309825" y="1532546"/>
            <a:ext cx="358099" cy="358099"/>
            <a:chOff x="-57568775" y="3198925"/>
            <a:chExt cx="318225" cy="318225"/>
          </a:xfrm>
        </p:grpSpPr>
        <p:sp>
          <p:nvSpPr>
            <p:cNvPr id="7559" name="Google Shape;7559;p61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61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61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61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61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61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5" name="Google Shape;7565;p61"/>
          <p:cNvGrpSpPr/>
          <p:nvPr/>
        </p:nvGrpSpPr>
        <p:grpSpPr>
          <a:xfrm>
            <a:off x="5331543" y="1987846"/>
            <a:ext cx="314662" cy="358099"/>
            <a:chOff x="-57549075" y="3590375"/>
            <a:chExt cx="279625" cy="318225"/>
          </a:xfrm>
        </p:grpSpPr>
        <p:sp>
          <p:nvSpPr>
            <p:cNvPr id="7566" name="Google Shape;7566;p61"/>
            <p:cNvSpPr/>
            <p:nvPr/>
          </p:nvSpPr>
          <p:spPr>
            <a:xfrm>
              <a:off x="-57493150" y="3777825"/>
              <a:ext cx="167000" cy="74850"/>
            </a:xfrm>
            <a:custGeom>
              <a:avLst/>
              <a:gdLst/>
              <a:ahLst/>
              <a:cxnLst/>
              <a:rect l="l" t="t" r="r" b="b"/>
              <a:pathLst>
                <a:path w="6680" h="2994" extrusionOk="0">
                  <a:moveTo>
                    <a:pt x="4376" y="670"/>
                  </a:moveTo>
                  <a:cubicBezTo>
                    <a:pt x="4474" y="670"/>
                    <a:pt x="4569" y="709"/>
                    <a:pt x="4632" y="788"/>
                  </a:cubicBezTo>
                  <a:cubicBezTo>
                    <a:pt x="4789" y="946"/>
                    <a:pt x="4789" y="1166"/>
                    <a:pt x="4632" y="1292"/>
                  </a:cubicBezTo>
                  <a:cubicBezTo>
                    <a:pt x="4285" y="1639"/>
                    <a:pt x="3781" y="1859"/>
                    <a:pt x="3308" y="1859"/>
                  </a:cubicBezTo>
                  <a:cubicBezTo>
                    <a:pt x="2836" y="1859"/>
                    <a:pt x="2332" y="1639"/>
                    <a:pt x="2017" y="1292"/>
                  </a:cubicBezTo>
                  <a:cubicBezTo>
                    <a:pt x="1859" y="1166"/>
                    <a:pt x="1859" y="946"/>
                    <a:pt x="2017" y="788"/>
                  </a:cubicBezTo>
                  <a:cubicBezTo>
                    <a:pt x="2096" y="709"/>
                    <a:pt x="2198" y="670"/>
                    <a:pt x="2292" y="670"/>
                  </a:cubicBezTo>
                  <a:cubicBezTo>
                    <a:pt x="2387" y="670"/>
                    <a:pt x="2474" y="709"/>
                    <a:pt x="2521" y="788"/>
                  </a:cubicBezTo>
                  <a:cubicBezTo>
                    <a:pt x="2741" y="1009"/>
                    <a:pt x="3033" y="1119"/>
                    <a:pt x="3320" y="1119"/>
                  </a:cubicBezTo>
                  <a:cubicBezTo>
                    <a:pt x="3608" y="1119"/>
                    <a:pt x="3891" y="1009"/>
                    <a:pt x="4096" y="788"/>
                  </a:cubicBezTo>
                  <a:cubicBezTo>
                    <a:pt x="4175" y="709"/>
                    <a:pt x="4277" y="670"/>
                    <a:pt x="4376" y="670"/>
                  </a:cubicBezTo>
                  <a:close/>
                  <a:moveTo>
                    <a:pt x="0" y="0"/>
                  </a:moveTo>
                  <a:cubicBezTo>
                    <a:pt x="221" y="1702"/>
                    <a:pt x="1639" y="2993"/>
                    <a:pt x="3371" y="2993"/>
                  </a:cubicBezTo>
                  <a:cubicBezTo>
                    <a:pt x="5104" y="2993"/>
                    <a:pt x="6522" y="1702"/>
                    <a:pt x="66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61"/>
            <p:cNvSpPr/>
            <p:nvPr/>
          </p:nvSpPr>
          <p:spPr>
            <a:xfrm>
              <a:off x="-57478975" y="3647075"/>
              <a:ext cx="139425" cy="37050"/>
            </a:xfrm>
            <a:custGeom>
              <a:avLst/>
              <a:gdLst/>
              <a:ahLst/>
              <a:cxnLst/>
              <a:rect l="l" t="t" r="r" b="b"/>
              <a:pathLst>
                <a:path w="5577" h="1482" extrusionOk="0">
                  <a:moveTo>
                    <a:pt x="2804" y="1"/>
                  </a:moveTo>
                  <a:cubicBezTo>
                    <a:pt x="1639" y="1"/>
                    <a:pt x="599" y="568"/>
                    <a:pt x="1" y="1481"/>
                  </a:cubicBezTo>
                  <a:lnTo>
                    <a:pt x="5577" y="1481"/>
                  </a:lnTo>
                  <a:cubicBezTo>
                    <a:pt x="4947" y="568"/>
                    <a:pt x="3939" y="1"/>
                    <a:pt x="28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61"/>
            <p:cNvSpPr/>
            <p:nvPr/>
          </p:nvSpPr>
          <p:spPr>
            <a:xfrm>
              <a:off x="-57493950" y="3703775"/>
              <a:ext cx="168575" cy="55175"/>
            </a:xfrm>
            <a:custGeom>
              <a:avLst/>
              <a:gdLst/>
              <a:ahLst/>
              <a:cxnLst/>
              <a:rect l="l" t="t" r="r" b="b"/>
              <a:pathLst>
                <a:path w="6743" h="2207" extrusionOk="0">
                  <a:moveTo>
                    <a:pt x="1891" y="726"/>
                  </a:moveTo>
                  <a:cubicBezTo>
                    <a:pt x="2080" y="726"/>
                    <a:pt x="2238" y="883"/>
                    <a:pt x="2238" y="1072"/>
                  </a:cubicBezTo>
                  <a:cubicBezTo>
                    <a:pt x="2238" y="1261"/>
                    <a:pt x="2080" y="1419"/>
                    <a:pt x="1891" y="1419"/>
                  </a:cubicBezTo>
                  <a:cubicBezTo>
                    <a:pt x="1702" y="1419"/>
                    <a:pt x="1545" y="1261"/>
                    <a:pt x="1545" y="1072"/>
                  </a:cubicBezTo>
                  <a:cubicBezTo>
                    <a:pt x="1513" y="883"/>
                    <a:pt x="1671" y="726"/>
                    <a:pt x="1891" y="726"/>
                  </a:cubicBezTo>
                  <a:close/>
                  <a:moveTo>
                    <a:pt x="4853" y="726"/>
                  </a:moveTo>
                  <a:cubicBezTo>
                    <a:pt x="5042" y="726"/>
                    <a:pt x="5199" y="883"/>
                    <a:pt x="5199" y="1072"/>
                  </a:cubicBezTo>
                  <a:cubicBezTo>
                    <a:pt x="5199" y="1261"/>
                    <a:pt x="5042" y="1419"/>
                    <a:pt x="4853" y="1419"/>
                  </a:cubicBezTo>
                  <a:cubicBezTo>
                    <a:pt x="4664" y="1419"/>
                    <a:pt x="4506" y="1261"/>
                    <a:pt x="4506" y="1072"/>
                  </a:cubicBezTo>
                  <a:cubicBezTo>
                    <a:pt x="4506" y="883"/>
                    <a:pt x="4664" y="726"/>
                    <a:pt x="4853" y="726"/>
                  </a:cubicBezTo>
                  <a:close/>
                  <a:moveTo>
                    <a:pt x="253" y="1"/>
                  </a:moveTo>
                  <a:cubicBezTo>
                    <a:pt x="95" y="316"/>
                    <a:pt x="1" y="726"/>
                    <a:pt x="1" y="1104"/>
                  </a:cubicBezTo>
                  <a:lnTo>
                    <a:pt x="1" y="2206"/>
                  </a:lnTo>
                  <a:lnTo>
                    <a:pt x="6743" y="2206"/>
                  </a:lnTo>
                  <a:lnTo>
                    <a:pt x="6743" y="1104"/>
                  </a:lnTo>
                  <a:cubicBezTo>
                    <a:pt x="6743" y="726"/>
                    <a:pt x="6680" y="347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61"/>
            <p:cNvSpPr/>
            <p:nvPr/>
          </p:nvSpPr>
          <p:spPr>
            <a:xfrm>
              <a:off x="-57549075" y="35903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608" y="1544"/>
                  </a:moveTo>
                  <a:cubicBezTo>
                    <a:pt x="7877" y="1544"/>
                    <a:pt x="9704" y="3403"/>
                    <a:pt x="9704" y="5640"/>
                  </a:cubicBezTo>
                  <a:lnTo>
                    <a:pt x="9704" y="7152"/>
                  </a:lnTo>
                  <a:cubicBezTo>
                    <a:pt x="9704" y="9389"/>
                    <a:pt x="7845" y="11247"/>
                    <a:pt x="5608" y="11247"/>
                  </a:cubicBezTo>
                  <a:cubicBezTo>
                    <a:pt x="3372" y="11247"/>
                    <a:pt x="1513" y="9389"/>
                    <a:pt x="1513" y="7152"/>
                  </a:cubicBezTo>
                  <a:lnTo>
                    <a:pt x="1513" y="5640"/>
                  </a:lnTo>
                  <a:cubicBezTo>
                    <a:pt x="1513" y="3403"/>
                    <a:pt x="3309" y="1544"/>
                    <a:pt x="5608" y="1544"/>
                  </a:cubicBezTo>
                  <a:close/>
                  <a:moveTo>
                    <a:pt x="5608" y="0"/>
                  </a:moveTo>
                  <a:cubicBezTo>
                    <a:pt x="2521" y="0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0807" y="12728"/>
                  </a:lnTo>
                  <a:cubicBezTo>
                    <a:pt x="10996" y="12728"/>
                    <a:pt x="11153" y="12571"/>
                    <a:pt x="11153" y="12382"/>
                  </a:cubicBezTo>
                  <a:lnTo>
                    <a:pt x="11153" y="5640"/>
                  </a:lnTo>
                  <a:cubicBezTo>
                    <a:pt x="11185" y="2521"/>
                    <a:pt x="8664" y="0"/>
                    <a:pt x="5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0" name="Google Shape;7570;p61"/>
          <p:cNvGrpSpPr/>
          <p:nvPr/>
        </p:nvGrpSpPr>
        <p:grpSpPr>
          <a:xfrm>
            <a:off x="5323740" y="2429217"/>
            <a:ext cx="359871" cy="359871"/>
            <a:chOff x="-57570350" y="3982600"/>
            <a:chExt cx="319800" cy="319800"/>
          </a:xfrm>
        </p:grpSpPr>
        <p:sp>
          <p:nvSpPr>
            <p:cNvPr id="7571" name="Google Shape;7571;p61"/>
            <p:cNvSpPr/>
            <p:nvPr/>
          </p:nvSpPr>
          <p:spPr>
            <a:xfrm>
              <a:off x="-57570350" y="4033000"/>
              <a:ext cx="319800" cy="269400"/>
            </a:xfrm>
            <a:custGeom>
              <a:avLst/>
              <a:gdLst/>
              <a:ahLst/>
              <a:cxnLst/>
              <a:rect l="l" t="t" r="r" b="b"/>
              <a:pathLst>
                <a:path w="12792" h="10776" extrusionOk="0">
                  <a:moveTo>
                    <a:pt x="9452" y="4002"/>
                  </a:moveTo>
                  <a:cubicBezTo>
                    <a:pt x="10083" y="4002"/>
                    <a:pt x="10555" y="4506"/>
                    <a:pt x="10555" y="5105"/>
                  </a:cubicBezTo>
                  <a:lnTo>
                    <a:pt x="10555" y="5861"/>
                  </a:lnTo>
                  <a:cubicBezTo>
                    <a:pt x="10555" y="6459"/>
                    <a:pt x="10020" y="6963"/>
                    <a:pt x="9389" y="6963"/>
                  </a:cubicBezTo>
                  <a:lnTo>
                    <a:pt x="8665" y="6963"/>
                  </a:lnTo>
                  <a:cubicBezTo>
                    <a:pt x="7751" y="6963"/>
                    <a:pt x="6995" y="6333"/>
                    <a:pt x="6838" y="5451"/>
                  </a:cubicBezTo>
                  <a:lnTo>
                    <a:pt x="6018" y="5451"/>
                  </a:lnTo>
                  <a:cubicBezTo>
                    <a:pt x="5861" y="6333"/>
                    <a:pt x="5105" y="6963"/>
                    <a:pt x="4191" y="6963"/>
                  </a:cubicBezTo>
                  <a:lnTo>
                    <a:pt x="3467" y="6963"/>
                  </a:lnTo>
                  <a:cubicBezTo>
                    <a:pt x="2836" y="6963"/>
                    <a:pt x="2364" y="6459"/>
                    <a:pt x="2364" y="5861"/>
                  </a:cubicBezTo>
                  <a:lnTo>
                    <a:pt x="2364" y="5105"/>
                  </a:lnTo>
                  <a:cubicBezTo>
                    <a:pt x="2364" y="4475"/>
                    <a:pt x="2868" y="4002"/>
                    <a:pt x="3467" y="4002"/>
                  </a:cubicBezTo>
                  <a:lnTo>
                    <a:pt x="4947" y="4002"/>
                  </a:lnTo>
                  <a:cubicBezTo>
                    <a:pt x="5420" y="4002"/>
                    <a:pt x="5861" y="4317"/>
                    <a:pt x="6018" y="4758"/>
                  </a:cubicBezTo>
                  <a:lnTo>
                    <a:pt x="6869" y="4758"/>
                  </a:lnTo>
                  <a:cubicBezTo>
                    <a:pt x="7027" y="4317"/>
                    <a:pt x="7436" y="4002"/>
                    <a:pt x="7940" y="4002"/>
                  </a:cubicBezTo>
                  <a:close/>
                  <a:moveTo>
                    <a:pt x="1135" y="6365"/>
                  </a:moveTo>
                  <a:cubicBezTo>
                    <a:pt x="1419" y="6711"/>
                    <a:pt x="1860" y="6963"/>
                    <a:pt x="2364" y="6963"/>
                  </a:cubicBezTo>
                  <a:cubicBezTo>
                    <a:pt x="2301" y="7342"/>
                    <a:pt x="1954" y="7720"/>
                    <a:pt x="1576" y="7720"/>
                  </a:cubicBezTo>
                  <a:cubicBezTo>
                    <a:pt x="1167" y="7720"/>
                    <a:pt x="820" y="7342"/>
                    <a:pt x="820" y="6963"/>
                  </a:cubicBezTo>
                  <a:cubicBezTo>
                    <a:pt x="820" y="6711"/>
                    <a:pt x="946" y="6491"/>
                    <a:pt x="1135" y="6365"/>
                  </a:cubicBezTo>
                  <a:close/>
                  <a:moveTo>
                    <a:pt x="11784" y="6365"/>
                  </a:moveTo>
                  <a:cubicBezTo>
                    <a:pt x="11973" y="6491"/>
                    <a:pt x="12099" y="6711"/>
                    <a:pt x="12099" y="6963"/>
                  </a:cubicBezTo>
                  <a:cubicBezTo>
                    <a:pt x="12099" y="7342"/>
                    <a:pt x="11721" y="7720"/>
                    <a:pt x="11343" y="7720"/>
                  </a:cubicBezTo>
                  <a:cubicBezTo>
                    <a:pt x="10933" y="7720"/>
                    <a:pt x="10555" y="7342"/>
                    <a:pt x="10555" y="6963"/>
                  </a:cubicBezTo>
                  <a:cubicBezTo>
                    <a:pt x="11028" y="6963"/>
                    <a:pt x="11500" y="6711"/>
                    <a:pt x="11784" y="6365"/>
                  </a:cubicBezTo>
                  <a:close/>
                  <a:moveTo>
                    <a:pt x="7432" y="7286"/>
                  </a:moveTo>
                  <a:cubicBezTo>
                    <a:pt x="7531" y="7286"/>
                    <a:pt x="7625" y="7326"/>
                    <a:pt x="7688" y="7405"/>
                  </a:cubicBezTo>
                  <a:cubicBezTo>
                    <a:pt x="7909" y="7499"/>
                    <a:pt x="7909" y="7751"/>
                    <a:pt x="7751" y="7909"/>
                  </a:cubicBezTo>
                  <a:cubicBezTo>
                    <a:pt x="7405" y="8255"/>
                    <a:pt x="6932" y="8444"/>
                    <a:pt x="6396" y="8444"/>
                  </a:cubicBezTo>
                  <a:cubicBezTo>
                    <a:pt x="5892" y="8444"/>
                    <a:pt x="5420" y="8255"/>
                    <a:pt x="5073" y="7909"/>
                  </a:cubicBezTo>
                  <a:cubicBezTo>
                    <a:pt x="4916" y="7751"/>
                    <a:pt x="4916" y="7499"/>
                    <a:pt x="5073" y="7405"/>
                  </a:cubicBezTo>
                  <a:cubicBezTo>
                    <a:pt x="5152" y="7326"/>
                    <a:pt x="5254" y="7286"/>
                    <a:pt x="5349" y="7286"/>
                  </a:cubicBezTo>
                  <a:cubicBezTo>
                    <a:pt x="5443" y="7286"/>
                    <a:pt x="5530" y="7326"/>
                    <a:pt x="5577" y="7405"/>
                  </a:cubicBezTo>
                  <a:cubicBezTo>
                    <a:pt x="5798" y="7609"/>
                    <a:pt x="6081" y="7712"/>
                    <a:pt x="6365" y="7712"/>
                  </a:cubicBezTo>
                  <a:cubicBezTo>
                    <a:pt x="6649" y="7712"/>
                    <a:pt x="6932" y="7609"/>
                    <a:pt x="7153" y="7405"/>
                  </a:cubicBezTo>
                  <a:cubicBezTo>
                    <a:pt x="7231" y="7326"/>
                    <a:pt x="7334" y="7286"/>
                    <a:pt x="7432" y="7286"/>
                  </a:cubicBezTo>
                  <a:close/>
                  <a:moveTo>
                    <a:pt x="8287" y="1"/>
                  </a:moveTo>
                  <a:lnTo>
                    <a:pt x="8350" y="158"/>
                  </a:lnTo>
                  <a:cubicBezTo>
                    <a:pt x="8476" y="726"/>
                    <a:pt x="8287" y="1324"/>
                    <a:pt x="7940" y="1797"/>
                  </a:cubicBezTo>
                  <a:cubicBezTo>
                    <a:pt x="7562" y="2269"/>
                    <a:pt x="6995" y="2521"/>
                    <a:pt x="6428" y="2521"/>
                  </a:cubicBezTo>
                  <a:cubicBezTo>
                    <a:pt x="5829" y="2521"/>
                    <a:pt x="5262" y="2238"/>
                    <a:pt x="4884" y="1797"/>
                  </a:cubicBezTo>
                  <a:cubicBezTo>
                    <a:pt x="4475" y="1324"/>
                    <a:pt x="4380" y="726"/>
                    <a:pt x="4475" y="190"/>
                  </a:cubicBezTo>
                  <a:lnTo>
                    <a:pt x="4538" y="32"/>
                  </a:lnTo>
                  <a:lnTo>
                    <a:pt x="4538" y="32"/>
                  </a:lnTo>
                  <a:cubicBezTo>
                    <a:pt x="3183" y="726"/>
                    <a:pt x="2332" y="2112"/>
                    <a:pt x="2332" y="3655"/>
                  </a:cubicBezTo>
                  <a:lnTo>
                    <a:pt x="2332" y="4002"/>
                  </a:lnTo>
                  <a:cubicBezTo>
                    <a:pt x="1482" y="4002"/>
                    <a:pt x="789" y="4664"/>
                    <a:pt x="789" y="5514"/>
                  </a:cubicBezTo>
                  <a:lnTo>
                    <a:pt x="789" y="5703"/>
                  </a:lnTo>
                  <a:cubicBezTo>
                    <a:pt x="316" y="5987"/>
                    <a:pt x="32" y="6428"/>
                    <a:pt x="32" y="6995"/>
                  </a:cubicBezTo>
                  <a:cubicBezTo>
                    <a:pt x="32" y="7405"/>
                    <a:pt x="190" y="7751"/>
                    <a:pt x="442" y="7972"/>
                  </a:cubicBezTo>
                  <a:lnTo>
                    <a:pt x="64" y="8696"/>
                  </a:lnTo>
                  <a:cubicBezTo>
                    <a:pt x="1" y="8885"/>
                    <a:pt x="64" y="9074"/>
                    <a:pt x="222" y="9200"/>
                  </a:cubicBezTo>
                  <a:cubicBezTo>
                    <a:pt x="282" y="9226"/>
                    <a:pt x="341" y="9238"/>
                    <a:pt x="396" y="9238"/>
                  </a:cubicBezTo>
                  <a:cubicBezTo>
                    <a:pt x="541" y="9238"/>
                    <a:pt x="666" y="9157"/>
                    <a:pt x="757" y="9043"/>
                  </a:cubicBezTo>
                  <a:lnTo>
                    <a:pt x="1072" y="8413"/>
                  </a:lnTo>
                  <a:cubicBezTo>
                    <a:pt x="1230" y="8444"/>
                    <a:pt x="1387" y="8507"/>
                    <a:pt x="1545" y="8507"/>
                  </a:cubicBezTo>
                  <a:cubicBezTo>
                    <a:pt x="1923" y="8507"/>
                    <a:pt x="2332" y="8350"/>
                    <a:pt x="2553" y="8098"/>
                  </a:cubicBezTo>
                  <a:cubicBezTo>
                    <a:pt x="3151" y="9641"/>
                    <a:pt x="4632" y="10776"/>
                    <a:pt x="6365" y="10776"/>
                  </a:cubicBezTo>
                  <a:cubicBezTo>
                    <a:pt x="8098" y="10776"/>
                    <a:pt x="9610" y="9641"/>
                    <a:pt x="10209" y="8098"/>
                  </a:cubicBezTo>
                  <a:cubicBezTo>
                    <a:pt x="10461" y="8381"/>
                    <a:pt x="10839" y="8507"/>
                    <a:pt x="11217" y="8507"/>
                  </a:cubicBezTo>
                  <a:cubicBezTo>
                    <a:pt x="11374" y="8507"/>
                    <a:pt x="11532" y="8444"/>
                    <a:pt x="11689" y="8413"/>
                  </a:cubicBezTo>
                  <a:lnTo>
                    <a:pt x="12004" y="9043"/>
                  </a:lnTo>
                  <a:cubicBezTo>
                    <a:pt x="12069" y="9173"/>
                    <a:pt x="12193" y="9258"/>
                    <a:pt x="12326" y="9258"/>
                  </a:cubicBezTo>
                  <a:cubicBezTo>
                    <a:pt x="12387" y="9258"/>
                    <a:pt x="12449" y="9240"/>
                    <a:pt x="12508" y="9200"/>
                  </a:cubicBezTo>
                  <a:cubicBezTo>
                    <a:pt x="12729" y="9137"/>
                    <a:pt x="12792" y="8885"/>
                    <a:pt x="12666" y="8696"/>
                  </a:cubicBezTo>
                  <a:lnTo>
                    <a:pt x="12382" y="7940"/>
                  </a:lnTo>
                  <a:cubicBezTo>
                    <a:pt x="12634" y="7657"/>
                    <a:pt x="12792" y="7310"/>
                    <a:pt x="12792" y="6963"/>
                  </a:cubicBezTo>
                  <a:cubicBezTo>
                    <a:pt x="12792" y="6396"/>
                    <a:pt x="12477" y="5924"/>
                    <a:pt x="12036" y="5672"/>
                  </a:cubicBezTo>
                  <a:lnTo>
                    <a:pt x="12036" y="5451"/>
                  </a:lnTo>
                  <a:cubicBezTo>
                    <a:pt x="12036" y="4632"/>
                    <a:pt x="11343" y="3971"/>
                    <a:pt x="10524" y="3971"/>
                  </a:cubicBezTo>
                  <a:lnTo>
                    <a:pt x="10524" y="3624"/>
                  </a:lnTo>
                  <a:cubicBezTo>
                    <a:pt x="10524" y="2080"/>
                    <a:pt x="9641" y="694"/>
                    <a:pt x="82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61"/>
            <p:cNvSpPr/>
            <p:nvPr/>
          </p:nvSpPr>
          <p:spPr>
            <a:xfrm>
              <a:off x="-57493150" y="4151150"/>
              <a:ext cx="55150" cy="36250"/>
            </a:xfrm>
            <a:custGeom>
              <a:avLst/>
              <a:gdLst/>
              <a:ahLst/>
              <a:cxnLst/>
              <a:rect l="l" t="t" r="r" b="b"/>
              <a:pathLst>
                <a:path w="2206" h="1450" extrusionOk="0">
                  <a:moveTo>
                    <a:pt x="379" y="1"/>
                  </a:moveTo>
                  <a:cubicBezTo>
                    <a:pt x="158" y="1"/>
                    <a:pt x="0" y="127"/>
                    <a:pt x="0" y="347"/>
                  </a:cubicBezTo>
                  <a:lnTo>
                    <a:pt x="0" y="1072"/>
                  </a:lnTo>
                  <a:cubicBezTo>
                    <a:pt x="0" y="1292"/>
                    <a:pt x="158" y="1450"/>
                    <a:pt x="379" y="1450"/>
                  </a:cubicBezTo>
                  <a:lnTo>
                    <a:pt x="1103" y="1450"/>
                  </a:lnTo>
                  <a:cubicBezTo>
                    <a:pt x="1733" y="1450"/>
                    <a:pt x="2206" y="914"/>
                    <a:pt x="2206" y="347"/>
                  </a:cubicBezTo>
                  <a:cubicBezTo>
                    <a:pt x="2206" y="158"/>
                    <a:pt x="2048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61"/>
            <p:cNvSpPr/>
            <p:nvPr/>
          </p:nvSpPr>
          <p:spPr>
            <a:xfrm>
              <a:off x="-57381300" y="4151150"/>
              <a:ext cx="55925" cy="36250"/>
            </a:xfrm>
            <a:custGeom>
              <a:avLst/>
              <a:gdLst/>
              <a:ahLst/>
              <a:cxnLst/>
              <a:rect l="l" t="t" r="r" b="b"/>
              <a:pathLst>
                <a:path w="2237" h="1450" extrusionOk="0">
                  <a:moveTo>
                    <a:pt x="347" y="1"/>
                  </a:moveTo>
                  <a:cubicBezTo>
                    <a:pt x="158" y="1"/>
                    <a:pt x="0" y="127"/>
                    <a:pt x="0" y="347"/>
                  </a:cubicBezTo>
                  <a:cubicBezTo>
                    <a:pt x="0" y="977"/>
                    <a:pt x="504" y="1450"/>
                    <a:pt x="1103" y="1450"/>
                  </a:cubicBezTo>
                  <a:lnTo>
                    <a:pt x="1827" y="1450"/>
                  </a:lnTo>
                  <a:cubicBezTo>
                    <a:pt x="2048" y="1450"/>
                    <a:pt x="2206" y="1292"/>
                    <a:pt x="2206" y="1103"/>
                  </a:cubicBezTo>
                  <a:lnTo>
                    <a:pt x="2206" y="347"/>
                  </a:lnTo>
                  <a:cubicBezTo>
                    <a:pt x="2237" y="158"/>
                    <a:pt x="2079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61"/>
            <p:cNvSpPr/>
            <p:nvPr/>
          </p:nvSpPr>
          <p:spPr>
            <a:xfrm>
              <a:off x="-57442750" y="3982600"/>
              <a:ext cx="65400" cy="93750"/>
            </a:xfrm>
            <a:custGeom>
              <a:avLst/>
              <a:gdLst/>
              <a:ahLst/>
              <a:cxnLst/>
              <a:rect l="l" t="t" r="r" b="b"/>
              <a:pathLst>
                <a:path w="2616" h="3750" extrusionOk="0">
                  <a:moveTo>
                    <a:pt x="1292" y="1"/>
                  </a:moveTo>
                  <a:cubicBezTo>
                    <a:pt x="883" y="1"/>
                    <a:pt x="473" y="316"/>
                    <a:pt x="410" y="757"/>
                  </a:cubicBezTo>
                  <a:lnTo>
                    <a:pt x="95" y="2269"/>
                  </a:lnTo>
                  <a:cubicBezTo>
                    <a:pt x="1" y="2616"/>
                    <a:pt x="127" y="3025"/>
                    <a:pt x="316" y="3309"/>
                  </a:cubicBezTo>
                  <a:cubicBezTo>
                    <a:pt x="599" y="3529"/>
                    <a:pt x="946" y="3750"/>
                    <a:pt x="1355" y="3750"/>
                  </a:cubicBezTo>
                  <a:cubicBezTo>
                    <a:pt x="1702" y="3750"/>
                    <a:pt x="2049" y="3592"/>
                    <a:pt x="2301" y="3309"/>
                  </a:cubicBezTo>
                  <a:cubicBezTo>
                    <a:pt x="2521" y="3025"/>
                    <a:pt x="2616" y="2647"/>
                    <a:pt x="2521" y="2269"/>
                  </a:cubicBezTo>
                  <a:lnTo>
                    <a:pt x="2206" y="757"/>
                  </a:lnTo>
                  <a:cubicBezTo>
                    <a:pt x="2143" y="316"/>
                    <a:pt x="1734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5" name="Google Shape;7575;p61"/>
          <p:cNvGrpSpPr/>
          <p:nvPr/>
        </p:nvGrpSpPr>
        <p:grpSpPr>
          <a:xfrm>
            <a:off x="7538779" y="1531646"/>
            <a:ext cx="314662" cy="358999"/>
            <a:chOff x="-55576850" y="3198125"/>
            <a:chExt cx="279625" cy="319025"/>
          </a:xfrm>
        </p:grpSpPr>
        <p:sp>
          <p:nvSpPr>
            <p:cNvPr id="7576" name="Google Shape;7576;p61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61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61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61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0" name="Google Shape;7580;p61"/>
          <p:cNvGrpSpPr/>
          <p:nvPr/>
        </p:nvGrpSpPr>
        <p:grpSpPr>
          <a:xfrm>
            <a:off x="7516174" y="1987621"/>
            <a:ext cx="359871" cy="358324"/>
            <a:chOff x="-55596550" y="3590175"/>
            <a:chExt cx="319800" cy="318425"/>
          </a:xfrm>
        </p:grpSpPr>
        <p:sp>
          <p:nvSpPr>
            <p:cNvPr id="7581" name="Google Shape;7581;p61"/>
            <p:cNvSpPr/>
            <p:nvPr/>
          </p:nvSpPr>
          <p:spPr>
            <a:xfrm>
              <a:off x="-55596550" y="3590175"/>
              <a:ext cx="319800" cy="112850"/>
            </a:xfrm>
            <a:custGeom>
              <a:avLst/>
              <a:gdLst/>
              <a:ahLst/>
              <a:cxnLst/>
              <a:rect l="l" t="t" r="r" b="b"/>
              <a:pathLst>
                <a:path w="12792" h="4514" extrusionOk="0">
                  <a:moveTo>
                    <a:pt x="6380" y="0"/>
                  </a:moveTo>
                  <a:cubicBezTo>
                    <a:pt x="6309" y="0"/>
                    <a:pt x="6238" y="24"/>
                    <a:pt x="6175" y="71"/>
                  </a:cubicBezTo>
                  <a:lnTo>
                    <a:pt x="189" y="3789"/>
                  </a:lnTo>
                  <a:cubicBezTo>
                    <a:pt x="32" y="3883"/>
                    <a:pt x="0" y="4072"/>
                    <a:pt x="32" y="4230"/>
                  </a:cubicBezTo>
                  <a:cubicBezTo>
                    <a:pt x="95" y="4387"/>
                    <a:pt x="221" y="4513"/>
                    <a:pt x="378" y="4513"/>
                  </a:cubicBezTo>
                  <a:lnTo>
                    <a:pt x="12350" y="4513"/>
                  </a:lnTo>
                  <a:cubicBezTo>
                    <a:pt x="12508" y="4513"/>
                    <a:pt x="12665" y="4387"/>
                    <a:pt x="12728" y="4230"/>
                  </a:cubicBezTo>
                  <a:cubicBezTo>
                    <a:pt x="12791" y="4072"/>
                    <a:pt x="12728" y="3883"/>
                    <a:pt x="12571" y="3789"/>
                  </a:cubicBezTo>
                  <a:lnTo>
                    <a:pt x="6585" y="71"/>
                  </a:lnTo>
                  <a:cubicBezTo>
                    <a:pt x="6522" y="24"/>
                    <a:pt x="6451" y="0"/>
                    <a:pt x="63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61"/>
            <p:cNvSpPr/>
            <p:nvPr/>
          </p:nvSpPr>
          <p:spPr>
            <a:xfrm>
              <a:off x="-55539850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616" y="725"/>
                  </a:moveTo>
                  <a:cubicBezTo>
                    <a:pt x="2805" y="725"/>
                    <a:pt x="2962" y="883"/>
                    <a:pt x="2962" y="1072"/>
                  </a:cubicBezTo>
                  <a:cubicBezTo>
                    <a:pt x="2962" y="1292"/>
                    <a:pt x="2805" y="1450"/>
                    <a:pt x="2616" y="1450"/>
                  </a:cubicBezTo>
                  <a:cubicBezTo>
                    <a:pt x="2427" y="1450"/>
                    <a:pt x="2269" y="1292"/>
                    <a:pt x="2269" y="1072"/>
                  </a:cubicBezTo>
                  <a:cubicBezTo>
                    <a:pt x="2269" y="883"/>
                    <a:pt x="2427" y="725"/>
                    <a:pt x="2616" y="725"/>
                  </a:cubicBezTo>
                  <a:close/>
                  <a:moveTo>
                    <a:pt x="5609" y="725"/>
                  </a:moveTo>
                  <a:cubicBezTo>
                    <a:pt x="5798" y="725"/>
                    <a:pt x="5955" y="883"/>
                    <a:pt x="5955" y="1072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420" y="1450"/>
                    <a:pt x="5262" y="1292"/>
                    <a:pt x="5262" y="1072"/>
                  </a:cubicBezTo>
                  <a:cubicBezTo>
                    <a:pt x="5262" y="883"/>
                    <a:pt x="5420" y="725"/>
                    <a:pt x="5609" y="725"/>
                  </a:cubicBezTo>
                  <a:close/>
                  <a:moveTo>
                    <a:pt x="3395" y="2245"/>
                  </a:moveTo>
                  <a:cubicBezTo>
                    <a:pt x="3490" y="2245"/>
                    <a:pt x="3577" y="2285"/>
                    <a:pt x="3624" y="2363"/>
                  </a:cubicBezTo>
                  <a:cubicBezTo>
                    <a:pt x="3781" y="2521"/>
                    <a:pt x="3781" y="2741"/>
                    <a:pt x="3624" y="2867"/>
                  </a:cubicBezTo>
                  <a:lnTo>
                    <a:pt x="2899" y="3624"/>
                  </a:lnTo>
                  <a:cubicBezTo>
                    <a:pt x="2820" y="3687"/>
                    <a:pt x="2718" y="3718"/>
                    <a:pt x="2620" y="3718"/>
                  </a:cubicBezTo>
                  <a:cubicBezTo>
                    <a:pt x="2521" y="3718"/>
                    <a:pt x="2427" y="3687"/>
                    <a:pt x="2364" y="3624"/>
                  </a:cubicBezTo>
                  <a:cubicBezTo>
                    <a:pt x="2206" y="3466"/>
                    <a:pt x="2206" y="3214"/>
                    <a:pt x="2364" y="3088"/>
                  </a:cubicBezTo>
                  <a:lnTo>
                    <a:pt x="3120" y="2363"/>
                  </a:lnTo>
                  <a:cubicBezTo>
                    <a:pt x="3199" y="2285"/>
                    <a:pt x="3301" y="2245"/>
                    <a:pt x="3395" y="2245"/>
                  </a:cubicBezTo>
                  <a:close/>
                  <a:moveTo>
                    <a:pt x="4849" y="2245"/>
                  </a:moveTo>
                  <a:cubicBezTo>
                    <a:pt x="4947" y="2245"/>
                    <a:pt x="5042" y="2285"/>
                    <a:pt x="5105" y="2363"/>
                  </a:cubicBezTo>
                  <a:lnTo>
                    <a:pt x="5829" y="3088"/>
                  </a:lnTo>
                  <a:cubicBezTo>
                    <a:pt x="5987" y="3246"/>
                    <a:pt x="5987" y="3498"/>
                    <a:pt x="5829" y="3624"/>
                  </a:cubicBezTo>
                  <a:cubicBezTo>
                    <a:pt x="5750" y="3687"/>
                    <a:pt x="5656" y="3718"/>
                    <a:pt x="5565" y="3718"/>
                  </a:cubicBezTo>
                  <a:cubicBezTo>
                    <a:pt x="5475" y="3718"/>
                    <a:pt x="5388" y="3687"/>
                    <a:pt x="5325" y="3624"/>
                  </a:cubicBezTo>
                  <a:lnTo>
                    <a:pt x="4569" y="2867"/>
                  </a:lnTo>
                  <a:cubicBezTo>
                    <a:pt x="4474" y="2741"/>
                    <a:pt x="4474" y="2521"/>
                    <a:pt x="4569" y="2363"/>
                  </a:cubicBezTo>
                  <a:cubicBezTo>
                    <a:pt x="4648" y="2285"/>
                    <a:pt x="4750" y="2245"/>
                    <a:pt x="4849" y="2245"/>
                  </a:cubicBezTo>
                  <a:close/>
                  <a:moveTo>
                    <a:pt x="5164" y="4041"/>
                  </a:moveTo>
                  <a:cubicBezTo>
                    <a:pt x="5262" y="4041"/>
                    <a:pt x="5357" y="4080"/>
                    <a:pt x="5420" y="4159"/>
                  </a:cubicBezTo>
                  <a:cubicBezTo>
                    <a:pt x="5577" y="4317"/>
                    <a:pt x="5577" y="4537"/>
                    <a:pt x="5420" y="4663"/>
                  </a:cubicBezTo>
                  <a:cubicBezTo>
                    <a:pt x="5042" y="5010"/>
                    <a:pt x="4569" y="5230"/>
                    <a:pt x="4065" y="5230"/>
                  </a:cubicBezTo>
                  <a:cubicBezTo>
                    <a:pt x="3561" y="5230"/>
                    <a:pt x="3088" y="5010"/>
                    <a:pt x="2773" y="4663"/>
                  </a:cubicBezTo>
                  <a:cubicBezTo>
                    <a:pt x="2616" y="4506"/>
                    <a:pt x="2616" y="4285"/>
                    <a:pt x="2773" y="4159"/>
                  </a:cubicBezTo>
                  <a:cubicBezTo>
                    <a:pt x="2852" y="4080"/>
                    <a:pt x="2946" y="4041"/>
                    <a:pt x="3037" y="4041"/>
                  </a:cubicBezTo>
                  <a:cubicBezTo>
                    <a:pt x="3128" y="4041"/>
                    <a:pt x="3214" y="4080"/>
                    <a:pt x="3277" y="4159"/>
                  </a:cubicBezTo>
                  <a:cubicBezTo>
                    <a:pt x="3514" y="4380"/>
                    <a:pt x="3821" y="4490"/>
                    <a:pt x="4116" y="4490"/>
                  </a:cubicBezTo>
                  <a:cubicBezTo>
                    <a:pt x="4411" y="4490"/>
                    <a:pt x="4695" y="4380"/>
                    <a:pt x="4884" y="4159"/>
                  </a:cubicBezTo>
                  <a:cubicBezTo>
                    <a:pt x="4963" y="4080"/>
                    <a:pt x="5065" y="4041"/>
                    <a:pt x="5164" y="4041"/>
                  </a:cubicBezTo>
                  <a:close/>
                  <a:moveTo>
                    <a:pt x="1" y="1"/>
                  </a:moveTo>
                  <a:lnTo>
                    <a:pt x="1" y="3340"/>
                  </a:lnTo>
                  <a:cubicBezTo>
                    <a:pt x="1" y="5577"/>
                    <a:pt x="1860" y="7467"/>
                    <a:pt x="4096" y="7467"/>
                  </a:cubicBezTo>
                  <a:cubicBezTo>
                    <a:pt x="6365" y="7467"/>
                    <a:pt x="8192" y="5608"/>
                    <a:pt x="8192" y="3340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61"/>
            <p:cNvSpPr/>
            <p:nvPr/>
          </p:nvSpPr>
          <p:spPr>
            <a:xfrm>
              <a:off x="-55316150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73" y="284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61"/>
            <p:cNvSpPr/>
            <p:nvPr/>
          </p:nvSpPr>
          <p:spPr>
            <a:xfrm>
              <a:off x="-55576850" y="3727425"/>
              <a:ext cx="18900" cy="63800"/>
            </a:xfrm>
            <a:custGeom>
              <a:avLst/>
              <a:gdLst/>
              <a:ahLst/>
              <a:cxnLst/>
              <a:rect l="l" t="t" r="r" b="b"/>
              <a:pathLst>
                <a:path w="756" h="2552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5" name="Google Shape;7585;p61"/>
          <p:cNvGrpSpPr/>
          <p:nvPr/>
        </p:nvGrpSpPr>
        <p:grpSpPr>
          <a:xfrm>
            <a:off x="7531412" y="2428964"/>
            <a:ext cx="358999" cy="359252"/>
            <a:chOff x="-55595775" y="3982375"/>
            <a:chExt cx="319025" cy="319250"/>
          </a:xfrm>
        </p:grpSpPr>
        <p:sp>
          <p:nvSpPr>
            <p:cNvPr id="7586" name="Google Shape;7586;p61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61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61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61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61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61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2" name="Google Shape;7592;p61"/>
          <p:cNvGrpSpPr/>
          <p:nvPr/>
        </p:nvGrpSpPr>
        <p:grpSpPr>
          <a:xfrm>
            <a:off x="6188595" y="2887174"/>
            <a:ext cx="358999" cy="358099"/>
            <a:chOff x="-53635375" y="3192625"/>
            <a:chExt cx="319025" cy="318225"/>
          </a:xfrm>
        </p:grpSpPr>
        <p:sp>
          <p:nvSpPr>
            <p:cNvPr id="7593" name="Google Shape;7593;p61"/>
            <p:cNvSpPr/>
            <p:nvPr/>
          </p:nvSpPr>
          <p:spPr>
            <a:xfrm>
              <a:off x="-53560550" y="3342275"/>
              <a:ext cx="167000" cy="151250"/>
            </a:xfrm>
            <a:custGeom>
              <a:avLst/>
              <a:gdLst/>
              <a:ahLst/>
              <a:cxnLst/>
              <a:rect l="l" t="t" r="r" b="b"/>
              <a:pathLst>
                <a:path w="6680" h="6050" extrusionOk="0">
                  <a:moveTo>
                    <a:pt x="1891" y="756"/>
                  </a:moveTo>
                  <a:cubicBezTo>
                    <a:pt x="2080" y="756"/>
                    <a:pt x="2238" y="914"/>
                    <a:pt x="2238" y="1103"/>
                  </a:cubicBezTo>
                  <a:cubicBezTo>
                    <a:pt x="2238" y="1323"/>
                    <a:pt x="2080" y="1481"/>
                    <a:pt x="1891" y="1481"/>
                  </a:cubicBezTo>
                  <a:cubicBezTo>
                    <a:pt x="1875" y="1484"/>
                    <a:pt x="1859" y="1485"/>
                    <a:pt x="1844" y="1485"/>
                  </a:cubicBezTo>
                  <a:cubicBezTo>
                    <a:pt x="1676" y="1485"/>
                    <a:pt x="1544" y="1333"/>
                    <a:pt x="1544" y="1103"/>
                  </a:cubicBezTo>
                  <a:cubicBezTo>
                    <a:pt x="1544" y="914"/>
                    <a:pt x="1702" y="756"/>
                    <a:pt x="1891" y="756"/>
                  </a:cubicBezTo>
                  <a:close/>
                  <a:moveTo>
                    <a:pt x="4884" y="788"/>
                  </a:moveTo>
                  <a:cubicBezTo>
                    <a:pt x="5073" y="788"/>
                    <a:pt x="5231" y="945"/>
                    <a:pt x="5231" y="1166"/>
                  </a:cubicBezTo>
                  <a:cubicBezTo>
                    <a:pt x="5262" y="1355"/>
                    <a:pt x="5073" y="1512"/>
                    <a:pt x="4884" y="1512"/>
                  </a:cubicBezTo>
                  <a:cubicBezTo>
                    <a:pt x="4695" y="1512"/>
                    <a:pt x="4537" y="1355"/>
                    <a:pt x="4537" y="1166"/>
                  </a:cubicBezTo>
                  <a:cubicBezTo>
                    <a:pt x="4537" y="945"/>
                    <a:pt x="4695" y="788"/>
                    <a:pt x="4884" y="788"/>
                  </a:cubicBezTo>
                  <a:close/>
                  <a:moveTo>
                    <a:pt x="4443" y="3348"/>
                  </a:moveTo>
                  <a:cubicBezTo>
                    <a:pt x="4537" y="3348"/>
                    <a:pt x="4632" y="3387"/>
                    <a:pt x="4695" y="3466"/>
                  </a:cubicBezTo>
                  <a:cubicBezTo>
                    <a:pt x="4852" y="3592"/>
                    <a:pt x="4852" y="3844"/>
                    <a:pt x="4726" y="3970"/>
                  </a:cubicBezTo>
                  <a:cubicBezTo>
                    <a:pt x="4380" y="4348"/>
                    <a:pt x="3907" y="4537"/>
                    <a:pt x="3435" y="4537"/>
                  </a:cubicBezTo>
                  <a:cubicBezTo>
                    <a:pt x="2899" y="4537"/>
                    <a:pt x="2427" y="4348"/>
                    <a:pt x="2080" y="3970"/>
                  </a:cubicBezTo>
                  <a:cubicBezTo>
                    <a:pt x="1923" y="3844"/>
                    <a:pt x="1923" y="3592"/>
                    <a:pt x="2080" y="3466"/>
                  </a:cubicBezTo>
                  <a:cubicBezTo>
                    <a:pt x="2159" y="3387"/>
                    <a:pt x="2261" y="3348"/>
                    <a:pt x="2360" y="3348"/>
                  </a:cubicBezTo>
                  <a:cubicBezTo>
                    <a:pt x="2458" y="3348"/>
                    <a:pt x="2553" y="3387"/>
                    <a:pt x="2616" y="3466"/>
                  </a:cubicBezTo>
                  <a:cubicBezTo>
                    <a:pt x="2820" y="3686"/>
                    <a:pt x="3104" y="3797"/>
                    <a:pt x="3391" y="3797"/>
                  </a:cubicBezTo>
                  <a:cubicBezTo>
                    <a:pt x="3679" y="3797"/>
                    <a:pt x="3970" y="3686"/>
                    <a:pt x="4191" y="3466"/>
                  </a:cubicBezTo>
                  <a:cubicBezTo>
                    <a:pt x="4254" y="3387"/>
                    <a:pt x="4348" y="3348"/>
                    <a:pt x="4443" y="3348"/>
                  </a:cubicBezTo>
                  <a:close/>
                  <a:moveTo>
                    <a:pt x="1" y="0"/>
                  </a:moveTo>
                  <a:lnTo>
                    <a:pt x="1" y="2678"/>
                  </a:lnTo>
                  <a:cubicBezTo>
                    <a:pt x="1" y="4537"/>
                    <a:pt x="1481" y="6049"/>
                    <a:pt x="3340" y="6049"/>
                  </a:cubicBezTo>
                  <a:cubicBezTo>
                    <a:pt x="5199" y="6049"/>
                    <a:pt x="6680" y="4537"/>
                    <a:pt x="6680" y="2678"/>
                  </a:cubicBezTo>
                  <a:lnTo>
                    <a:pt x="66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61"/>
            <p:cNvSpPr/>
            <p:nvPr/>
          </p:nvSpPr>
          <p:spPr>
            <a:xfrm>
              <a:off x="-53559750" y="3305250"/>
              <a:ext cx="168575" cy="18150"/>
            </a:xfrm>
            <a:custGeom>
              <a:avLst/>
              <a:gdLst/>
              <a:ahLst/>
              <a:cxnLst/>
              <a:rect l="l" t="t" r="r" b="b"/>
              <a:pathLst>
                <a:path w="6743" h="726" extrusionOk="0">
                  <a:moveTo>
                    <a:pt x="0" y="0"/>
                  </a:moveTo>
                  <a:lnTo>
                    <a:pt x="0" y="725"/>
                  </a:lnTo>
                  <a:lnTo>
                    <a:pt x="6742" y="725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61"/>
            <p:cNvSpPr/>
            <p:nvPr/>
          </p:nvSpPr>
          <p:spPr>
            <a:xfrm>
              <a:off x="-53635375" y="31926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02" y="1607"/>
                  </a:moveTo>
                  <a:cubicBezTo>
                    <a:pt x="6491" y="1607"/>
                    <a:pt x="6648" y="1765"/>
                    <a:pt x="6648" y="1985"/>
                  </a:cubicBezTo>
                  <a:lnTo>
                    <a:pt x="6648" y="2332"/>
                  </a:lnTo>
                  <a:lnTo>
                    <a:pt x="6995" y="2332"/>
                  </a:lnTo>
                  <a:cubicBezTo>
                    <a:pt x="7215" y="2332"/>
                    <a:pt x="7373" y="2489"/>
                    <a:pt x="7373" y="2678"/>
                  </a:cubicBezTo>
                  <a:cubicBezTo>
                    <a:pt x="7373" y="2867"/>
                    <a:pt x="7215" y="3056"/>
                    <a:pt x="6995" y="3056"/>
                  </a:cubicBezTo>
                  <a:lnTo>
                    <a:pt x="6648" y="3056"/>
                  </a:lnTo>
                  <a:lnTo>
                    <a:pt x="6648" y="3781"/>
                  </a:lnTo>
                  <a:lnTo>
                    <a:pt x="9988" y="3781"/>
                  </a:lnTo>
                  <a:cubicBezTo>
                    <a:pt x="10208" y="3781"/>
                    <a:pt x="10366" y="3938"/>
                    <a:pt x="10366" y="4159"/>
                  </a:cubicBezTo>
                  <a:lnTo>
                    <a:pt x="10366" y="5041"/>
                  </a:lnTo>
                  <a:lnTo>
                    <a:pt x="10366" y="5104"/>
                  </a:lnTo>
                  <a:lnTo>
                    <a:pt x="10366" y="8633"/>
                  </a:lnTo>
                  <a:cubicBezTo>
                    <a:pt x="10366" y="10859"/>
                    <a:pt x="8525" y="12711"/>
                    <a:pt x="6302" y="12728"/>
                  </a:cubicBezTo>
                  <a:lnTo>
                    <a:pt x="6302" y="12728"/>
                  </a:lnTo>
                  <a:cubicBezTo>
                    <a:pt x="4079" y="12711"/>
                    <a:pt x="2238" y="10859"/>
                    <a:pt x="2238" y="8633"/>
                  </a:cubicBezTo>
                  <a:lnTo>
                    <a:pt x="2238" y="5104"/>
                  </a:lnTo>
                  <a:lnTo>
                    <a:pt x="2238" y="5041"/>
                  </a:lnTo>
                  <a:lnTo>
                    <a:pt x="2238" y="4159"/>
                  </a:lnTo>
                  <a:cubicBezTo>
                    <a:pt x="2238" y="3938"/>
                    <a:pt x="2395" y="3781"/>
                    <a:pt x="2584" y="3781"/>
                  </a:cubicBezTo>
                  <a:lnTo>
                    <a:pt x="5955" y="3781"/>
                  </a:lnTo>
                  <a:lnTo>
                    <a:pt x="5955" y="3056"/>
                  </a:lnTo>
                  <a:lnTo>
                    <a:pt x="5577" y="3056"/>
                  </a:lnTo>
                  <a:cubicBezTo>
                    <a:pt x="5388" y="3056"/>
                    <a:pt x="5231" y="2867"/>
                    <a:pt x="5231" y="2678"/>
                  </a:cubicBezTo>
                  <a:cubicBezTo>
                    <a:pt x="5231" y="2489"/>
                    <a:pt x="5388" y="2332"/>
                    <a:pt x="5577" y="2332"/>
                  </a:cubicBezTo>
                  <a:lnTo>
                    <a:pt x="5955" y="2332"/>
                  </a:lnTo>
                  <a:lnTo>
                    <a:pt x="5955" y="1985"/>
                  </a:lnTo>
                  <a:cubicBezTo>
                    <a:pt x="5955" y="1765"/>
                    <a:pt x="6113" y="1607"/>
                    <a:pt x="6302" y="1607"/>
                  </a:cubicBezTo>
                  <a:close/>
                  <a:moveTo>
                    <a:pt x="6365" y="0"/>
                  </a:moveTo>
                  <a:cubicBezTo>
                    <a:pt x="2868" y="0"/>
                    <a:pt x="1" y="2836"/>
                    <a:pt x="1" y="6364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2256" y="12728"/>
                  </a:lnTo>
                  <a:cubicBezTo>
                    <a:pt x="12445" y="12728"/>
                    <a:pt x="12603" y="12571"/>
                    <a:pt x="12603" y="12382"/>
                  </a:cubicBezTo>
                  <a:lnTo>
                    <a:pt x="12603" y="6364"/>
                  </a:lnTo>
                  <a:cubicBezTo>
                    <a:pt x="12760" y="2899"/>
                    <a:pt x="9893" y="0"/>
                    <a:pt x="63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6" name="Google Shape;7596;p61"/>
          <p:cNvGrpSpPr/>
          <p:nvPr/>
        </p:nvGrpSpPr>
        <p:grpSpPr>
          <a:xfrm>
            <a:off x="6210763" y="3358148"/>
            <a:ext cx="314662" cy="358999"/>
            <a:chOff x="-53615675" y="3584850"/>
            <a:chExt cx="279625" cy="319025"/>
          </a:xfrm>
        </p:grpSpPr>
        <p:sp>
          <p:nvSpPr>
            <p:cNvPr id="7597" name="Google Shape;7597;p61"/>
            <p:cNvSpPr/>
            <p:nvPr/>
          </p:nvSpPr>
          <p:spPr>
            <a:xfrm>
              <a:off x="-53577075" y="3584850"/>
              <a:ext cx="204800" cy="319025"/>
            </a:xfrm>
            <a:custGeom>
              <a:avLst/>
              <a:gdLst/>
              <a:ahLst/>
              <a:cxnLst/>
              <a:rect l="l" t="t" r="r" b="b"/>
              <a:pathLst>
                <a:path w="8192" h="12761" extrusionOk="0">
                  <a:moveTo>
                    <a:pt x="2552" y="6774"/>
                  </a:moveTo>
                  <a:cubicBezTo>
                    <a:pt x="2741" y="6774"/>
                    <a:pt x="2899" y="6932"/>
                    <a:pt x="2899" y="7121"/>
                  </a:cubicBezTo>
                  <a:cubicBezTo>
                    <a:pt x="2899" y="7310"/>
                    <a:pt x="2741" y="7467"/>
                    <a:pt x="2552" y="7467"/>
                  </a:cubicBezTo>
                  <a:cubicBezTo>
                    <a:pt x="2363" y="7467"/>
                    <a:pt x="2205" y="7310"/>
                    <a:pt x="2205" y="7121"/>
                  </a:cubicBezTo>
                  <a:cubicBezTo>
                    <a:pt x="2205" y="6932"/>
                    <a:pt x="2363" y="6774"/>
                    <a:pt x="2552" y="6774"/>
                  </a:cubicBezTo>
                  <a:close/>
                  <a:moveTo>
                    <a:pt x="5545" y="6774"/>
                  </a:moveTo>
                  <a:cubicBezTo>
                    <a:pt x="5734" y="6774"/>
                    <a:pt x="5892" y="6932"/>
                    <a:pt x="5892" y="7121"/>
                  </a:cubicBezTo>
                  <a:cubicBezTo>
                    <a:pt x="5892" y="7310"/>
                    <a:pt x="5734" y="7467"/>
                    <a:pt x="5545" y="7467"/>
                  </a:cubicBezTo>
                  <a:cubicBezTo>
                    <a:pt x="5356" y="7467"/>
                    <a:pt x="5198" y="7310"/>
                    <a:pt x="5198" y="7121"/>
                  </a:cubicBezTo>
                  <a:cubicBezTo>
                    <a:pt x="5198" y="6932"/>
                    <a:pt x="5356" y="6774"/>
                    <a:pt x="5545" y="6774"/>
                  </a:cubicBezTo>
                  <a:close/>
                  <a:moveTo>
                    <a:pt x="5104" y="9302"/>
                  </a:moveTo>
                  <a:cubicBezTo>
                    <a:pt x="5198" y="9302"/>
                    <a:pt x="5293" y="9342"/>
                    <a:pt x="5356" y="9421"/>
                  </a:cubicBezTo>
                  <a:cubicBezTo>
                    <a:pt x="5513" y="9578"/>
                    <a:pt x="5513" y="9799"/>
                    <a:pt x="5387" y="9925"/>
                  </a:cubicBezTo>
                  <a:cubicBezTo>
                    <a:pt x="5041" y="10271"/>
                    <a:pt x="4568" y="10460"/>
                    <a:pt x="4096" y="10460"/>
                  </a:cubicBezTo>
                  <a:cubicBezTo>
                    <a:pt x="3560" y="10460"/>
                    <a:pt x="3088" y="10271"/>
                    <a:pt x="2741" y="9925"/>
                  </a:cubicBezTo>
                  <a:cubicBezTo>
                    <a:pt x="2584" y="9767"/>
                    <a:pt x="2584" y="9515"/>
                    <a:pt x="2741" y="9421"/>
                  </a:cubicBezTo>
                  <a:cubicBezTo>
                    <a:pt x="2820" y="9342"/>
                    <a:pt x="2922" y="9302"/>
                    <a:pt x="3021" y="9302"/>
                  </a:cubicBezTo>
                  <a:cubicBezTo>
                    <a:pt x="3119" y="9302"/>
                    <a:pt x="3214" y="9342"/>
                    <a:pt x="3277" y="9421"/>
                  </a:cubicBezTo>
                  <a:cubicBezTo>
                    <a:pt x="3481" y="9625"/>
                    <a:pt x="3765" y="9728"/>
                    <a:pt x="4052" y="9728"/>
                  </a:cubicBezTo>
                  <a:cubicBezTo>
                    <a:pt x="4340" y="9728"/>
                    <a:pt x="4631" y="9625"/>
                    <a:pt x="4852" y="9421"/>
                  </a:cubicBezTo>
                  <a:cubicBezTo>
                    <a:pt x="4915" y="9342"/>
                    <a:pt x="5009" y="9302"/>
                    <a:pt x="5104" y="9302"/>
                  </a:cubicBezTo>
                  <a:close/>
                  <a:moveTo>
                    <a:pt x="5577" y="1"/>
                  </a:moveTo>
                  <a:cubicBezTo>
                    <a:pt x="4568" y="1"/>
                    <a:pt x="3749" y="820"/>
                    <a:pt x="3749" y="1859"/>
                  </a:cubicBezTo>
                  <a:lnTo>
                    <a:pt x="3749" y="3025"/>
                  </a:lnTo>
                  <a:cubicBezTo>
                    <a:pt x="1638" y="3214"/>
                    <a:pt x="0" y="4947"/>
                    <a:pt x="0" y="7121"/>
                  </a:cubicBezTo>
                  <a:lnTo>
                    <a:pt x="0" y="9358"/>
                  </a:lnTo>
                  <a:cubicBezTo>
                    <a:pt x="0" y="11216"/>
                    <a:pt x="1481" y="12760"/>
                    <a:pt x="3340" y="12760"/>
                  </a:cubicBezTo>
                  <a:lnTo>
                    <a:pt x="4852" y="12760"/>
                  </a:lnTo>
                  <a:cubicBezTo>
                    <a:pt x="6679" y="12760"/>
                    <a:pt x="8191" y="11216"/>
                    <a:pt x="8191" y="9358"/>
                  </a:cubicBezTo>
                  <a:lnTo>
                    <a:pt x="8191" y="7121"/>
                  </a:lnTo>
                  <a:cubicBezTo>
                    <a:pt x="8128" y="5010"/>
                    <a:pt x="6522" y="3214"/>
                    <a:pt x="4442" y="3025"/>
                  </a:cubicBezTo>
                  <a:lnTo>
                    <a:pt x="4442" y="1859"/>
                  </a:lnTo>
                  <a:cubicBezTo>
                    <a:pt x="4442" y="1229"/>
                    <a:pt x="4946" y="757"/>
                    <a:pt x="5545" y="757"/>
                  </a:cubicBezTo>
                  <a:cubicBezTo>
                    <a:pt x="6144" y="757"/>
                    <a:pt x="6648" y="1261"/>
                    <a:pt x="6648" y="1859"/>
                  </a:cubicBezTo>
                  <a:cubicBezTo>
                    <a:pt x="6648" y="2049"/>
                    <a:pt x="6490" y="2206"/>
                    <a:pt x="6301" y="2206"/>
                  </a:cubicBezTo>
                  <a:cubicBezTo>
                    <a:pt x="6081" y="2206"/>
                    <a:pt x="5955" y="2049"/>
                    <a:pt x="5955" y="1859"/>
                  </a:cubicBezTo>
                  <a:cubicBezTo>
                    <a:pt x="5955" y="1639"/>
                    <a:pt x="5797" y="1481"/>
                    <a:pt x="5577" y="1481"/>
                  </a:cubicBezTo>
                  <a:cubicBezTo>
                    <a:pt x="5387" y="1481"/>
                    <a:pt x="5230" y="1639"/>
                    <a:pt x="5230" y="1859"/>
                  </a:cubicBezTo>
                  <a:cubicBezTo>
                    <a:pt x="5230" y="2490"/>
                    <a:pt x="5734" y="2962"/>
                    <a:pt x="6333" y="2962"/>
                  </a:cubicBezTo>
                  <a:cubicBezTo>
                    <a:pt x="6963" y="2962"/>
                    <a:pt x="7435" y="2427"/>
                    <a:pt x="7435" y="1859"/>
                  </a:cubicBezTo>
                  <a:cubicBezTo>
                    <a:pt x="7435" y="820"/>
                    <a:pt x="661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61"/>
            <p:cNvSpPr/>
            <p:nvPr/>
          </p:nvSpPr>
          <p:spPr>
            <a:xfrm>
              <a:off x="-53615675" y="3739225"/>
              <a:ext cx="20500" cy="65400"/>
            </a:xfrm>
            <a:custGeom>
              <a:avLst/>
              <a:gdLst/>
              <a:ahLst/>
              <a:cxnLst/>
              <a:rect l="l" t="t" r="r" b="b"/>
              <a:pathLst>
                <a:path w="820" h="2616" extrusionOk="0">
                  <a:moveTo>
                    <a:pt x="820" y="1"/>
                  </a:moveTo>
                  <a:cubicBezTo>
                    <a:pt x="347" y="253"/>
                    <a:pt x="0" y="694"/>
                    <a:pt x="0" y="1292"/>
                  </a:cubicBezTo>
                  <a:cubicBezTo>
                    <a:pt x="0" y="1859"/>
                    <a:pt x="315" y="2332"/>
                    <a:pt x="757" y="2616"/>
                  </a:cubicBezTo>
                  <a:lnTo>
                    <a:pt x="757" y="946"/>
                  </a:lnTo>
                  <a:cubicBezTo>
                    <a:pt x="757" y="631"/>
                    <a:pt x="788" y="284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61"/>
            <p:cNvSpPr/>
            <p:nvPr/>
          </p:nvSpPr>
          <p:spPr>
            <a:xfrm>
              <a:off x="-53356550" y="3738450"/>
              <a:ext cx="20500" cy="64600"/>
            </a:xfrm>
            <a:custGeom>
              <a:avLst/>
              <a:gdLst/>
              <a:ahLst/>
              <a:cxnLst/>
              <a:rect l="l" t="t" r="r" b="b"/>
              <a:pathLst>
                <a:path w="820" h="2584" extrusionOk="0">
                  <a:moveTo>
                    <a:pt x="1" y="0"/>
                  </a:moveTo>
                  <a:cubicBezTo>
                    <a:pt x="64" y="315"/>
                    <a:pt x="64" y="630"/>
                    <a:pt x="64" y="945"/>
                  </a:cubicBezTo>
                  <a:lnTo>
                    <a:pt x="64" y="2584"/>
                  </a:lnTo>
                  <a:cubicBezTo>
                    <a:pt x="505" y="2300"/>
                    <a:pt x="820" y="1859"/>
                    <a:pt x="820" y="1292"/>
                  </a:cubicBezTo>
                  <a:cubicBezTo>
                    <a:pt x="820" y="725"/>
                    <a:pt x="505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0" name="Google Shape;7600;p61"/>
          <p:cNvGrpSpPr/>
          <p:nvPr/>
        </p:nvGrpSpPr>
        <p:grpSpPr>
          <a:xfrm>
            <a:off x="6188609" y="3821074"/>
            <a:ext cx="358971" cy="357874"/>
            <a:chOff x="-53634575" y="3976500"/>
            <a:chExt cx="319000" cy="318025"/>
          </a:xfrm>
        </p:grpSpPr>
        <p:sp>
          <p:nvSpPr>
            <p:cNvPr id="7601" name="Google Shape;7601;p61"/>
            <p:cNvSpPr/>
            <p:nvPr/>
          </p:nvSpPr>
          <p:spPr>
            <a:xfrm>
              <a:off x="-53634575" y="3976500"/>
              <a:ext cx="319000" cy="93550"/>
            </a:xfrm>
            <a:custGeom>
              <a:avLst/>
              <a:gdLst/>
              <a:ahLst/>
              <a:cxnLst/>
              <a:rect l="l" t="t" r="r" b="b"/>
              <a:pathLst>
                <a:path w="12760" h="3742" extrusionOk="0">
                  <a:moveTo>
                    <a:pt x="6372" y="0"/>
                  </a:moveTo>
                  <a:cubicBezTo>
                    <a:pt x="6317" y="0"/>
                    <a:pt x="6270" y="8"/>
                    <a:pt x="6238" y="24"/>
                  </a:cubicBezTo>
                  <a:lnTo>
                    <a:pt x="252" y="3017"/>
                  </a:lnTo>
                  <a:cubicBezTo>
                    <a:pt x="95" y="3112"/>
                    <a:pt x="0" y="3269"/>
                    <a:pt x="32" y="3458"/>
                  </a:cubicBezTo>
                  <a:cubicBezTo>
                    <a:pt x="95" y="3616"/>
                    <a:pt x="252" y="3742"/>
                    <a:pt x="410" y="3742"/>
                  </a:cubicBezTo>
                  <a:lnTo>
                    <a:pt x="12382" y="3742"/>
                  </a:lnTo>
                  <a:cubicBezTo>
                    <a:pt x="12539" y="3742"/>
                    <a:pt x="12697" y="3616"/>
                    <a:pt x="12728" y="3458"/>
                  </a:cubicBezTo>
                  <a:cubicBezTo>
                    <a:pt x="12760" y="3269"/>
                    <a:pt x="12697" y="3112"/>
                    <a:pt x="12539" y="3017"/>
                  </a:cubicBezTo>
                  <a:lnTo>
                    <a:pt x="6553" y="24"/>
                  </a:lnTo>
                  <a:cubicBezTo>
                    <a:pt x="6490" y="8"/>
                    <a:pt x="6427" y="0"/>
                    <a:pt x="6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61"/>
            <p:cNvSpPr/>
            <p:nvPr/>
          </p:nvSpPr>
          <p:spPr>
            <a:xfrm>
              <a:off x="-53614900" y="4163750"/>
              <a:ext cx="140225" cy="130775"/>
            </a:xfrm>
            <a:custGeom>
              <a:avLst/>
              <a:gdLst/>
              <a:ahLst/>
              <a:cxnLst/>
              <a:rect l="l" t="t" r="r" b="b"/>
              <a:pathLst>
                <a:path w="5609" h="5231" extrusionOk="0">
                  <a:moveTo>
                    <a:pt x="1" y="1"/>
                  </a:moveTo>
                  <a:lnTo>
                    <a:pt x="1" y="4884"/>
                  </a:lnTo>
                  <a:cubicBezTo>
                    <a:pt x="1" y="5073"/>
                    <a:pt x="158" y="5231"/>
                    <a:pt x="347" y="5231"/>
                  </a:cubicBezTo>
                  <a:lnTo>
                    <a:pt x="5488" y="5231"/>
                  </a:lnTo>
                  <a:cubicBezTo>
                    <a:pt x="3370" y="5200"/>
                    <a:pt x="1668" y="3553"/>
                    <a:pt x="1513" y="1481"/>
                  </a:cubicBezTo>
                  <a:cubicBezTo>
                    <a:pt x="662" y="1481"/>
                    <a:pt x="1" y="820"/>
                    <a:pt x="1" y="1"/>
                  </a:cubicBezTo>
                  <a:close/>
                  <a:moveTo>
                    <a:pt x="5488" y="5231"/>
                  </a:moveTo>
                  <a:cubicBezTo>
                    <a:pt x="5508" y="5231"/>
                    <a:pt x="5528" y="5231"/>
                    <a:pt x="5548" y="5231"/>
                  </a:cubicBezTo>
                  <a:cubicBezTo>
                    <a:pt x="5568" y="5231"/>
                    <a:pt x="5589" y="5231"/>
                    <a:pt x="5609" y="523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61"/>
            <p:cNvSpPr/>
            <p:nvPr/>
          </p:nvSpPr>
          <p:spPr>
            <a:xfrm>
              <a:off x="-53616475" y="4088925"/>
              <a:ext cx="126050" cy="74850"/>
            </a:xfrm>
            <a:custGeom>
              <a:avLst/>
              <a:gdLst/>
              <a:ahLst/>
              <a:cxnLst/>
              <a:rect l="l" t="t" r="r" b="b"/>
              <a:pathLst>
                <a:path w="5042" h="2994" extrusionOk="0">
                  <a:moveTo>
                    <a:pt x="1" y="1"/>
                  </a:moveTo>
                  <a:lnTo>
                    <a:pt x="1" y="2994"/>
                  </a:lnTo>
                  <a:cubicBezTo>
                    <a:pt x="32" y="2175"/>
                    <a:pt x="694" y="1481"/>
                    <a:pt x="1513" y="1481"/>
                  </a:cubicBezTo>
                  <a:lnTo>
                    <a:pt x="2521" y="1481"/>
                  </a:lnTo>
                  <a:cubicBezTo>
                    <a:pt x="3561" y="1481"/>
                    <a:pt x="4569" y="914"/>
                    <a:pt x="50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61"/>
            <p:cNvSpPr/>
            <p:nvPr/>
          </p:nvSpPr>
          <p:spPr>
            <a:xfrm>
              <a:off x="-53475475" y="4163750"/>
              <a:ext cx="139425" cy="130775"/>
            </a:xfrm>
            <a:custGeom>
              <a:avLst/>
              <a:gdLst/>
              <a:ahLst/>
              <a:cxnLst/>
              <a:rect l="l" t="t" r="r" b="b"/>
              <a:pathLst>
                <a:path w="5577" h="5231" extrusionOk="0">
                  <a:moveTo>
                    <a:pt x="5577" y="1"/>
                  </a:moveTo>
                  <a:cubicBezTo>
                    <a:pt x="5577" y="820"/>
                    <a:pt x="4915" y="1481"/>
                    <a:pt x="4064" y="1481"/>
                  </a:cubicBezTo>
                  <a:cubicBezTo>
                    <a:pt x="3875" y="3592"/>
                    <a:pt x="2111" y="5231"/>
                    <a:pt x="0" y="5231"/>
                  </a:cubicBezTo>
                  <a:lnTo>
                    <a:pt x="5230" y="5231"/>
                  </a:lnTo>
                  <a:cubicBezTo>
                    <a:pt x="5419" y="5231"/>
                    <a:pt x="5577" y="5073"/>
                    <a:pt x="5577" y="4884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61"/>
            <p:cNvSpPr/>
            <p:nvPr/>
          </p:nvSpPr>
          <p:spPr>
            <a:xfrm>
              <a:off x="-53559750" y="4100750"/>
              <a:ext cx="167775" cy="174875"/>
            </a:xfrm>
            <a:custGeom>
              <a:avLst/>
              <a:gdLst/>
              <a:ahLst/>
              <a:cxnLst/>
              <a:rect l="l" t="t" r="r" b="b"/>
              <a:pathLst>
                <a:path w="6711" h="6995" extrusionOk="0">
                  <a:moveTo>
                    <a:pt x="1859" y="2521"/>
                  </a:moveTo>
                  <a:cubicBezTo>
                    <a:pt x="2048" y="2521"/>
                    <a:pt x="2206" y="2678"/>
                    <a:pt x="2206" y="2867"/>
                  </a:cubicBezTo>
                  <a:cubicBezTo>
                    <a:pt x="2206" y="3056"/>
                    <a:pt x="2048" y="3214"/>
                    <a:pt x="1859" y="3214"/>
                  </a:cubicBezTo>
                  <a:cubicBezTo>
                    <a:pt x="1670" y="3214"/>
                    <a:pt x="1512" y="3056"/>
                    <a:pt x="1512" y="2867"/>
                  </a:cubicBezTo>
                  <a:cubicBezTo>
                    <a:pt x="1512" y="2710"/>
                    <a:pt x="1670" y="2521"/>
                    <a:pt x="1859" y="2521"/>
                  </a:cubicBezTo>
                  <a:close/>
                  <a:moveTo>
                    <a:pt x="4852" y="2521"/>
                  </a:moveTo>
                  <a:cubicBezTo>
                    <a:pt x="5041" y="2521"/>
                    <a:pt x="5199" y="2678"/>
                    <a:pt x="5199" y="2867"/>
                  </a:cubicBezTo>
                  <a:cubicBezTo>
                    <a:pt x="5199" y="3056"/>
                    <a:pt x="5041" y="3214"/>
                    <a:pt x="4852" y="3214"/>
                  </a:cubicBezTo>
                  <a:cubicBezTo>
                    <a:pt x="4663" y="3214"/>
                    <a:pt x="4505" y="3056"/>
                    <a:pt x="4505" y="2867"/>
                  </a:cubicBezTo>
                  <a:cubicBezTo>
                    <a:pt x="4505" y="2710"/>
                    <a:pt x="4663" y="2521"/>
                    <a:pt x="4852" y="2521"/>
                  </a:cubicBezTo>
                  <a:close/>
                  <a:moveTo>
                    <a:pt x="4407" y="4324"/>
                  </a:moveTo>
                  <a:cubicBezTo>
                    <a:pt x="4505" y="4324"/>
                    <a:pt x="4600" y="4364"/>
                    <a:pt x="4663" y="4443"/>
                  </a:cubicBezTo>
                  <a:cubicBezTo>
                    <a:pt x="4820" y="4600"/>
                    <a:pt x="4820" y="4852"/>
                    <a:pt x="4663" y="4947"/>
                  </a:cubicBezTo>
                  <a:cubicBezTo>
                    <a:pt x="4285" y="5325"/>
                    <a:pt x="3812" y="5514"/>
                    <a:pt x="3340" y="5514"/>
                  </a:cubicBezTo>
                  <a:cubicBezTo>
                    <a:pt x="2836" y="5514"/>
                    <a:pt x="2363" y="5325"/>
                    <a:pt x="2017" y="4947"/>
                  </a:cubicBezTo>
                  <a:cubicBezTo>
                    <a:pt x="1859" y="4789"/>
                    <a:pt x="1859" y="4569"/>
                    <a:pt x="2017" y="4443"/>
                  </a:cubicBezTo>
                  <a:cubicBezTo>
                    <a:pt x="2095" y="4380"/>
                    <a:pt x="2190" y="4348"/>
                    <a:pt x="2284" y="4348"/>
                  </a:cubicBezTo>
                  <a:cubicBezTo>
                    <a:pt x="2379" y="4348"/>
                    <a:pt x="2473" y="4380"/>
                    <a:pt x="2552" y="4443"/>
                  </a:cubicBezTo>
                  <a:cubicBezTo>
                    <a:pt x="2773" y="4663"/>
                    <a:pt x="3064" y="4773"/>
                    <a:pt x="3352" y="4773"/>
                  </a:cubicBezTo>
                  <a:cubicBezTo>
                    <a:pt x="3639" y="4773"/>
                    <a:pt x="3923" y="4663"/>
                    <a:pt x="4127" y="4443"/>
                  </a:cubicBezTo>
                  <a:cubicBezTo>
                    <a:pt x="4206" y="4364"/>
                    <a:pt x="4309" y="4324"/>
                    <a:pt x="4407" y="4324"/>
                  </a:cubicBezTo>
                  <a:close/>
                  <a:moveTo>
                    <a:pt x="3340" y="0"/>
                  </a:moveTo>
                  <a:cubicBezTo>
                    <a:pt x="2678" y="1072"/>
                    <a:pt x="1544" y="1765"/>
                    <a:pt x="252" y="1765"/>
                  </a:cubicBezTo>
                  <a:lnTo>
                    <a:pt x="0" y="1765"/>
                  </a:lnTo>
                  <a:lnTo>
                    <a:pt x="0" y="3623"/>
                  </a:lnTo>
                  <a:cubicBezTo>
                    <a:pt x="0" y="5482"/>
                    <a:pt x="1512" y="6994"/>
                    <a:pt x="3340" y="6994"/>
                  </a:cubicBezTo>
                  <a:cubicBezTo>
                    <a:pt x="5199" y="6994"/>
                    <a:pt x="6711" y="5482"/>
                    <a:pt x="6711" y="3623"/>
                  </a:cubicBezTo>
                  <a:lnTo>
                    <a:pt x="6711" y="1765"/>
                  </a:lnTo>
                  <a:lnTo>
                    <a:pt x="6459" y="1765"/>
                  </a:lnTo>
                  <a:cubicBezTo>
                    <a:pt x="5167" y="1765"/>
                    <a:pt x="4033" y="1103"/>
                    <a:pt x="33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61"/>
            <p:cNvSpPr/>
            <p:nvPr/>
          </p:nvSpPr>
          <p:spPr>
            <a:xfrm>
              <a:off x="-53373875" y="4144850"/>
              <a:ext cx="18925" cy="37825"/>
            </a:xfrm>
            <a:custGeom>
              <a:avLst/>
              <a:gdLst/>
              <a:ahLst/>
              <a:cxnLst/>
              <a:rect l="l" t="t" r="r" b="b"/>
              <a:pathLst>
                <a:path w="757" h="1513" extrusionOk="0">
                  <a:moveTo>
                    <a:pt x="0" y="1"/>
                  </a:moveTo>
                  <a:lnTo>
                    <a:pt x="0" y="1513"/>
                  </a:lnTo>
                  <a:cubicBezTo>
                    <a:pt x="410" y="1513"/>
                    <a:pt x="757" y="1135"/>
                    <a:pt x="757" y="757"/>
                  </a:cubicBezTo>
                  <a:cubicBezTo>
                    <a:pt x="757" y="347"/>
                    <a:pt x="441" y="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61"/>
            <p:cNvSpPr/>
            <p:nvPr/>
          </p:nvSpPr>
          <p:spPr>
            <a:xfrm>
              <a:off x="-53596775" y="4144850"/>
              <a:ext cx="18125" cy="37825"/>
            </a:xfrm>
            <a:custGeom>
              <a:avLst/>
              <a:gdLst/>
              <a:ahLst/>
              <a:cxnLst/>
              <a:rect l="l" t="t" r="r" b="b"/>
              <a:pathLst>
                <a:path w="725" h="1513" extrusionOk="0">
                  <a:moveTo>
                    <a:pt x="725" y="1"/>
                  </a:moveTo>
                  <a:cubicBezTo>
                    <a:pt x="347" y="1"/>
                    <a:pt x="1" y="347"/>
                    <a:pt x="1" y="757"/>
                  </a:cubicBezTo>
                  <a:cubicBezTo>
                    <a:pt x="1" y="1135"/>
                    <a:pt x="347" y="1513"/>
                    <a:pt x="725" y="1513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61"/>
            <p:cNvSpPr/>
            <p:nvPr/>
          </p:nvSpPr>
          <p:spPr>
            <a:xfrm>
              <a:off x="-53461300" y="4088925"/>
              <a:ext cx="125250" cy="74850"/>
            </a:xfrm>
            <a:custGeom>
              <a:avLst/>
              <a:gdLst/>
              <a:ahLst/>
              <a:cxnLst/>
              <a:rect l="l" t="t" r="r" b="b"/>
              <a:pathLst>
                <a:path w="5010" h="2994" extrusionOk="0">
                  <a:moveTo>
                    <a:pt x="0" y="1"/>
                  </a:moveTo>
                  <a:cubicBezTo>
                    <a:pt x="504" y="914"/>
                    <a:pt x="1450" y="1481"/>
                    <a:pt x="2521" y="1481"/>
                  </a:cubicBezTo>
                  <a:lnTo>
                    <a:pt x="3497" y="1481"/>
                  </a:lnTo>
                  <a:cubicBezTo>
                    <a:pt x="4348" y="1481"/>
                    <a:pt x="5010" y="2175"/>
                    <a:pt x="5010" y="2994"/>
                  </a:cubicBezTo>
                  <a:lnTo>
                    <a:pt x="501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9" name="Google Shape;7609;p61"/>
          <p:cNvGrpSpPr/>
          <p:nvPr/>
        </p:nvGrpSpPr>
        <p:grpSpPr>
          <a:xfrm>
            <a:off x="7983413" y="3364028"/>
            <a:ext cx="314662" cy="358436"/>
            <a:chOff x="-52023900" y="3590075"/>
            <a:chExt cx="279625" cy="318525"/>
          </a:xfrm>
        </p:grpSpPr>
        <p:sp>
          <p:nvSpPr>
            <p:cNvPr id="7610" name="Google Shape;7610;p61"/>
            <p:cNvSpPr/>
            <p:nvPr/>
          </p:nvSpPr>
          <p:spPr>
            <a:xfrm>
              <a:off x="-52005000" y="3611625"/>
              <a:ext cx="92175" cy="92175"/>
            </a:xfrm>
            <a:custGeom>
              <a:avLst/>
              <a:gdLst/>
              <a:ahLst/>
              <a:cxnLst/>
              <a:rect l="l" t="t" r="r" b="b"/>
              <a:pathLst>
                <a:path w="3687" h="3687" extrusionOk="0">
                  <a:moveTo>
                    <a:pt x="1104" y="1"/>
                  </a:moveTo>
                  <a:cubicBezTo>
                    <a:pt x="474" y="1"/>
                    <a:pt x="1" y="505"/>
                    <a:pt x="1" y="1104"/>
                  </a:cubicBezTo>
                  <a:cubicBezTo>
                    <a:pt x="1" y="1419"/>
                    <a:pt x="127" y="1576"/>
                    <a:pt x="285" y="1828"/>
                  </a:cubicBezTo>
                  <a:cubicBezTo>
                    <a:pt x="127" y="2112"/>
                    <a:pt x="1" y="2269"/>
                    <a:pt x="1" y="2584"/>
                  </a:cubicBezTo>
                  <a:cubicBezTo>
                    <a:pt x="1" y="3214"/>
                    <a:pt x="505" y="3687"/>
                    <a:pt x="1104" y="3687"/>
                  </a:cubicBezTo>
                  <a:cubicBezTo>
                    <a:pt x="1734" y="3655"/>
                    <a:pt x="2238" y="3183"/>
                    <a:pt x="2238" y="2553"/>
                  </a:cubicBezTo>
                  <a:lnTo>
                    <a:pt x="2238" y="2206"/>
                  </a:lnTo>
                  <a:lnTo>
                    <a:pt x="2584" y="2206"/>
                  </a:lnTo>
                  <a:cubicBezTo>
                    <a:pt x="3214" y="2206"/>
                    <a:pt x="3687" y="1671"/>
                    <a:pt x="3687" y="1104"/>
                  </a:cubicBezTo>
                  <a:cubicBezTo>
                    <a:pt x="3687" y="505"/>
                    <a:pt x="3183" y="1"/>
                    <a:pt x="2584" y="1"/>
                  </a:cubicBezTo>
                  <a:cubicBezTo>
                    <a:pt x="2269" y="1"/>
                    <a:pt x="2112" y="95"/>
                    <a:pt x="1860" y="253"/>
                  </a:cubicBezTo>
                  <a:cubicBezTo>
                    <a:pt x="1576" y="95"/>
                    <a:pt x="1419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61"/>
            <p:cNvSpPr/>
            <p:nvPr/>
          </p:nvSpPr>
          <p:spPr>
            <a:xfrm>
              <a:off x="-51894725" y="3614000"/>
              <a:ext cx="121325" cy="106350"/>
            </a:xfrm>
            <a:custGeom>
              <a:avLst/>
              <a:gdLst/>
              <a:ahLst/>
              <a:cxnLst/>
              <a:rect l="l" t="t" r="r" b="b"/>
              <a:pathLst>
                <a:path w="4853" h="4254" extrusionOk="0">
                  <a:moveTo>
                    <a:pt x="1576" y="0"/>
                  </a:moveTo>
                  <a:lnTo>
                    <a:pt x="1" y="441"/>
                  </a:lnTo>
                  <a:cubicBezTo>
                    <a:pt x="32" y="567"/>
                    <a:pt x="32" y="725"/>
                    <a:pt x="64" y="851"/>
                  </a:cubicBezTo>
                  <a:lnTo>
                    <a:pt x="64" y="914"/>
                  </a:lnTo>
                  <a:cubicBezTo>
                    <a:pt x="473" y="2836"/>
                    <a:pt x="2206" y="4254"/>
                    <a:pt x="4159" y="4254"/>
                  </a:cubicBezTo>
                  <a:lnTo>
                    <a:pt x="4600" y="4254"/>
                  </a:lnTo>
                  <a:lnTo>
                    <a:pt x="4852" y="2678"/>
                  </a:lnTo>
                  <a:lnTo>
                    <a:pt x="4852" y="2678"/>
                  </a:lnTo>
                  <a:cubicBezTo>
                    <a:pt x="4632" y="2741"/>
                    <a:pt x="4411" y="2773"/>
                    <a:pt x="4159" y="2773"/>
                  </a:cubicBezTo>
                  <a:cubicBezTo>
                    <a:pt x="4131" y="2774"/>
                    <a:pt x="4103" y="2774"/>
                    <a:pt x="4076" y="2774"/>
                  </a:cubicBezTo>
                  <a:cubicBezTo>
                    <a:pt x="3164" y="2774"/>
                    <a:pt x="2350" y="2276"/>
                    <a:pt x="1891" y="1481"/>
                  </a:cubicBezTo>
                  <a:cubicBezTo>
                    <a:pt x="1639" y="1009"/>
                    <a:pt x="1544" y="536"/>
                    <a:pt x="15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61"/>
            <p:cNvSpPr/>
            <p:nvPr/>
          </p:nvSpPr>
          <p:spPr>
            <a:xfrm>
              <a:off x="-51838000" y="3590075"/>
              <a:ext cx="76400" cy="74350"/>
            </a:xfrm>
            <a:custGeom>
              <a:avLst/>
              <a:gdLst/>
              <a:ahLst/>
              <a:cxnLst/>
              <a:rect l="l" t="t" r="r" b="b"/>
              <a:pathLst>
                <a:path w="3056" h="2974" extrusionOk="0">
                  <a:moveTo>
                    <a:pt x="2615" y="0"/>
                  </a:moveTo>
                  <a:cubicBezTo>
                    <a:pt x="2583" y="0"/>
                    <a:pt x="2552" y="4"/>
                    <a:pt x="2520" y="12"/>
                  </a:cubicBezTo>
                  <a:lnTo>
                    <a:pt x="95" y="737"/>
                  </a:lnTo>
                  <a:cubicBezTo>
                    <a:pt x="0" y="1209"/>
                    <a:pt x="63" y="1650"/>
                    <a:pt x="284" y="2029"/>
                  </a:cubicBezTo>
                  <a:cubicBezTo>
                    <a:pt x="599" y="2627"/>
                    <a:pt x="1229" y="2974"/>
                    <a:pt x="1890" y="2974"/>
                  </a:cubicBezTo>
                  <a:cubicBezTo>
                    <a:pt x="2174" y="2974"/>
                    <a:pt x="2457" y="2911"/>
                    <a:pt x="2678" y="2785"/>
                  </a:cubicBezTo>
                  <a:lnTo>
                    <a:pt x="3056" y="422"/>
                  </a:lnTo>
                  <a:cubicBezTo>
                    <a:pt x="3056" y="296"/>
                    <a:pt x="2993" y="170"/>
                    <a:pt x="2930" y="107"/>
                  </a:cubicBezTo>
                  <a:cubicBezTo>
                    <a:pt x="2812" y="36"/>
                    <a:pt x="2711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61"/>
            <p:cNvSpPr/>
            <p:nvPr/>
          </p:nvSpPr>
          <p:spPr>
            <a:xfrm>
              <a:off x="-51988450" y="366677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78" y="3718"/>
                  </a:moveTo>
                  <a:cubicBezTo>
                    <a:pt x="2868" y="3718"/>
                    <a:pt x="3025" y="3875"/>
                    <a:pt x="3025" y="4096"/>
                  </a:cubicBezTo>
                  <a:cubicBezTo>
                    <a:pt x="3025" y="4285"/>
                    <a:pt x="2868" y="4442"/>
                    <a:pt x="2678" y="4442"/>
                  </a:cubicBezTo>
                  <a:cubicBezTo>
                    <a:pt x="2489" y="4442"/>
                    <a:pt x="2332" y="4285"/>
                    <a:pt x="2332" y="4096"/>
                  </a:cubicBezTo>
                  <a:cubicBezTo>
                    <a:pt x="2332" y="3875"/>
                    <a:pt x="2489" y="3718"/>
                    <a:pt x="2678" y="3718"/>
                  </a:cubicBezTo>
                  <a:close/>
                  <a:moveTo>
                    <a:pt x="5671" y="3781"/>
                  </a:moveTo>
                  <a:cubicBezTo>
                    <a:pt x="5860" y="3781"/>
                    <a:pt x="6018" y="3938"/>
                    <a:pt x="6018" y="4127"/>
                  </a:cubicBezTo>
                  <a:cubicBezTo>
                    <a:pt x="6018" y="4316"/>
                    <a:pt x="5860" y="4474"/>
                    <a:pt x="5671" y="4474"/>
                  </a:cubicBezTo>
                  <a:cubicBezTo>
                    <a:pt x="5482" y="4474"/>
                    <a:pt x="5325" y="4316"/>
                    <a:pt x="5325" y="4127"/>
                  </a:cubicBezTo>
                  <a:cubicBezTo>
                    <a:pt x="5325" y="3938"/>
                    <a:pt x="5482" y="3781"/>
                    <a:pt x="5671" y="3781"/>
                  </a:cubicBezTo>
                  <a:close/>
                  <a:moveTo>
                    <a:pt x="4191" y="4474"/>
                  </a:moveTo>
                  <a:cubicBezTo>
                    <a:pt x="4821" y="4474"/>
                    <a:pt x="5293" y="4978"/>
                    <a:pt x="5293" y="5577"/>
                  </a:cubicBezTo>
                  <a:cubicBezTo>
                    <a:pt x="5293" y="6207"/>
                    <a:pt x="4758" y="6679"/>
                    <a:pt x="4191" y="6679"/>
                  </a:cubicBezTo>
                  <a:cubicBezTo>
                    <a:pt x="3561" y="6679"/>
                    <a:pt x="3088" y="6175"/>
                    <a:pt x="3088" y="5577"/>
                  </a:cubicBezTo>
                  <a:cubicBezTo>
                    <a:pt x="3088" y="4946"/>
                    <a:pt x="3561" y="4474"/>
                    <a:pt x="4191" y="4474"/>
                  </a:cubicBezTo>
                  <a:close/>
                  <a:moveTo>
                    <a:pt x="5195" y="7034"/>
                  </a:moveTo>
                  <a:cubicBezTo>
                    <a:pt x="5293" y="7034"/>
                    <a:pt x="5388" y="7073"/>
                    <a:pt x="5451" y="7152"/>
                  </a:cubicBezTo>
                  <a:cubicBezTo>
                    <a:pt x="5640" y="7278"/>
                    <a:pt x="5640" y="7498"/>
                    <a:pt x="5482" y="7656"/>
                  </a:cubicBezTo>
                  <a:cubicBezTo>
                    <a:pt x="5136" y="8002"/>
                    <a:pt x="4663" y="8223"/>
                    <a:pt x="4128" y="8223"/>
                  </a:cubicBezTo>
                  <a:cubicBezTo>
                    <a:pt x="3624" y="8223"/>
                    <a:pt x="3151" y="8002"/>
                    <a:pt x="2836" y="7656"/>
                  </a:cubicBezTo>
                  <a:cubicBezTo>
                    <a:pt x="2678" y="7498"/>
                    <a:pt x="2678" y="7278"/>
                    <a:pt x="2836" y="7152"/>
                  </a:cubicBezTo>
                  <a:cubicBezTo>
                    <a:pt x="2915" y="7073"/>
                    <a:pt x="3017" y="7034"/>
                    <a:pt x="3112" y="7034"/>
                  </a:cubicBezTo>
                  <a:cubicBezTo>
                    <a:pt x="3206" y="7034"/>
                    <a:pt x="3293" y="7073"/>
                    <a:pt x="3340" y="7152"/>
                  </a:cubicBezTo>
                  <a:cubicBezTo>
                    <a:pt x="3561" y="7372"/>
                    <a:pt x="3852" y="7483"/>
                    <a:pt x="4140" y="7483"/>
                  </a:cubicBezTo>
                  <a:cubicBezTo>
                    <a:pt x="4427" y="7483"/>
                    <a:pt x="4711" y="7372"/>
                    <a:pt x="4915" y="7152"/>
                  </a:cubicBezTo>
                  <a:cubicBezTo>
                    <a:pt x="4994" y="7073"/>
                    <a:pt x="5097" y="7034"/>
                    <a:pt x="5195" y="7034"/>
                  </a:cubicBezTo>
                  <a:close/>
                  <a:moveTo>
                    <a:pt x="3403" y="0"/>
                  </a:moveTo>
                  <a:cubicBezTo>
                    <a:pt x="3120" y="347"/>
                    <a:pt x="2710" y="567"/>
                    <a:pt x="2237" y="693"/>
                  </a:cubicBezTo>
                  <a:cubicBezTo>
                    <a:pt x="2080" y="1575"/>
                    <a:pt x="1355" y="2237"/>
                    <a:pt x="410" y="2237"/>
                  </a:cubicBezTo>
                  <a:cubicBezTo>
                    <a:pt x="284" y="2237"/>
                    <a:pt x="158" y="2237"/>
                    <a:pt x="32" y="2174"/>
                  </a:cubicBezTo>
                  <a:cubicBezTo>
                    <a:pt x="32" y="2300"/>
                    <a:pt x="1" y="2458"/>
                    <a:pt x="1" y="2584"/>
                  </a:cubicBezTo>
                  <a:lnTo>
                    <a:pt x="1" y="5577"/>
                  </a:lnTo>
                  <a:cubicBezTo>
                    <a:pt x="1" y="7813"/>
                    <a:pt x="1859" y="9672"/>
                    <a:pt x="4096" y="9672"/>
                  </a:cubicBezTo>
                  <a:cubicBezTo>
                    <a:pt x="6333" y="9672"/>
                    <a:pt x="8192" y="7813"/>
                    <a:pt x="8192" y="5577"/>
                  </a:cubicBezTo>
                  <a:lnTo>
                    <a:pt x="8192" y="2930"/>
                  </a:lnTo>
                  <a:lnTo>
                    <a:pt x="7845" y="2930"/>
                  </a:lnTo>
                  <a:cubicBezTo>
                    <a:pt x="5924" y="2930"/>
                    <a:pt x="4191" y="1764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61"/>
            <p:cNvSpPr/>
            <p:nvPr/>
          </p:nvSpPr>
          <p:spPr>
            <a:xfrm>
              <a:off x="-51893150" y="379750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90" y="1"/>
                    <a:pt x="1" y="159"/>
                    <a:pt x="1" y="348"/>
                  </a:cubicBezTo>
                  <a:cubicBezTo>
                    <a:pt x="1" y="537"/>
                    <a:pt x="190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61"/>
            <p:cNvSpPr/>
            <p:nvPr/>
          </p:nvSpPr>
          <p:spPr>
            <a:xfrm>
              <a:off x="-51763200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61"/>
            <p:cNvSpPr/>
            <p:nvPr/>
          </p:nvSpPr>
          <p:spPr>
            <a:xfrm>
              <a:off x="-52023900" y="37463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7" name="Google Shape;7617;p61"/>
          <p:cNvGrpSpPr/>
          <p:nvPr/>
        </p:nvGrpSpPr>
        <p:grpSpPr>
          <a:xfrm>
            <a:off x="5746654" y="1532546"/>
            <a:ext cx="358971" cy="358971"/>
            <a:chOff x="-57173375" y="3198925"/>
            <a:chExt cx="319000" cy="319000"/>
          </a:xfrm>
        </p:grpSpPr>
        <p:sp>
          <p:nvSpPr>
            <p:cNvPr id="7618" name="Google Shape;7618;p61"/>
            <p:cNvSpPr/>
            <p:nvPr/>
          </p:nvSpPr>
          <p:spPr>
            <a:xfrm>
              <a:off x="-57120600" y="3237525"/>
              <a:ext cx="204800" cy="92825"/>
            </a:xfrm>
            <a:custGeom>
              <a:avLst/>
              <a:gdLst/>
              <a:ahLst/>
              <a:cxnLst/>
              <a:rect l="l" t="t" r="r" b="b"/>
              <a:pathLst>
                <a:path w="8192" h="3713" extrusionOk="0">
                  <a:moveTo>
                    <a:pt x="4096" y="0"/>
                  </a:moveTo>
                  <a:cubicBezTo>
                    <a:pt x="1954" y="0"/>
                    <a:pt x="189" y="1607"/>
                    <a:pt x="0" y="3686"/>
                  </a:cubicBezTo>
                  <a:cubicBezTo>
                    <a:pt x="81" y="3690"/>
                    <a:pt x="163" y="3692"/>
                    <a:pt x="245" y="3692"/>
                  </a:cubicBezTo>
                  <a:cubicBezTo>
                    <a:pt x="868" y="3692"/>
                    <a:pt x="1523" y="3579"/>
                    <a:pt x="2080" y="3245"/>
                  </a:cubicBezTo>
                  <a:cubicBezTo>
                    <a:pt x="2111" y="3182"/>
                    <a:pt x="2174" y="3056"/>
                    <a:pt x="2206" y="2993"/>
                  </a:cubicBezTo>
                  <a:cubicBezTo>
                    <a:pt x="2017" y="2615"/>
                    <a:pt x="1954" y="2237"/>
                    <a:pt x="2206" y="1890"/>
                  </a:cubicBezTo>
                  <a:cubicBezTo>
                    <a:pt x="2395" y="1512"/>
                    <a:pt x="2741" y="1323"/>
                    <a:pt x="3151" y="1323"/>
                  </a:cubicBezTo>
                  <a:cubicBezTo>
                    <a:pt x="3340" y="977"/>
                    <a:pt x="3686" y="725"/>
                    <a:pt x="4096" y="725"/>
                  </a:cubicBezTo>
                  <a:cubicBezTo>
                    <a:pt x="4474" y="725"/>
                    <a:pt x="4884" y="977"/>
                    <a:pt x="5041" y="1323"/>
                  </a:cubicBezTo>
                  <a:cubicBezTo>
                    <a:pt x="5419" y="1323"/>
                    <a:pt x="5829" y="1512"/>
                    <a:pt x="6018" y="1890"/>
                  </a:cubicBezTo>
                  <a:cubicBezTo>
                    <a:pt x="6207" y="2237"/>
                    <a:pt x="6207" y="2678"/>
                    <a:pt x="6018" y="2993"/>
                  </a:cubicBezTo>
                  <a:cubicBezTo>
                    <a:pt x="6049" y="3056"/>
                    <a:pt x="6112" y="3182"/>
                    <a:pt x="6144" y="3245"/>
                  </a:cubicBezTo>
                  <a:cubicBezTo>
                    <a:pt x="6654" y="3551"/>
                    <a:pt x="7206" y="3713"/>
                    <a:pt x="7783" y="3713"/>
                  </a:cubicBezTo>
                  <a:cubicBezTo>
                    <a:pt x="7918" y="3713"/>
                    <a:pt x="8054" y="3704"/>
                    <a:pt x="8192" y="3686"/>
                  </a:cubicBezTo>
                  <a:cubicBezTo>
                    <a:pt x="8003" y="1607"/>
                    <a:pt x="6207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61"/>
            <p:cNvSpPr/>
            <p:nvPr/>
          </p:nvSpPr>
          <p:spPr>
            <a:xfrm>
              <a:off x="-57053650" y="3273750"/>
              <a:ext cx="70100" cy="74850"/>
            </a:xfrm>
            <a:custGeom>
              <a:avLst/>
              <a:gdLst/>
              <a:ahLst/>
              <a:cxnLst/>
              <a:rect l="l" t="t" r="r" b="b"/>
              <a:pathLst>
                <a:path w="2804" h="2994" extrusionOk="0">
                  <a:moveTo>
                    <a:pt x="1418" y="1166"/>
                  </a:moveTo>
                  <a:cubicBezTo>
                    <a:pt x="1607" y="1166"/>
                    <a:pt x="1765" y="1323"/>
                    <a:pt x="1765" y="1544"/>
                  </a:cubicBezTo>
                  <a:cubicBezTo>
                    <a:pt x="1765" y="1733"/>
                    <a:pt x="1638" y="1891"/>
                    <a:pt x="1418" y="1891"/>
                  </a:cubicBezTo>
                  <a:cubicBezTo>
                    <a:pt x="1229" y="1891"/>
                    <a:pt x="1071" y="1733"/>
                    <a:pt x="1071" y="1544"/>
                  </a:cubicBezTo>
                  <a:cubicBezTo>
                    <a:pt x="1071" y="1323"/>
                    <a:pt x="1229" y="1166"/>
                    <a:pt x="1418" y="1166"/>
                  </a:cubicBezTo>
                  <a:close/>
                  <a:moveTo>
                    <a:pt x="1418" y="0"/>
                  </a:moveTo>
                  <a:cubicBezTo>
                    <a:pt x="1260" y="0"/>
                    <a:pt x="1103" y="126"/>
                    <a:pt x="1071" y="315"/>
                  </a:cubicBezTo>
                  <a:cubicBezTo>
                    <a:pt x="1019" y="497"/>
                    <a:pt x="860" y="615"/>
                    <a:pt x="664" y="615"/>
                  </a:cubicBezTo>
                  <a:cubicBezTo>
                    <a:pt x="623" y="615"/>
                    <a:pt x="580" y="610"/>
                    <a:pt x="536" y="599"/>
                  </a:cubicBezTo>
                  <a:cubicBezTo>
                    <a:pt x="492" y="573"/>
                    <a:pt x="447" y="561"/>
                    <a:pt x="402" y="561"/>
                  </a:cubicBezTo>
                  <a:cubicBezTo>
                    <a:pt x="284" y="561"/>
                    <a:pt x="172" y="642"/>
                    <a:pt x="126" y="756"/>
                  </a:cubicBezTo>
                  <a:cubicBezTo>
                    <a:pt x="32" y="914"/>
                    <a:pt x="63" y="1103"/>
                    <a:pt x="189" y="1197"/>
                  </a:cubicBezTo>
                  <a:cubicBezTo>
                    <a:pt x="347" y="1387"/>
                    <a:pt x="347" y="1639"/>
                    <a:pt x="189" y="1765"/>
                  </a:cubicBezTo>
                  <a:cubicBezTo>
                    <a:pt x="32" y="1891"/>
                    <a:pt x="0" y="2080"/>
                    <a:pt x="126" y="2237"/>
                  </a:cubicBezTo>
                  <a:cubicBezTo>
                    <a:pt x="175" y="2359"/>
                    <a:pt x="300" y="2406"/>
                    <a:pt x="427" y="2406"/>
                  </a:cubicBezTo>
                  <a:cubicBezTo>
                    <a:pt x="463" y="2406"/>
                    <a:pt x="500" y="2402"/>
                    <a:pt x="536" y="2395"/>
                  </a:cubicBezTo>
                  <a:cubicBezTo>
                    <a:pt x="580" y="2382"/>
                    <a:pt x="624" y="2376"/>
                    <a:pt x="667" y="2376"/>
                  </a:cubicBezTo>
                  <a:cubicBezTo>
                    <a:pt x="840" y="2376"/>
                    <a:pt x="996" y="2477"/>
                    <a:pt x="1071" y="2678"/>
                  </a:cubicBezTo>
                  <a:cubicBezTo>
                    <a:pt x="1103" y="2867"/>
                    <a:pt x="1260" y="2993"/>
                    <a:pt x="1418" y="2993"/>
                  </a:cubicBezTo>
                  <a:cubicBezTo>
                    <a:pt x="1575" y="2993"/>
                    <a:pt x="1733" y="2867"/>
                    <a:pt x="1765" y="2678"/>
                  </a:cubicBezTo>
                  <a:cubicBezTo>
                    <a:pt x="1789" y="2483"/>
                    <a:pt x="1946" y="2363"/>
                    <a:pt x="2118" y="2363"/>
                  </a:cubicBezTo>
                  <a:cubicBezTo>
                    <a:pt x="2168" y="2363"/>
                    <a:pt x="2219" y="2373"/>
                    <a:pt x="2269" y="2395"/>
                  </a:cubicBezTo>
                  <a:cubicBezTo>
                    <a:pt x="2309" y="2411"/>
                    <a:pt x="2354" y="2419"/>
                    <a:pt x="2399" y="2419"/>
                  </a:cubicBezTo>
                  <a:cubicBezTo>
                    <a:pt x="2530" y="2419"/>
                    <a:pt x="2663" y="2354"/>
                    <a:pt x="2710" y="2237"/>
                  </a:cubicBezTo>
                  <a:cubicBezTo>
                    <a:pt x="2804" y="2080"/>
                    <a:pt x="2741" y="1891"/>
                    <a:pt x="2647" y="1765"/>
                  </a:cubicBezTo>
                  <a:cubicBezTo>
                    <a:pt x="2489" y="1607"/>
                    <a:pt x="2489" y="1323"/>
                    <a:pt x="2647" y="1197"/>
                  </a:cubicBezTo>
                  <a:cubicBezTo>
                    <a:pt x="2804" y="1103"/>
                    <a:pt x="2804" y="914"/>
                    <a:pt x="2710" y="756"/>
                  </a:cubicBezTo>
                  <a:cubicBezTo>
                    <a:pt x="2663" y="640"/>
                    <a:pt x="2530" y="575"/>
                    <a:pt x="2399" y="575"/>
                  </a:cubicBezTo>
                  <a:cubicBezTo>
                    <a:pt x="2354" y="575"/>
                    <a:pt x="2309" y="583"/>
                    <a:pt x="2269" y="599"/>
                  </a:cubicBezTo>
                  <a:cubicBezTo>
                    <a:pt x="2235" y="609"/>
                    <a:pt x="2202" y="613"/>
                    <a:pt x="2170" y="613"/>
                  </a:cubicBezTo>
                  <a:cubicBezTo>
                    <a:pt x="1992" y="613"/>
                    <a:pt x="1845" y="475"/>
                    <a:pt x="1765" y="315"/>
                  </a:cubicBezTo>
                  <a:cubicBezTo>
                    <a:pt x="1733" y="126"/>
                    <a:pt x="157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61"/>
            <p:cNvSpPr/>
            <p:nvPr/>
          </p:nvSpPr>
          <p:spPr>
            <a:xfrm>
              <a:off x="-57058375" y="3198925"/>
              <a:ext cx="82700" cy="26800"/>
            </a:xfrm>
            <a:custGeom>
              <a:avLst/>
              <a:gdLst/>
              <a:ahLst/>
              <a:cxnLst/>
              <a:rect l="l" t="t" r="r" b="b"/>
              <a:pathLst>
                <a:path w="3308" h="1072" extrusionOk="0">
                  <a:moveTo>
                    <a:pt x="1638" y="0"/>
                  </a:moveTo>
                  <a:cubicBezTo>
                    <a:pt x="882" y="0"/>
                    <a:pt x="252" y="441"/>
                    <a:pt x="0" y="1071"/>
                  </a:cubicBezTo>
                  <a:cubicBezTo>
                    <a:pt x="504" y="851"/>
                    <a:pt x="1040" y="756"/>
                    <a:pt x="1638" y="756"/>
                  </a:cubicBezTo>
                  <a:cubicBezTo>
                    <a:pt x="2206" y="756"/>
                    <a:pt x="2773" y="851"/>
                    <a:pt x="3308" y="1071"/>
                  </a:cubicBezTo>
                  <a:cubicBezTo>
                    <a:pt x="2993" y="441"/>
                    <a:pt x="2363" y="0"/>
                    <a:pt x="1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61"/>
            <p:cNvSpPr/>
            <p:nvPr/>
          </p:nvSpPr>
          <p:spPr>
            <a:xfrm>
              <a:off x="-57173375" y="3338325"/>
              <a:ext cx="319000" cy="179600"/>
            </a:xfrm>
            <a:custGeom>
              <a:avLst/>
              <a:gdLst/>
              <a:ahLst/>
              <a:cxnLst/>
              <a:rect l="l" t="t" r="r" b="b"/>
              <a:pathLst>
                <a:path w="12760" h="7184" extrusionOk="0">
                  <a:moveTo>
                    <a:pt x="4695" y="1198"/>
                  </a:moveTo>
                  <a:cubicBezTo>
                    <a:pt x="4915" y="1198"/>
                    <a:pt x="5073" y="1355"/>
                    <a:pt x="5073" y="1544"/>
                  </a:cubicBezTo>
                  <a:cubicBezTo>
                    <a:pt x="5073" y="1733"/>
                    <a:pt x="4915" y="1891"/>
                    <a:pt x="4695" y="1891"/>
                  </a:cubicBezTo>
                  <a:cubicBezTo>
                    <a:pt x="4506" y="1891"/>
                    <a:pt x="4348" y="1733"/>
                    <a:pt x="4348" y="1544"/>
                  </a:cubicBezTo>
                  <a:cubicBezTo>
                    <a:pt x="4348" y="1355"/>
                    <a:pt x="4506" y="1198"/>
                    <a:pt x="4695" y="1198"/>
                  </a:cubicBezTo>
                  <a:close/>
                  <a:moveTo>
                    <a:pt x="7688" y="1198"/>
                  </a:moveTo>
                  <a:cubicBezTo>
                    <a:pt x="7908" y="1198"/>
                    <a:pt x="8066" y="1355"/>
                    <a:pt x="8066" y="1544"/>
                  </a:cubicBezTo>
                  <a:cubicBezTo>
                    <a:pt x="8066" y="1733"/>
                    <a:pt x="7940" y="1891"/>
                    <a:pt x="7688" y="1891"/>
                  </a:cubicBezTo>
                  <a:cubicBezTo>
                    <a:pt x="7499" y="1891"/>
                    <a:pt x="7341" y="1733"/>
                    <a:pt x="7341" y="1544"/>
                  </a:cubicBezTo>
                  <a:cubicBezTo>
                    <a:pt x="7341" y="1355"/>
                    <a:pt x="7499" y="1198"/>
                    <a:pt x="7688" y="1198"/>
                  </a:cubicBezTo>
                  <a:close/>
                  <a:moveTo>
                    <a:pt x="946" y="2805"/>
                  </a:moveTo>
                  <a:cubicBezTo>
                    <a:pt x="1198" y="3151"/>
                    <a:pt x="1639" y="3403"/>
                    <a:pt x="2111" y="3403"/>
                  </a:cubicBezTo>
                  <a:cubicBezTo>
                    <a:pt x="2111" y="3844"/>
                    <a:pt x="1765" y="4128"/>
                    <a:pt x="1355" y="4128"/>
                  </a:cubicBezTo>
                  <a:cubicBezTo>
                    <a:pt x="977" y="4128"/>
                    <a:pt x="631" y="3781"/>
                    <a:pt x="631" y="3403"/>
                  </a:cubicBezTo>
                  <a:cubicBezTo>
                    <a:pt x="631" y="3151"/>
                    <a:pt x="725" y="2931"/>
                    <a:pt x="946" y="2805"/>
                  </a:cubicBezTo>
                  <a:close/>
                  <a:moveTo>
                    <a:pt x="11531" y="2805"/>
                  </a:moveTo>
                  <a:cubicBezTo>
                    <a:pt x="11720" y="2931"/>
                    <a:pt x="11846" y="3151"/>
                    <a:pt x="11846" y="3403"/>
                  </a:cubicBezTo>
                  <a:cubicBezTo>
                    <a:pt x="11846" y="3844"/>
                    <a:pt x="11531" y="4128"/>
                    <a:pt x="11090" y="4128"/>
                  </a:cubicBezTo>
                  <a:cubicBezTo>
                    <a:pt x="10681" y="4128"/>
                    <a:pt x="10334" y="3781"/>
                    <a:pt x="10334" y="3403"/>
                  </a:cubicBezTo>
                  <a:cubicBezTo>
                    <a:pt x="10807" y="3403"/>
                    <a:pt x="11248" y="3151"/>
                    <a:pt x="11531" y="2805"/>
                  </a:cubicBezTo>
                  <a:close/>
                  <a:moveTo>
                    <a:pt x="7302" y="3718"/>
                  </a:moveTo>
                  <a:cubicBezTo>
                    <a:pt x="7396" y="3718"/>
                    <a:pt x="7483" y="3750"/>
                    <a:pt x="7530" y="3813"/>
                  </a:cubicBezTo>
                  <a:cubicBezTo>
                    <a:pt x="7688" y="3939"/>
                    <a:pt x="7688" y="4191"/>
                    <a:pt x="7530" y="4348"/>
                  </a:cubicBezTo>
                  <a:cubicBezTo>
                    <a:pt x="7184" y="4695"/>
                    <a:pt x="6711" y="4884"/>
                    <a:pt x="6238" y="4884"/>
                  </a:cubicBezTo>
                  <a:cubicBezTo>
                    <a:pt x="5766" y="4884"/>
                    <a:pt x="5262" y="4695"/>
                    <a:pt x="4947" y="4348"/>
                  </a:cubicBezTo>
                  <a:cubicBezTo>
                    <a:pt x="4789" y="4191"/>
                    <a:pt x="4789" y="3939"/>
                    <a:pt x="4947" y="3813"/>
                  </a:cubicBezTo>
                  <a:cubicBezTo>
                    <a:pt x="5026" y="3750"/>
                    <a:pt x="5120" y="3718"/>
                    <a:pt x="5211" y="3718"/>
                  </a:cubicBezTo>
                  <a:cubicBezTo>
                    <a:pt x="5301" y="3718"/>
                    <a:pt x="5388" y="3750"/>
                    <a:pt x="5451" y="3813"/>
                  </a:cubicBezTo>
                  <a:cubicBezTo>
                    <a:pt x="5671" y="4033"/>
                    <a:pt x="5955" y="4144"/>
                    <a:pt x="6238" y="4144"/>
                  </a:cubicBezTo>
                  <a:cubicBezTo>
                    <a:pt x="6522" y="4144"/>
                    <a:pt x="6806" y="4033"/>
                    <a:pt x="7026" y="3813"/>
                  </a:cubicBezTo>
                  <a:cubicBezTo>
                    <a:pt x="7105" y="3750"/>
                    <a:pt x="7207" y="3718"/>
                    <a:pt x="7302" y="3718"/>
                  </a:cubicBezTo>
                  <a:close/>
                  <a:moveTo>
                    <a:pt x="4317" y="1"/>
                  </a:moveTo>
                  <a:cubicBezTo>
                    <a:pt x="3781" y="284"/>
                    <a:pt x="3119" y="410"/>
                    <a:pt x="2552" y="410"/>
                  </a:cubicBezTo>
                  <a:cubicBezTo>
                    <a:pt x="2426" y="410"/>
                    <a:pt x="2300" y="410"/>
                    <a:pt x="2206" y="379"/>
                  </a:cubicBezTo>
                  <a:lnTo>
                    <a:pt x="2206" y="410"/>
                  </a:lnTo>
                  <a:cubicBezTo>
                    <a:pt x="1355" y="410"/>
                    <a:pt x="694" y="1072"/>
                    <a:pt x="694" y="1891"/>
                  </a:cubicBezTo>
                  <a:cubicBezTo>
                    <a:pt x="694" y="1985"/>
                    <a:pt x="694" y="2017"/>
                    <a:pt x="725" y="2112"/>
                  </a:cubicBezTo>
                  <a:cubicBezTo>
                    <a:pt x="253" y="2364"/>
                    <a:pt x="0" y="2836"/>
                    <a:pt x="0" y="3403"/>
                  </a:cubicBezTo>
                  <a:cubicBezTo>
                    <a:pt x="0" y="4222"/>
                    <a:pt x="662" y="4884"/>
                    <a:pt x="1481" y="4884"/>
                  </a:cubicBezTo>
                  <a:cubicBezTo>
                    <a:pt x="1891" y="4884"/>
                    <a:pt x="2237" y="4726"/>
                    <a:pt x="2521" y="4506"/>
                  </a:cubicBezTo>
                  <a:cubicBezTo>
                    <a:pt x="3088" y="6050"/>
                    <a:pt x="4632" y="7184"/>
                    <a:pt x="6364" y="7184"/>
                  </a:cubicBezTo>
                  <a:cubicBezTo>
                    <a:pt x="8097" y="7184"/>
                    <a:pt x="9641" y="6050"/>
                    <a:pt x="10240" y="4506"/>
                  </a:cubicBezTo>
                  <a:cubicBezTo>
                    <a:pt x="10492" y="4726"/>
                    <a:pt x="10870" y="4884"/>
                    <a:pt x="11248" y="4884"/>
                  </a:cubicBezTo>
                  <a:cubicBezTo>
                    <a:pt x="12067" y="4884"/>
                    <a:pt x="12760" y="4222"/>
                    <a:pt x="12760" y="3403"/>
                  </a:cubicBezTo>
                  <a:cubicBezTo>
                    <a:pt x="12571" y="2836"/>
                    <a:pt x="12256" y="2364"/>
                    <a:pt x="11846" y="2112"/>
                  </a:cubicBezTo>
                  <a:lnTo>
                    <a:pt x="11846" y="1891"/>
                  </a:lnTo>
                  <a:cubicBezTo>
                    <a:pt x="11846" y="1072"/>
                    <a:pt x="11153" y="410"/>
                    <a:pt x="10334" y="410"/>
                  </a:cubicBezTo>
                  <a:lnTo>
                    <a:pt x="10334" y="379"/>
                  </a:lnTo>
                  <a:cubicBezTo>
                    <a:pt x="10208" y="379"/>
                    <a:pt x="10114" y="410"/>
                    <a:pt x="9988" y="410"/>
                  </a:cubicBezTo>
                  <a:cubicBezTo>
                    <a:pt x="9357" y="410"/>
                    <a:pt x="8727" y="253"/>
                    <a:pt x="8160" y="1"/>
                  </a:cubicBezTo>
                  <a:lnTo>
                    <a:pt x="8160" y="32"/>
                  </a:lnTo>
                  <a:cubicBezTo>
                    <a:pt x="7971" y="410"/>
                    <a:pt x="7593" y="599"/>
                    <a:pt x="7184" y="599"/>
                  </a:cubicBezTo>
                  <a:cubicBezTo>
                    <a:pt x="6995" y="946"/>
                    <a:pt x="6648" y="1198"/>
                    <a:pt x="6238" y="1198"/>
                  </a:cubicBezTo>
                  <a:cubicBezTo>
                    <a:pt x="5860" y="1198"/>
                    <a:pt x="5451" y="946"/>
                    <a:pt x="5293" y="599"/>
                  </a:cubicBezTo>
                  <a:cubicBezTo>
                    <a:pt x="4852" y="599"/>
                    <a:pt x="4506" y="410"/>
                    <a:pt x="4317" y="32"/>
                  </a:cubicBezTo>
                  <a:lnTo>
                    <a:pt x="43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2" name="Google Shape;7622;p61"/>
          <p:cNvGrpSpPr/>
          <p:nvPr/>
        </p:nvGrpSpPr>
        <p:grpSpPr>
          <a:xfrm>
            <a:off x="5747541" y="2009987"/>
            <a:ext cx="357198" cy="314690"/>
            <a:chOff x="-57176525" y="3610050"/>
            <a:chExt cx="317425" cy="279650"/>
          </a:xfrm>
        </p:grpSpPr>
        <p:sp>
          <p:nvSpPr>
            <p:cNvPr id="7623" name="Google Shape;7623;p61"/>
            <p:cNvSpPr/>
            <p:nvPr/>
          </p:nvSpPr>
          <p:spPr>
            <a:xfrm>
              <a:off x="-57109575" y="3610050"/>
              <a:ext cx="181950" cy="56750"/>
            </a:xfrm>
            <a:custGeom>
              <a:avLst/>
              <a:gdLst/>
              <a:ahLst/>
              <a:cxnLst/>
              <a:rect l="l" t="t" r="r" b="b"/>
              <a:pathLst>
                <a:path w="7278" h="2270" extrusionOk="0">
                  <a:moveTo>
                    <a:pt x="3655" y="1"/>
                  </a:moveTo>
                  <a:cubicBezTo>
                    <a:pt x="2080" y="1"/>
                    <a:pt x="693" y="914"/>
                    <a:pt x="0" y="2269"/>
                  </a:cubicBezTo>
                  <a:lnTo>
                    <a:pt x="7278" y="2269"/>
                  </a:lnTo>
                  <a:cubicBezTo>
                    <a:pt x="6648" y="914"/>
                    <a:pt x="5262" y="1"/>
                    <a:pt x="36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61"/>
            <p:cNvSpPr/>
            <p:nvPr/>
          </p:nvSpPr>
          <p:spPr>
            <a:xfrm>
              <a:off x="-57120600" y="3684100"/>
              <a:ext cx="88225" cy="36375"/>
            </a:xfrm>
            <a:custGeom>
              <a:avLst/>
              <a:gdLst/>
              <a:ahLst/>
              <a:cxnLst/>
              <a:rect l="l" t="t" r="r" b="b"/>
              <a:pathLst>
                <a:path w="3529" h="1455" extrusionOk="0">
                  <a:moveTo>
                    <a:pt x="158" y="0"/>
                  </a:moveTo>
                  <a:cubicBezTo>
                    <a:pt x="32" y="347"/>
                    <a:pt x="0" y="756"/>
                    <a:pt x="0" y="1103"/>
                  </a:cubicBezTo>
                  <a:lnTo>
                    <a:pt x="0" y="1450"/>
                  </a:lnTo>
                  <a:lnTo>
                    <a:pt x="977" y="1450"/>
                  </a:lnTo>
                  <a:cubicBezTo>
                    <a:pt x="1030" y="1453"/>
                    <a:pt x="1083" y="1454"/>
                    <a:pt x="1135" y="1454"/>
                  </a:cubicBezTo>
                  <a:cubicBezTo>
                    <a:pt x="2170" y="1454"/>
                    <a:pt x="3049" y="87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61"/>
            <p:cNvSpPr/>
            <p:nvPr/>
          </p:nvSpPr>
          <p:spPr>
            <a:xfrm>
              <a:off x="-57176525" y="3747100"/>
              <a:ext cx="28375" cy="67775"/>
            </a:xfrm>
            <a:custGeom>
              <a:avLst/>
              <a:gdLst/>
              <a:ahLst/>
              <a:cxnLst/>
              <a:rect l="l" t="t" r="r" b="b"/>
              <a:pathLst>
                <a:path w="1135" h="2711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473" y="379"/>
                    <a:pt x="0" y="1135"/>
                    <a:pt x="0" y="1954"/>
                  </a:cubicBezTo>
                  <a:lnTo>
                    <a:pt x="0" y="2521"/>
                  </a:lnTo>
                  <a:cubicBezTo>
                    <a:pt x="0" y="2647"/>
                    <a:pt x="63" y="2710"/>
                    <a:pt x="189" y="2710"/>
                  </a:cubicBezTo>
                  <a:cubicBezTo>
                    <a:pt x="410" y="2679"/>
                    <a:pt x="662" y="2647"/>
                    <a:pt x="883" y="2521"/>
                  </a:cubicBezTo>
                  <a:cubicBezTo>
                    <a:pt x="788" y="2206"/>
                    <a:pt x="757" y="1891"/>
                    <a:pt x="757" y="1576"/>
                  </a:cubicBezTo>
                  <a:cubicBezTo>
                    <a:pt x="757" y="946"/>
                    <a:pt x="946" y="442"/>
                    <a:pt x="11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61"/>
            <p:cNvSpPr/>
            <p:nvPr/>
          </p:nvSpPr>
          <p:spPr>
            <a:xfrm>
              <a:off x="-57139500" y="3743175"/>
              <a:ext cx="37825" cy="89025"/>
            </a:xfrm>
            <a:custGeom>
              <a:avLst/>
              <a:gdLst/>
              <a:ahLst/>
              <a:cxnLst/>
              <a:rect l="l" t="t" r="r" b="b"/>
              <a:pathLst>
                <a:path w="1513" h="3561" extrusionOk="0">
                  <a:moveTo>
                    <a:pt x="744" y="0"/>
                  </a:moveTo>
                  <a:cubicBezTo>
                    <a:pt x="685" y="0"/>
                    <a:pt x="630" y="32"/>
                    <a:pt x="599" y="95"/>
                  </a:cubicBezTo>
                  <a:cubicBezTo>
                    <a:pt x="347" y="410"/>
                    <a:pt x="0" y="1008"/>
                    <a:pt x="0" y="1764"/>
                  </a:cubicBezTo>
                  <a:cubicBezTo>
                    <a:pt x="0" y="2363"/>
                    <a:pt x="284" y="2993"/>
                    <a:pt x="599" y="3466"/>
                  </a:cubicBezTo>
                  <a:cubicBezTo>
                    <a:pt x="630" y="3529"/>
                    <a:pt x="685" y="3560"/>
                    <a:pt x="744" y="3560"/>
                  </a:cubicBezTo>
                  <a:cubicBezTo>
                    <a:pt x="804" y="3560"/>
                    <a:pt x="867" y="3529"/>
                    <a:pt x="914" y="3466"/>
                  </a:cubicBezTo>
                  <a:cubicBezTo>
                    <a:pt x="1260" y="2962"/>
                    <a:pt x="1512" y="2395"/>
                    <a:pt x="1512" y="1764"/>
                  </a:cubicBezTo>
                  <a:cubicBezTo>
                    <a:pt x="1512" y="1040"/>
                    <a:pt x="1134" y="410"/>
                    <a:pt x="914" y="95"/>
                  </a:cubicBezTo>
                  <a:cubicBezTo>
                    <a:pt x="867" y="32"/>
                    <a:pt x="804" y="0"/>
                    <a:pt x="7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61"/>
            <p:cNvSpPr/>
            <p:nvPr/>
          </p:nvSpPr>
          <p:spPr>
            <a:xfrm>
              <a:off x="-57104075" y="3684875"/>
              <a:ext cx="244975" cy="204825"/>
            </a:xfrm>
            <a:custGeom>
              <a:avLst/>
              <a:gdLst/>
              <a:ahLst/>
              <a:cxnLst/>
              <a:rect l="l" t="t" r="r" b="b"/>
              <a:pathLst>
                <a:path w="9799" h="8193" extrusionOk="0">
                  <a:moveTo>
                    <a:pt x="1923" y="2269"/>
                  </a:moveTo>
                  <a:cubicBezTo>
                    <a:pt x="2143" y="2269"/>
                    <a:pt x="2301" y="2427"/>
                    <a:pt x="2301" y="2616"/>
                  </a:cubicBezTo>
                  <a:cubicBezTo>
                    <a:pt x="2301" y="2805"/>
                    <a:pt x="2143" y="2962"/>
                    <a:pt x="1923" y="2962"/>
                  </a:cubicBezTo>
                  <a:cubicBezTo>
                    <a:pt x="1734" y="2962"/>
                    <a:pt x="1576" y="2805"/>
                    <a:pt x="1576" y="2616"/>
                  </a:cubicBezTo>
                  <a:cubicBezTo>
                    <a:pt x="1576" y="2427"/>
                    <a:pt x="1734" y="2269"/>
                    <a:pt x="1923" y="2269"/>
                  </a:cubicBezTo>
                  <a:close/>
                  <a:moveTo>
                    <a:pt x="4916" y="2269"/>
                  </a:moveTo>
                  <a:cubicBezTo>
                    <a:pt x="5136" y="2269"/>
                    <a:pt x="5294" y="2427"/>
                    <a:pt x="5294" y="2616"/>
                  </a:cubicBezTo>
                  <a:cubicBezTo>
                    <a:pt x="5325" y="2805"/>
                    <a:pt x="5168" y="2962"/>
                    <a:pt x="4916" y="2962"/>
                  </a:cubicBezTo>
                  <a:cubicBezTo>
                    <a:pt x="4727" y="2962"/>
                    <a:pt x="4569" y="2805"/>
                    <a:pt x="4569" y="2616"/>
                  </a:cubicBezTo>
                  <a:cubicBezTo>
                    <a:pt x="4569" y="2427"/>
                    <a:pt x="4727" y="2269"/>
                    <a:pt x="4916" y="2269"/>
                  </a:cubicBezTo>
                  <a:close/>
                  <a:moveTo>
                    <a:pt x="8759" y="3876"/>
                  </a:moveTo>
                  <a:cubicBezTo>
                    <a:pt x="8948" y="4002"/>
                    <a:pt x="9074" y="4222"/>
                    <a:pt x="9074" y="4474"/>
                  </a:cubicBezTo>
                  <a:cubicBezTo>
                    <a:pt x="9074" y="4853"/>
                    <a:pt x="8759" y="5199"/>
                    <a:pt x="8318" y="5199"/>
                  </a:cubicBezTo>
                  <a:cubicBezTo>
                    <a:pt x="7909" y="5199"/>
                    <a:pt x="7531" y="4853"/>
                    <a:pt x="7531" y="4474"/>
                  </a:cubicBezTo>
                  <a:cubicBezTo>
                    <a:pt x="8003" y="4474"/>
                    <a:pt x="8476" y="4222"/>
                    <a:pt x="8759" y="3876"/>
                  </a:cubicBezTo>
                  <a:close/>
                  <a:moveTo>
                    <a:pt x="4530" y="4766"/>
                  </a:moveTo>
                  <a:cubicBezTo>
                    <a:pt x="4624" y="4766"/>
                    <a:pt x="4711" y="4805"/>
                    <a:pt x="4758" y="4884"/>
                  </a:cubicBezTo>
                  <a:cubicBezTo>
                    <a:pt x="4916" y="5010"/>
                    <a:pt x="4916" y="5231"/>
                    <a:pt x="4758" y="5420"/>
                  </a:cubicBezTo>
                  <a:cubicBezTo>
                    <a:pt x="4412" y="5766"/>
                    <a:pt x="3939" y="5955"/>
                    <a:pt x="3466" y="5955"/>
                  </a:cubicBezTo>
                  <a:cubicBezTo>
                    <a:pt x="2994" y="5955"/>
                    <a:pt x="2490" y="5766"/>
                    <a:pt x="2175" y="5420"/>
                  </a:cubicBezTo>
                  <a:cubicBezTo>
                    <a:pt x="2017" y="5262"/>
                    <a:pt x="2017" y="5010"/>
                    <a:pt x="2175" y="4884"/>
                  </a:cubicBezTo>
                  <a:cubicBezTo>
                    <a:pt x="2254" y="4805"/>
                    <a:pt x="2348" y="4766"/>
                    <a:pt x="2439" y="4766"/>
                  </a:cubicBezTo>
                  <a:cubicBezTo>
                    <a:pt x="2529" y="4766"/>
                    <a:pt x="2616" y="4805"/>
                    <a:pt x="2679" y="4884"/>
                  </a:cubicBezTo>
                  <a:cubicBezTo>
                    <a:pt x="2899" y="5105"/>
                    <a:pt x="3183" y="5215"/>
                    <a:pt x="3466" y="5215"/>
                  </a:cubicBezTo>
                  <a:cubicBezTo>
                    <a:pt x="3750" y="5215"/>
                    <a:pt x="4034" y="5105"/>
                    <a:pt x="4254" y="4884"/>
                  </a:cubicBezTo>
                  <a:cubicBezTo>
                    <a:pt x="4333" y="4805"/>
                    <a:pt x="4435" y="4766"/>
                    <a:pt x="4530" y="4766"/>
                  </a:cubicBezTo>
                  <a:close/>
                  <a:moveTo>
                    <a:pt x="3687" y="1"/>
                  </a:moveTo>
                  <a:cubicBezTo>
                    <a:pt x="3120" y="1356"/>
                    <a:pt x="1797" y="2269"/>
                    <a:pt x="316" y="2269"/>
                  </a:cubicBezTo>
                  <a:lnTo>
                    <a:pt x="253" y="2269"/>
                  </a:lnTo>
                  <a:cubicBezTo>
                    <a:pt x="536" y="2679"/>
                    <a:pt x="852" y="3372"/>
                    <a:pt x="852" y="4096"/>
                  </a:cubicBezTo>
                  <a:cubicBezTo>
                    <a:pt x="852" y="5168"/>
                    <a:pt x="253" y="5987"/>
                    <a:pt x="1" y="6302"/>
                  </a:cubicBezTo>
                  <a:cubicBezTo>
                    <a:pt x="757" y="7467"/>
                    <a:pt x="2017" y="8192"/>
                    <a:pt x="3435" y="8192"/>
                  </a:cubicBezTo>
                  <a:cubicBezTo>
                    <a:pt x="5168" y="8192"/>
                    <a:pt x="6648" y="7089"/>
                    <a:pt x="7247" y="5577"/>
                  </a:cubicBezTo>
                  <a:cubicBezTo>
                    <a:pt x="7531" y="5798"/>
                    <a:pt x="7877" y="5955"/>
                    <a:pt x="8287" y="5955"/>
                  </a:cubicBezTo>
                  <a:cubicBezTo>
                    <a:pt x="9106" y="5955"/>
                    <a:pt x="9767" y="5294"/>
                    <a:pt x="9767" y="4474"/>
                  </a:cubicBezTo>
                  <a:cubicBezTo>
                    <a:pt x="9799" y="3907"/>
                    <a:pt x="9484" y="3435"/>
                    <a:pt x="9074" y="3151"/>
                  </a:cubicBezTo>
                  <a:lnTo>
                    <a:pt x="9074" y="2962"/>
                  </a:lnTo>
                  <a:cubicBezTo>
                    <a:pt x="9074" y="2143"/>
                    <a:pt x="8350" y="1482"/>
                    <a:pt x="7531" y="1482"/>
                  </a:cubicBezTo>
                  <a:lnTo>
                    <a:pt x="7531" y="1103"/>
                  </a:lnTo>
                  <a:cubicBezTo>
                    <a:pt x="7531" y="725"/>
                    <a:pt x="7499" y="379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8" name="Google Shape;7628;p61"/>
          <p:cNvGrpSpPr/>
          <p:nvPr/>
        </p:nvGrpSpPr>
        <p:grpSpPr>
          <a:xfrm>
            <a:off x="5779179" y="2428542"/>
            <a:ext cx="323524" cy="358774"/>
            <a:chOff x="-57162350" y="3982000"/>
            <a:chExt cx="287500" cy="318825"/>
          </a:xfrm>
        </p:grpSpPr>
        <p:sp>
          <p:nvSpPr>
            <p:cNvPr id="7629" name="Google Shape;7629;p61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61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61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61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61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61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61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61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7" name="Google Shape;7637;p61"/>
          <p:cNvGrpSpPr/>
          <p:nvPr/>
        </p:nvGrpSpPr>
        <p:grpSpPr>
          <a:xfrm>
            <a:off x="7957995" y="1532546"/>
            <a:ext cx="358099" cy="356326"/>
            <a:chOff x="-55202750" y="3198925"/>
            <a:chExt cx="318225" cy="316650"/>
          </a:xfrm>
        </p:grpSpPr>
        <p:sp>
          <p:nvSpPr>
            <p:cNvPr id="7638" name="Google Shape;7638;p61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61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0" name="Google Shape;7640;p61"/>
          <p:cNvGrpSpPr/>
          <p:nvPr/>
        </p:nvGrpSpPr>
        <p:grpSpPr>
          <a:xfrm>
            <a:off x="7968629" y="1987846"/>
            <a:ext cx="336830" cy="358099"/>
            <a:chOff x="-55194875" y="3590375"/>
            <a:chExt cx="299325" cy="318225"/>
          </a:xfrm>
        </p:grpSpPr>
        <p:sp>
          <p:nvSpPr>
            <p:cNvPr id="7641" name="Google Shape;7641;p61"/>
            <p:cNvSpPr/>
            <p:nvPr/>
          </p:nvSpPr>
          <p:spPr>
            <a:xfrm>
              <a:off x="-55194875" y="3667550"/>
              <a:ext cx="37050" cy="241050"/>
            </a:xfrm>
            <a:custGeom>
              <a:avLst/>
              <a:gdLst/>
              <a:ahLst/>
              <a:cxnLst/>
              <a:rect l="l" t="t" r="r" b="b"/>
              <a:pathLst>
                <a:path w="1482" h="9642" extrusionOk="0">
                  <a:moveTo>
                    <a:pt x="1482" y="1"/>
                  </a:moveTo>
                  <a:cubicBezTo>
                    <a:pt x="537" y="977"/>
                    <a:pt x="1" y="2301"/>
                    <a:pt x="1" y="3687"/>
                  </a:cubicBezTo>
                  <a:lnTo>
                    <a:pt x="1" y="9295"/>
                  </a:lnTo>
                  <a:lnTo>
                    <a:pt x="32" y="9295"/>
                  </a:lnTo>
                  <a:cubicBezTo>
                    <a:pt x="32" y="9484"/>
                    <a:pt x="190" y="9641"/>
                    <a:pt x="379" y="9641"/>
                  </a:cubicBezTo>
                  <a:lnTo>
                    <a:pt x="1482" y="9641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61"/>
            <p:cNvSpPr/>
            <p:nvPr/>
          </p:nvSpPr>
          <p:spPr>
            <a:xfrm>
              <a:off x="-55065700" y="3643925"/>
              <a:ext cx="132350" cy="40200"/>
            </a:xfrm>
            <a:custGeom>
              <a:avLst/>
              <a:gdLst/>
              <a:ahLst/>
              <a:cxnLst/>
              <a:rect l="l" t="t" r="r" b="b"/>
              <a:pathLst>
                <a:path w="5294" h="1608" extrusionOk="0">
                  <a:moveTo>
                    <a:pt x="5294" y="1"/>
                  </a:moveTo>
                  <a:lnTo>
                    <a:pt x="1" y="1607"/>
                  </a:lnTo>
                  <a:lnTo>
                    <a:pt x="5294" y="1607"/>
                  </a:lnTo>
                  <a:lnTo>
                    <a:pt x="52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61"/>
            <p:cNvSpPr/>
            <p:nvPr/>
          </p:nvSpPr>
          <p:spPr>
            <a:xfrm>
              <a:off x="-55138950" y="3703000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7"/>
                  </a:moveTo>
                  <a:cubicBezTo>
                    <a:pt x="2836" y="757"/>
                    <a:pt x="2994" y="914"/>
                    <a:pt x="2994" y="1103"/>
                  </a:cubicBezTo>
                  <a:cubicBezTo>
                    <a:pt x="2994" y="1292"/>
                    <a:pt x="2836" y="1450"/>
                    <a:pt x="2647" y="1450"/>
                  </a:cubicBezTo>
                  <a:cubicBezTo>
                    <a:pt x="2458" y="1450"/>
                    <a:pt x="2301" y="1292"/>
                    <a:pt x="2301" y="1103"/>
                  </a:cubicBezTo>
                  <a:cubicBezTo>
                    <a:pt x="2301" y="914"/>
                    <a:pt x="2395" y="757"/>
                    <a:pt x="2647" y="757"/>
                  </a:cubicBezTo>
                  <a:close/>
                  <a:moveTo>
                    <a:pt x="5609" y="757"/>
                  </a:moveTo>
                  <a:cubicBezTo>
                    <a:pt x="5798" y="757"/>
                    <a:pt x="5955" y="914"/>
                    <a:pt x="5955" y="1103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388" y="1450"/>
                    <a:pt x="5231" y="1292"/>
                    <a:pt x="5231" y="1103"/>
                  </a:cubicBezTo>
                  <a:cubicBezTo>
                    <a:pt x="5231" y="914"/>
                    <a:pt x="5388" y="757"/>
                    <a:pt x="5609" y="757"/>
                  </a:cubicBezTo>
                  <a:close/>
                  <a:moveTo>
                    <a:pt x="5195" y="3316"/>
                  </a:moveTo>
                  <a:cubicBezTo>
                    <a:pt x="5294" y="3316"/>
                    <a:pt x="5388" y="3356"/>
                    <a:pt x="5451" y="3434"/>
                  </a:cubicBezTo>
                  <a:cubicBezTo>
                    <a:pt x="5609" y="3592"/>
                    <a:pt x="5609" y="3812"/>
                    <a:pt x="5451" y="3939"/>
                  </a:cubicBezTo>
                  <a:cubicBezTo>
                    <a:pt x="5105" y="4285"/>
                    <a:pt x="4601" y="4474"/>
                    <a:pt x="4096" y="4474"/>
                  </a:cubicBezTo>
                  <a:cubicBezTo>
                    <a:pt x="3592" y="4474"/>
                    <a:pt x="3120" y="4285"/>
                    <a:pt x="2805" y="3939"/>
                  </a:cubicBezTo>
                  <a:cubicBezTo>
                    <a:pt x="2647" y="3781"/>
                    <a:pt x="2647" y="3529"/>
                    <a:pt x="2805" y="3434"/>
                  </a:cubicBezTo>
                  <a:cubicBezTo>
                    <a:pt x="2883" y="3356"/>
                    <a:pt x="2978" y="3316"/>
                    <a:pt x="3073" y="3316"/>
                  </a:cubicBezTo>
                  <a:cubicBezTo>
                    <a:pt x="3167" y="3316"/>
                    <a:pt x="3262" y="3356"/>
                    <a:pt x="3340" y="3434"/>
                  </a:cubicBezTo>
                  <a:cubicBezTo>
                    <a:pt x="3561" y="3639"/>
                    <a:pt x="3852" y="3742"/>
                    <a:pt x="4140" y="3742"/>
                  </a:cubicBezTo>
                  <a:cubicBezTo>
                    <a:pt x="4427" y="3742"/>
                    <a:pt x="4711" y="3639"/>
                    <a:pt x="4916" y="3434"/>
                  </a:cubicBezTo>
                  <a:cubicBezTo>
                    <a:pt x="4994" y="3356"/>
                    <a:pt x="5097" y="3316"/>
                    <a:pt x="5195" y="3316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4852"/>
                    <a:pt x="1860" y="6742"/>
                    <a:pt x="4096" y="6742"/>
                  </a:cubicBezTo>
                  <a:cubicBezTo>
                    <a:pt x="6333" y="6742"/>
                    <a:pt x="8192" y="4884"/>
                    <a:pt x="8192" y="2584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61"/>
            <p:cNvSpPr/>
            <p:nvPr/>
          </p:nvSpPr>
          <p:spPr>
            <a:xfrm>
              <a:off x="-55138950" y="3590375"/>
              <a:ext cx="204025" cy="92950"/>
            </a:xfrm>
            <a:custGeom>
              <a:avLst/>
              <a:gdLst/>
              <a:ahLst/>
              <a:cxnLst/>
              <a:rect l="l" t="t" r="r" b="b"/>
              <a:pathLst>
                <a:path w="8161" h="3718" extrusionOk="0">
                  <a:moveTo>
                    <a:pt x="1860" y="0"/>
                  </a:moveTo>
                  <a:cubicBezTo>
                    <a:pt x="820" y="0"/>
                    <a:pt x="1" y="851"/>
                    <a:pt x="1" y="1859"/>
                  </a:cubicBezTo>
                  <a:lnTo>
                    <a:pt x="1" y="3718"/>
                  </a:lnTo>
                  <a:lnTo>
                    <a:pt x="316" y="3718"/>
                  </a:lnTo>
                  <a:lnTo>
                    <a:pt x="8161" y="1386"/>
                  </a:lnTo>
                  <a:cubicBezTo>
                    <a:pt x="7972" y="599"/>
                    <a:pt x="7215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61"/>
            <p:cNvSpPr/>
            <p:nvPr/>
          </p:nvSpPr>
          <p:spPr>
            <a:xfrm>
              <a:off x="-54914475" y="36888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1" y="0"/>
                  </a:moveTo>
                  <a:lnTo>
                    <a:pt x="1" y="2584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6" name="Google Shape;7646;p61"/>
          <p:cNvGrpSpPr/>
          <p:nvPr/>
        </p:nvGrpSpPr>
        <p:grpSpPr>
          <a:xfrm>
            <a:off x="7973247" y="2430117"/>
            <a:ext cx="357198" cy="357198"/>
            <a:chOff x="-55203525" y="3983400"/>
            <a:chExt cx="317425" cy="317425"/>
          </a:xfrm>
        </p:grpSpPr>
        <p:sp>
          <p:nvSpPr>
            <p:cNvPr id="7647" name="Google Shape;7647;p61"/>
            <p:cNvSpPr/>
            <p:nvPr/>
          </p:nvSpPr>
          <p:spPr>
            <a:xfrm>
              <a:off x="-55147600" y="4094450"/>
              <a:ext cx="204800" cy="206375"/>
            </a:xfrm>
            <a:custGeom>
              <a:avLst/>
              <a:gdLst/>
              <a:ahLst/>
              <a:cxnLst/>
              <a:rect l="l" t="t" r="r" b="b"/>
              <a:pathLst>
                <a:path w="8192" h="8255" extrusionOk="0">
                  <a:moveTo>
                    <a:pt x="2584" y="2269"/>
                  </a:moveTo>
                  <a:cubicBezTo>
                    <a:pt x="2804" y="2269"/>
                    <a:pt x="2962" y="2426"/>
                    <a:pt x="2962" y="2615"/>
                  </a:cubicBezTo>
                  <a:cubicBezTo>
                    <a:pt x="2962" y="2804"/>
                    <a:pt x="2804" y="2962"/>
                    <a:pt x="2584" y="2962"/>
                  </a:cubicBezTo>
                  <a:cubicBezTo>
                    <a:pt x="2395" y="2962"/>
                    <a:pt x="2237" y="2836"/>
                    <a:pt x="2237" y="2615"/>
                  </a:cubicBezTo>
                  <a:cubicBezTo>
                    <a:pt x="2237" y="2426"/>
                    <a:pt x="2395" y="2269"/>
                    <a:pt x="2584" y="2269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47" y="4828"/>
                  </a:moveTo>
                  <a:cubicBezTo>
                    <a:pt x="5238" y="4828"/>
                    <a:pt x="5325" y="4868"/>
                    <a:pt x="5388" y="4947"/>
                  </a:cubicBezTo>
                  <a:cubicBezTo>
                    <a:pt x="5545" y="5041"/>
                    <a:pt x="5545" y="5293"/>
                    <a:pt x="5419" y="5451"/>
                  </a:cubicBezTo>
                  <a:cubicBezTo>
                    <a:pt x="5073" y="5797"/>
                    <a:pt x="4600" y="5986"/>
                    <a:pt x="4096" y="5986"/>
                  </a:cubicBezTo>
                  <a:cubicBezTo>
                    <a:pt x="3592" y="5986"/>
                    <a:pt x="3119" y="5797"/>
                    <a:pt x="2804" y="5451"/>
                  </a:cubicBezTo>
                  <a:cubicBezTo>
                    <a:pt x="2647" y="5293"/>
                    <a:pt x="2647" y="5041"/>
                    <a:pt x="2804" y="4947"/>
                  </a:cubicBezTo>
                  <a:cubicBezTo>
                    <a:pt x="2883" y="4868"/>
                    <a:pt x="2977" y="4828"/>
                    <a:pt x="3068" y="4828"/>
                  </a:cubicBezTo>
                  <a:cubicBezTo>
                    <a:pt x="3159" y="4828"/>
                    <a:pt x="3245" y="4868"/>
                    <a:pt x="3308" y="4947"/>
                  </a:cubicBezTo>
                  <a:cubicBezTo>
                    <a:pt x="3529" y="5151"/>
                    <a:pt x="3812" y="5254"/>
                    <a:pt x="4096" y="5254"/>
                  </a:cubicBezTo>
                  <a:cubicBezTo>
                    <a:pt x="4379" y="5254"/>
                    <a:pt x="4663" y="5151"/>
                    <a:pt x="4884" y="4947"/>
                  </a:cubicBezTo>
                  <a:cubicBezTo>
                    <a:pt x="4962" y="4868"/>
                    <a:pt x="5057" y="4828"/>
                    <a:pt x="5147" y="4828"/>
                  </a:cubicBezTo>
                  <a:close/>
                  <a:moveTo>
                    <a:pt x="2584" y="0"/>
                  </a:moveTo>
                  <a:cubicBezTo>
                    <a:pt x="1134" y="0"/>
                    <a:pt x="0" y="1197"/>
                    <a:pt x="0" y="2615"/>
                  </a:cubicBezTo>
                  <a:lnTo>
                    <a:pt x="0" y="4096"/>
                  </a:lnTo>
                  <a:cubicBezTo>
                    <a:pt x="0" y="4379"/>
                    <a:pt x="32" y="4695"/>
                    <a:pt x="63" y="4947"/>
                  </a:cubicBezTo>
                  <a:cubicBezTo>
                    <a:pt x="473" y="6837"/>
                    <a:pt x="2174" y="8255"/>
                    <a:pt x="4096" y="8255"/>
                  </a:cubicBezTo>
                  <a:cubicBezTo>
                    <a:pt x="6018" y="8255"/>
                    <a:pt x="7719" y="6837"/>
                    <a:pt x="8097" y="4947"/>
                  </a:cubicBezTo>
                  <a:cubicBezTo>
                    <a:pt x="8160" y="4695"/>
                    <a:pt x="8192" y="4411"/>
                    <a:pt x="8192" y="4096"/>
                  </a:cubicBezTo>
                  <a:lnTo>
                    <a:pt x="8192" y="2615"/>
                  </a:lnTo>
                  <a:cubicBezTo>
                    <a:pt x="8192" y="1197"/>
                    <a:pt x="7057" y="0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61"/>
            <p:cNvSpPr/>
            <p:nvPr/>
          </p:nvSpPr>
          <p:spPr>
            <a:xfrm>
              <a:off x="-55203525" y="4027500"/>
              <a:ext cx="317425" cy="196925"/>
            </a:xfrm>
            <a:custGeom>
              <a:avLst/>
              <a:gdLst/>
              <a:ahLst/>
              <a:cxnLst/>
              <a:rect l="l" t="t" r="r" b="b"/>
              <a:pathLst>
                <a:path w="12697" h="7877" extrusionOk="0">
                  <a:moveTo>
                    <a:pt x="4443" y="0"/>
                  </a:moveTo>
                  <a:cubicBezTo>
                    <a:pt x="1828" y="851"/>
                    <a:pt x="0" y="3277"/>
                    <a:pt x="0" y="6049"/>
                  </a:cubicBezTo>
                  <a:cubicBezTo>
                    <a:pt x="0" y="6994"/>
                    <a:pt x="725" y="7782"/>
                    <a:pt x="1639" y="7877"/>
                  </a:cubicBezTo>
                  <a:cubicBezTo>
                    <a:pt x="1639" y="7845"/>
                    <a:pt x="1607" y="7814"/>
                    <a:pt x="1607" y="7782"/>
                  </a:cubicBezTo>
                  <a:cubicBezTo>
                    <a:pt x="1513" y="7499"/>
                    <a:pt x="1513" y="7120"/>
                    <a:pt x="1513" y="6774"/>
                  </a:cubicBezTo>
                  <a:lnTo>
                    <a:pt x="1513" y="5293"/>
                  </a:lnTo>
                  <a:cubicBezTo>
                    <a:pt x="1513" y="3434"/>
                    <a:pt x="3025" y="1922"/>
                    <a:pt x="4884" y="1922"/>
                  </a:cubicBezTo>
                  <a:lnTo>
                    <a:pt x="7877" y="1922"/>
                  </a:lnTo>
                  <a:cubicBezTo>
                    <a:pt x="9704" y="1922"/>
                    <a:pt x="11216" y="3434"/>
                    <a:pt x="11216" y="5293"/>
                  </a:cubicBezTo>
                  <a:lnTo>
                    <a:pt x="11216" y="6774"/>
                  </a:lnTo>
                  <a:cubicBezTo>
                    <a:pt x="11216" y="7120"/>
                    <a:pt x="11185" y="7436"/>
                    <a:pt x="11090" y="7782"/>
                  </a:cubicBezTo>
                  <a:cubicBezTo>
                    <a:pt x="11090" y="7814"/>
                    <a:pt x="11059" y="7845"/>
                    <a:pt x="11059" y="7877"/>
                  </a:cubicBezTo>
                  <a:cubicBezTo>
                    <a:pt x="11972" y="7782"/>
                    <a:pt x="12697" y="6994"/>
                    <a:pt x="12697" y="6049"/>
                  </a:cubicBezTo>
                  <a:cubicBezTo>
                    <a:pt x="12697" y="3277"/>
                    <a:pt x="10870" y="851"/>
                    <a:pt x="8255" y="0"/>
                  </a:cubicBezTo>
                  <a:cubicBezTo>
                    <a:pt x="8223" y="189"/>
                    <a:pt x="8129" y="441"/>
                    <a:pt x="8034" y="599"/>
                  </a:cubicBezTo>
                  <a:cubicBezTo>
                    <a:pt x="7751" y="977"/>
                    <a:pt x="7310" y="1229"/>
                    <a:pt x="6805" y="1229"/>
                  </a:cubicBezTo>
                  <a:lnTo>
                    <a:pt x="5892" y="1229"/>
                  </a:lnTo>
                  <a:cubicBezTo>
                    <a:pt x="5419" y="1229"/>
                    <a:pt x="4947" y="977"/>
                    <a:pt x="4663" y="599"/>
                  </a:cubicBezTo>
                  <a:cubicBezTo>
                    <a:pt x="4569" y="410"/>
                    <a:pt x="4474" y="189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61"/>
            <p:cNvSpPr/>
            <p:nvPr/>
          </p:nvSpPr>
          <p:spPr>
            <a:xfrm>
              <a:off x="-55128700" y="3983400"/>
              <a:ext cx="166200" cy="54350"/>
            </a:xfrm>
            <a:custGeom>
              <a:avLst/>
              <a:gdLst/>
              <a:ahLst/>
              <a:cxnLst/>
              <a:rect l="l" t="t" r="r" b="b"/>
              <a:pathLst>
                <a:path w="6648" h="2174" extrusionOk="0">
                  <a:moveTo>
                    <a:pt x="3088" y="0"/>
                  </a:moveTo>
                  <a:cubicBezTo>
                    <a:pt x="2836" y="0"/>
                    <a:pt x="2584" y="158"/>
                    <a:pt x="2458" y="347"/>
                  </a:cubicBezTo>
                  <a:lnTo>
                    <a:pt x="347" y="347"/>
                  </a:lnTo>
                  <a:cubicBezTo>
                    <a:pt x="158" y="347"/>
                    <a:pt x="0" y="504"/>
                    <a:pt x="0" y="725"/>
                  </a:cubicBezTo>
                  <a:cubicBezTo>
                    <a:pt x="0" y="914"/>
                    <a:pt x="158" y="1071"/>
                    <a:pt x="347" y="1071"/>
                  </a:cubicBezTo>
                  <a:lnTo>
                    <a:pt x="2206" y="1071"/>
                  </a:lnTo>
                  <a:lnTo>
                    <a:pt x="2143" y="1197"/>
                  </a:lnTo>
                  <a:cubicBezTo>
                    <a:pt x="1985" y="1670"/>
                    <a:pt x="2363" y="2174"/>
                    <a:pt x="2867" y="2174"/>
                  </a:cubicBezTo>
                  <a:lnTo>
                    <a:pt x="3781" y="2174"/>
                  </a:lnTo>
                  <a:cubicBezTo>
                    <a:pt x="4285" y="2174"/>
                    <a:pt x="4632" y="1670"/>
                    <a:pt x="4474" y="1197"/>
                  </a:cubicBezTo>
                  <a:lnTo>
                    <a:pt x="4443" y="1071"/>
                  </a:lnTo>
                  <a:lnTo>
                    <a:pt x="6301" y="1071"/>
                  </a:lnTo>
                  <a:cubicBezTo>
                    <a:pt x="6490" y="1071"/>
                    <a:pt x="6648" y="914"/>
                    <a:pt x="6648" y="725"/>
                  </a:cubicBezTo>
                  <a:cubicBezTo>
                    <a:pt x="6648" y="504"/>
                    <a:pt x="6490" y="347"/>
                    <a:pt x="6301" y="347"/>
                  </a:cubicBezTo>
                  <a:lnTo>
                    <a:pt x="4159" y="347"/>
                  </a:lnTo>
                  <a:cubicBezTo>
                    <a:pt x="4033" y="126"/>
                    <a:pt x="3812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0" name="Google Shape;7650;p61"/>
          <p:cNvGrpSpPr/>
          <p:nvPr/>
        </p:nvGrpSpPr>
        <p:grpSpPr>
          <a:xfrm>
            <a:off x="6639727" y="2887174"/>
            <a:ext cx="335930" cy="358971"/>
            <a:chOff x="-53232900" y="3192625"/>
            <a:chExt cx="298525" cy="319000"/>
          </a:xfrm>
        </p:grpSpPr>
        <p:sp>
          <p:nvSpPr>
            <p:cNvPr id="7651" name="Google Shape;7651;p61"/>
            <p:cNvSpPr/>
            <p:nvPr/>
          </p:nvSpPr>
          <p:spPr>
            <a:xfrm>
              <a:off x="-52972975" y="3315500"/>
              <a:ext cx="37825" cy="55925"/>
            </a:xfrm>
            <a:custGeom>
              <a:avLst/>
              <a:gdLst/>
              <a:ahLst/>
              <a:cxnLst/>
              <a:rect l="l" t="t" r="r" b="b"/>
              <a:pathLst>
                <a:path w="1513" h="2237" extrusionOk="0">
                  <a:moveTo>
                    <a:pt x="0" y="0"/>
                  </a:moveTo>
                  <a:lnTo>
                    <a:pt x="0" y="2048"/>
                  </a:lnTo>
                  <a:cubicBezTo>
                    <a:pt x="252" y="2142"/>
                    <a:pt x="505" y="2237"/>
                    <a:pt x="788" y="2237"/>
                  </a:cubicBezTo>
                  <a:lnTo>
                    <a:pt x="1135" y="2237"/>
                  </a:lnTo>
                  <a:cubicBezTo>
                    <a:pt x="1355" y="2237"/>
                    <a:pt x="1513" y="2079"/>
                    <a:pt x="1513" y="1859"/>
                  </a:cubicBezTo>
                  <a:lnTo>
                    <a:pt x="1513" y="1512"/>
                  </a:lnTo>
                  <a:cubicBezTo>
                    <a:pt x="1513" y="693"/>
                    <a:pt x="820" y="0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61"/>
            <p:cNvSpPr/>
            <p:nvPr/>
          </p:nvSpPr>
          <p:spPr>
            <a:xfrm>
              <a:off x="-52978500" y="3259575"/>
              <a:ext cx="44125" cy="55950"/>
            </a:xfrm>
            <a:custGeom>
              <a:avLst/>
              <a:gdLst/>
              <a:ahLst/>
              <a:cxnLst/>
              <a:rect l="l" t="t" r="r" b="b"/>
              <a:pathLst>
                <a:path w="1765" h="2238" extrusionOk="0">
                  <a:moveTo>
                    <a:pt x="1041" y="0"/>
                  </a:moveTo>
                  <a:cubicBezTo>
                    <a:pt x="663" y="0"/>
                    <a:pt x="253" y="158"/>
                    <a:pt x="1" y="441"/>
                  </a:cubicBezTo>
                  <a:cubicBezTo>
                    <a:pt x="190" y="977"/>
                    <a:pt x="316" y="1607"/>
                    <a:pt x="316" y="2237"/>
                  </a:cubicBezTo>
                  <a:cubicBezTo>
                    <a:pt x="1104" y="2206"/>
                    <a:pt x="1765" y="1544"/>
                    <a:pt x="1765" y="725"/>
                  </a:cubicBezTo>
                  <a:lnTo>
                    <a:pt x="1765" y="378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61"/>
            <p:cNvSpPr/>
            <p:nvPr/>
          </p:nvSpPr>
          <p:spPr>
            <a:xfrm>
              <a:off x="-53232900" y="3324950"/>
              <a:ext cx="242625" cy="55925"/>
            </a:xfrm>
            <a:custGeom>
              <a:avLst/>
              <a:gdLst/>
              <a:ahLst/>
              <a:cxnLst/>
              <a:rect l="l" t="t" r="r" b="b"/>
              <a:pathLst>
                <a:path w="9705" h="2237" extrusionOk="0">
                  <a:moveTo>
                    <a:pt x="3340" y="756"/>
                  </a:moveTo>
                  <a:cubicBezTo>
                    <a:pt x="3561" y="756"/>
                    <a:pt x="3718" y="914"/>
                    <a:pt x="3718" y="1103"/>
                  </a:cubicBezTo>
                  <a:cubicBezTo>
                    <a:pt x="3718" y="1292"/>
                    <a:pt x="3561" y="1449"/>
                    <a:pt x="3340" y="1449"/>
                  </a:cubicBezTo>
                  <a:cubicBezTo>
                    <a:pt x="3151" y="1449"/>
                    <a:pt x="2994" y="1292"/>
                    <a:pt x="2994" y="1103"/>
                  </a:cubicBezTo>
                  <a:cubicBezTo>
                    <a:pt x="2962" y="914"/>
                    <a:pt x="3151" y="756"/>
                    <a:pt x="3340" y="756"/>
                  </a:cubicBezTo>
                  <a:close/>
                  <a:moveTo>
                    <a:pt x="6333" y="756"/>
                  </a:moveTo>
                  <a:cubicBezTo>
                    <a:pt x="6554" y="756"/>
                    <a:pt x="6711" y="914"/>
                    <a:pt x="6711" y="1103"/>
                  </a:cubicBezTo>
                  <a:cubicBezTo>
                    <a:pt x="6711" y="1292"/>
                    <a:pt x="6554" y="1449"/>
                    <a:pt x="6333" y="1449"/>
                  </a:cubicBezTo>
                  <a:cubicBezTo>
                    <a:pt x="6144" y="1449"/>
                    <a:pt x="5987" y="1292"/>
                    <a:pt x="5987" y="1103"/>
                  </a:cubicBezTo>
                  <a:cubicBezTo>
                    <a:pt x="5955" y="914"/>
                    <a:pt x="6113" y="756"/>
                    <a:pt x="6333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9704" y="2237"/>
                  </a:lnTo>
                  <a:lnTo>
                    <a:pt x="97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61"/>
            <p:cNvSpPr/>
            <p:nvPr/>
          </p:nvSpPr>
          <p:spPr>
            <a:xfrm>
              <a:off x="-53232100" y="3399775"/>
              <a:ext cx="241825" cy="111850"/>
            </a:xfrm>
            <a:custGeom>
              <a:avLst/>
              <a:gdLst/>
              <a:ahLst/>
              <a:cxnLst/>
              <a:rect l="l" t="t" r="r" b="b"/>
              <a:pathLst>
                <a:path w="9673" h="4474" extrusionOk="0">
                  <a:moveTo>
                    <a:pt x="0" y="0"/>
                  </a:moveTo>
                  <a:cubicBezTo>
                    <a:pt x="158" y="2457"/>
                    <a:pt x="2269" y="4474"/>
                    <a:pt x="4821" y="4474"/>
                  </a:cubicBezTo>
                  <a:cubicBezTo>
                    <a:pt x="7372" y="4474"/>
                    <a:pt x="9452" y="2457"/>
                    <a:pt x="96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61"/>
            <p:cNvSpPr/>
            <p:nvPr/>
          </p:nvSpPr>
          <p:spPr>
            <a:xfrm>
              <a:off x="-53134450" y="3287125"/>
              <a:ext cx="44125" cy="18925"/>
            </a:xfrm>
            <a:custGeom>
              <a:avLst/>
              <a:gdLst/>
              <a:ahLst/>
              <a:cxnLst/>
              <a:rect l="l" t="t" r="r" b="b"/>
              <a:pathLst>
                <a:path w="1765" h="757" extrusionOk="0">
                  <a:moveTo>
                    <a:pt x="1" y="1"/>
                  </a:moveTo>
                  <a:lnTo>
                    <a:pt x="410" y="757"/>
                  </a:lnTo>
                  <a:lnTo>
                    <a:pt x="1419" y="757"/>
                  </a:lnTo>
                  <a:lnTo>
                    <a:pt x="17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61"/>
            <p:cNvSpPr/>
            <p:nvPr/>
          </p:nvSpPr>
          <p:spPr>
            <a:xfrm>
              <a:off x="-53232900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127" y="1"/>
                  </a:moveTo>
                  <a:cubicBezTo>
                    <a:pt x="95" y="253"/>
                    <a:pt x="32" y="473"/>
                    <a:pt x="1" y="757"/>
                  </a:cubicBezTo>
                  <a:lnTo>
                    <a:pt x="3466" y="75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61"/>
            <p:cNvSpPr/>
            <p:nvPr/>
          </p:nvSpPr>
          <p:spPr>
            <a:xfrm>
              <a:off x="-53078525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379" y="1"/>
                  </a:moveTo>
                  <a:lnTo>
                    <a:pt x="1" y="757"/>
                  </a:lnTo>
                  <a:lnTo>
                    <a:pt x="3466" y="757"/>
                  </a:lnTo>
                  <a:cubicBezTo>
                    <a:pt x="3466" y="536"/>
                    <a:pt x="3435" y="253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61"/>
            <p:cNvSpPr/>
            <p:nvPr/>
          </p:nvSpPr>
          <p:spPr>
            <a:xfrm>
              <a:off x="-53224225" y="3192625"/>
              <a:ext cx="223700" cy="74850"/>
            </a:xfrm>
            <a:custGeom>
              <a:avLst/>
              <a:gdLst/>
              <a:ahLst/>
              <a:cxnLst/>
              <a:rect l="l" t="t" r="r" b="b"/>
              <a:pathLst>
                <a:path w="8948" h="2994" extrusionOk="0">
                  <a:moveTo>
                    <a:pt x="4506" y="0"/>
                  </a:moveTo>
                  <a:cubicBezTo>
                    <a:pt x="2489" y="0"/>
                    <a:pt x="756" y="1260"/>
                    <a:pt x="0" y="2993"/>
                  </a:cubicBezTo>
                  <a:lnTo>
                    <a:pt x="8948" y="2993"/>
                  </a:lnTo>
                  <a:cubicBezTo>
                    <a:pt x="8255" y="1260"/>
                    <a:pt x="6522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9" name="Google Shape;7659;p61"/>
          <p:cNvGrpSpPr/>
          <p:nvPr/>
        </p:nvGrpSpPr>
        <p:grpSpPr>
          <a:xfrm>
            <a:off x="6629093" y="3358148"/>
            <a:ext cx="357198" cy="356326"/>
            <a:chOff x="-53242350" y="3584850"/>
            <a:chExt cx="317425" cy="316650"/>
          </a:xfrm>
        </p:grpSpPr>
        <p:sp>
          <p:nvSpPr>
            <p:cNvPr id="7660" name="Google Shape;7660;p61"/>
            <p:cNvSpPr/>
            <p:nvPr/>
          </p:nvSpPr>
          <p:spPr>
            <a:xfrm>
              <a:off x="-53202975" y="3584850"/>
              <a:ext cx="237900" cy="98475"/>
            </a:xfrm>
            <a:custGeom>
              <a:avLst/>
              <a:gdLst/>
              <a:ahLst/>
              <a:cxnLst/>
              <a:rect l="l" t="t" r="r" b="b"/>
              <a:pathLst>
                <a:path w="9516" h="3939" extrusionOk="0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61"/>
            <p:cNvSpPr/>
            <p:nvPr/>
          </p:nvSpPr>
          <p:spPr>
            <a:xfrm>
              <a:off x="-53242350" y="3711650"/>
              <a:ext cx="80350" cy="155975"/>
            </a:xfrm>
            <a:custGeom>
              <a:avLst/>
              <a:gdLst/>
              <a:ahLst/>
              <a:cxnLst/>
              <a:rect l="l" t="t" r="r" b="b"/>
              <a:pathLst>
                <a:path w="3214" h="6239" extrusionOk="0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61"/>
            <p:cNvSpPr/>
            <p:nvPr/>
          </p:nvSpPr>
          <p:spPr>
            <a:xfrm>
              <a:off x="-53206125" y="3686850"/>
              <a:ext cx="243400" cy="84700"/>
            </a:xfrm>
            <a:custGeom>
              <a:avLst/>
              <a:gdLst/>
              <a:ahLst/>
              <a:cxnLst/>
              <a:rect l="l" t="t" r="r" b="b"/>
              <a:pathLst>
                <a:path w="9736" h="3388" extrusionOk="0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61"/>
            <p:cNvSpPr/>
            <p:nvPr/>
          </p:nvSpPr>
          <p:spPr>
            <a:xfrm>
              <a:off x="-53186425" y="3775450"/>
              <a:ext cx="205600" cy="126050"/>
            </a:xfrm>
            <a:custGeom>
              <a:avLst/>
              <a:gdLst/>
              <a:ahLst/>
              <a:cxnLst/>
              <a:rect l="l" t="t" r="r" b="b"/>
              <a:pathLst>
                <a:path w="8224" h="5042" extrusionOk="0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61"/>
            <p:cNvSpPr/>
            <p:nvPr/>
          </p:nvSpPr>
          <p:spPr>
            <a:xfrm>
              <a:off x="-52962725" y="3710875"/>
              <a:ext cx="37800" cy="95325"/>
            </a:xfrm>
            <a:custGeom>
              <a:avLst/>
              <a:gdLst/>
              <a:ahLst/>
              <a:cxnLst/>
              <a:rect l="l" t="t" r="r" b="b"/>
              <a:pathLst>
                <a:path w="1512" h="3813" extrusionOk="0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5" name="Google Shape;7665;p61"/>
          <p:cNvGrpSpPr/>
          <p:nvPr/>
        </p:nvGrpSpPr>
        <p:grpSpPr>
          <a:xfrm>
            <a:off x="6650362" y="3820849"/>
            <a:ext cx="314662" cy="358999"/>
            <a:chOff x="-53224225" y="3976300"/>
            <a:chExt cx="279625" cy="319025"/>
          </a:xfrm>
        </p:grpSpPr>
        <p:sp>
          <p:nvSpPr>
            <p:cNvPr id="7666" name="Google Shape;7666;p61"/>
            <p:cNvSpPr/>
            <p:nvPr/>
          </p:nvSpPr>
          <p:spPr>
            <a:xfrm>
              <a:off x="-532242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1"/>
                  </a:moveTo>
                  <a:cubicBezTo>
                    <a:pt x="315" y="284"/>
                    <a:pt x="0" y="757"/>
                    <a:pt x="0" y="1292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239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61"/>
            <p:cNvSpPr/>
            <p:nvPr/>
          </p:nvSpPr>
          <p:spPr>
            <a:xfrm>
              <a:off x="-53185625" y="4014900"/>
              <a:ext cx="204800" cy="117375"/>
            </a:xfrm>
            <a:custGeom>
              <a:avLst/>
              <a:gdLst/>
              <a:ahLst/>
              <a:cxnLst/>
              <a:rect l="l" t="t" r="r" b="b"/>
              <a:pathLst>
                <a:path w="8192" h="4695" extrusionOk="0">
                  <a:moveTo>
                    <a:pt x="4096" y="0"/>
                  </a:moveTo>
                  <a:cubicBezTo>
                    <a:pt x="1859" y="0"/>
                    <a:pt x="0" y="1859"/>
                    <a:pt x="0" y="4096"/>
                  </a:cubicBezTo>
                  <a:lnTo>
                    <a:pt x="0" y="4695"/>
                  </a:lnTo>
                  <a:lnTo>
                    <a:pt x="1638" y="3088"/>
                  </a:lnTo>
                  <a:cubicBezTo>
                    <a:pt x="1675" y="3014"/>
                    <a:pt x="1755" y="2983"/>
                    <a:pt x="1847" y="2983"/>
                  </a:cubicBezTo>
                  <a:cubicBezTo>
                    <a:pt x="1912" y="2983"/>
                    <a:pt x="1983" y="2999"/>
                    <a:pt x="2048" y="3025"/>
                  </a:cubicBezTo>
                  <a:cubicBezTo>
                    <a:pt x="2662" y="3450"/>
                    <a:pt x="3371" y="3663"/>
                    <a:pt x="4080" y="3663"/>
                  </a:cubicBezTo>
                  <a:cubicBezTo>
                    <a:pt x="4789" y="3663"/>
                    <a:pt x="5498" y="3450"/>
                    <a:pt x="6112" y="3025"/>
                  </a:cubicBezTo>
                  <a:cubicBezTo>
                    <a:pt x="6174" y="2987"/>
                    <a:pt x="6241" y="2970"/>
                    <a:pt x="6307" y="2970"/>
                  </a:cubicBezTo>
                  <a:cubicBezTo>
                    <a:pt x="6409" y="2970"/>
                    <a:pt x="6508" y="3011"/>
                    <a:pt x="6585" y="3088"/>
                  </a:cubicBezTo>
                  <a:lnTo>
                    <a:pt x="8191" y="4695"/>
                  </a:lnTo>
                  <a:lnTo>
                    <a:pt x="8191" y="4096"/>
                  </a:lnTo>
                  <a:cubicBezTo>
                    <a:pt x="8191" y="1859"/>
                    <a:pt x="633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61"/>
            <p:cNvSpPr/>
            <p:nvPr/>
          </p:nvSpPr>
          <p:spPr>
            <a:xfrm>
              <a:off x="-53187200" y="4110200"/>
              <a:ext cx="205575" cy="185125"/>
            </a:xfrm>
            <a:custGeom>
              <a:avLst/>
              <a:gdLst/>
              <a:ahLst/>
              <a:cxnLst/>
              <a:rect l="l" t="t" r="r" b="b"/>
              <a:pathLst>
                <a:path w="8223" h="7405" extrusionOk="0">
                  <a:moveTo>
                    <a:pt x="2615" y="1418"/>
                  </a:moveTo>
                  <a:cubicBezTo>
                    <a:pt x="2836" y="1418"/>
                    <a:pt x="2993" y="1576"/>
                    <a:pt x="2993" y="1796"/>
                  </a:cubicBezTo>
                  <a:cubicBezTo>
                    <a:pt x="2993" y="1985"/>
                    <a:pt x="2836" y="2143"/>
                    <a:pt x="2615" y="2143"/>
                  </a:cubicBezTo>
                  <a:cubicBezTo>
                    <a:pt x="2426" y="2143"/>
                    <a:pt x="2268" y="1985"/>
                    <a:pt x="2268" y="1796"/>
                  </a:cubicBezTo>
                  <a:cubicBezTo>
                    <a:pt x="2268" y="1576"/>
                    <a:pt x="2426" y="1418"/>
                    <a:pt x="2615" y="1418"/>
                  </a:cubicBezTo>
                  <a:close/>
                  <a:moveTo>
                    <a:pt x="5608" y="1418"/>
                  </a:moveTo>
                  <a:cubicBezTo>
                    <a:pt x="5829" y="1418"/>
                    <a:pt x="5986" y="1576"/>
                    <a:pt x="5986" y="1796"/>
                  </a:cubicBezTo>
                  <a:cubicBezTo>
                    <a:pt x="5986" y="1985"/>
                    <a:pt x="5829" y="2143"/>
                    <a:pt x="5608" y="2143"/>
                  </a:cubicBezTo>
                  <a:cubicBezTo>
                    <a:pt x="5419" y="2143"/>
                    <a:pt x="5261" y="1985"/>
                    <a:pt x="5261" y="1796"/>
                  </a:cubicBezTo>
                  <a:cubicBezTo>
                    <a:pt x="5261" y="1576"/>
                    <a:pt x="5419" y="1418"/>
                    <a:pt x="5608" y="1418"/>
                  </a:cubicBezTo>
                  <a:close/>
                  <a:moveTo>
                    <a:pt x="5179" y="3978"/>
                  </a:moveTo>
                  <a:cubicBezTo>
                    <a:pt x="5269" y="3978"/>
                    <a:pt x="5356" y="4017"/>
                    <a:pt x="5419" y="4096"/>
                  </a:cubicBezTo>
                  <a:cubicBezTo>
                    <a:pt x="5576" y="4222"/>
                    <a:pt x="5576" y="4474"/>
                    <a:pt x="5450" y="4632"/>
                  </a:cubicBezTo>
                  <a:cubicBezTo>
                    <a:pt x="5104" y="4978"/>
                    <a:pt x="4631" y="5167"/>
                    <a:pt x="4159" y="5167"/>
                  </a:cubicBezTo>
                  <a:cubicBezTo>
                    <a:pt x="3655" y="5167"/>
                    <a:pt x="3182" y="4978"/>
                    <a:pt x="2836" y="4632"/>
                  </a:cubicBezTo>
                  <a:cubicBezTo>
                    <a:pt x="2678" y="4474"/>
                    <a:pt x="2678" y="4222"/>
                    <a:pt x="2836" y="4096"/>
                  </a:cubicBezTo>
                  <a:cubicBezTo>
                    <a:pt x="2914" y="4017"/>
                    <a:pt x="3009" y="3978"/>
                    <a:pt x="3099" y="3978"/>
                  </a:cubicBezTo>
                  <a:cubicBezTo>
                    <a:pt x="3190" y="3978"/>
                    <a:pt x="3277" y="4017"/>
                    <a:pt x="3340" y="4096"/>
                  </a:cubicBezTo>
                  <a:cubicBezTo>
                    <a:pt x="3560" y="4317"/>
                    <a:pt x="3844" y="4427"/>
                    <a:pt x="4127" y="4427"/>
                  </a:cubicBezTo>
                  <a:cubicBezTo>
                    <a:pt x="4411" y="4427"/>
                    <a:pt x="4694" y="4317"/>
                    <a:pt x="4915" y="4096"/>
                  </a:cubicBezTo>
                  <a:cubicBezTo>
                    <a:pt x="4994" y="4017"/>
                    <a:pt x="5088" y="3978"/>
                    <a:pt x="5179" y="3978"/>
                  </a:cubicBezTo>
                  <a:close/>
                  <a:moveTo>
                    <a:pt x="1922" y="0"/>
                  </a:moveTo>
                  <a:lnTo>
                    <a:pt x="0" y="1954"/>
                  </a:lnTo>
                  <a:lnTo>
                    <a:pt x="0" y="3277"/>
                  </a:lnTo>
                  <a:cubicBezTo>
                    <a:pt x="0" y="5514"/>
                    <a:pt x="1827" y="7404"/>
                    <a:pt x="4096" y="7404"/>
                  </a:cubicBezTo>
                  <a:cubicBezTo>
                    <a:pt x="6396" y="7404"/>
                    <a:pt x="8223" y="5514"/>
                    <a:pt x="8223" y="3277"/>
                  </a:cubicBezTo>
                  <a:lnTo>
                    <a:pt x="8223" y="1954"/>
                  </a:lnTo>
                  <a:lnTo>
                    <a:pt x="6301" y="0"/>
                  </a:lnTo>
                  <a:cubicBezTo>
                    <a:pt x="5624" y="394"/>
                    <a:pt x="4875" y="591"/>
                    <a:pt x="4123" y="591"/>
                  </a:cubicBezTo>
                  <a:cubicBezTo>
                    <a:pt x="3371" y="591"/>
                    <a:pt x="2615" y="394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61"/>
            <p:cNvSpPr/>
            <p:nvPr/>
          </p:nvSpPr>
          <p:spPr>
            <a:xfrm>
              <a:off x="-53020225" y="4211800"/>
              <a:ext cx="74825" cy="83525"/>
            </a:xfrm>
            <a:custGeom>
              <a:avLst/>
              <a:gdLst/>
              <a:ahLst/>
              <a:cxnLst/>
              <a:rect l="l" t="t" r="r" b="b"/>
              <a:pathLst>
                <a:path w="2993" h="3341" extrusionOk="0">
                  <a:moveTo>
                    <a:pt x="2174" y="1"/>
                  </a:moveTo>
                  <a:cubicBezTo>
                    <a:pt x="2016" y="1387"/>
                    <a:pt x="1197" y="2615"/>
                    <a:pt x="0" y="3340"/>
                  </a:cubicBezTo>
                  <a:lnTo>
                    <a:pt x="2647" y="3340"/>
                  </a:lnTo>
                  <a:cubicBezTo>
                    <a:pt x="2836" y="3340"/>
                    <a:pt x="2993" y="3183"/>
                    <a:pt x="2993" y="2993"/>
                  </a:cubicBezTo>
                  <a:lnTo>
                    <a:pt x="2993" y="2867"/>
                  </a:lnTo>
                  <a:cubicBezTo>
                    <a:pt x="2993" y="1859"/>
                    <a:pt x="2710" y="883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61"/>
            <p:cNvSpPr/>
            <p:nvPr/>
          </p:nvSpPr>
          <p:spPr>
            <a:xfrm>
              <a:off x="-53224225" y="4211025"/>
              <a:ext cx="74850" cy="83500"/>
            </a:xfrm>
            <a:custGeom>
              <a:avLst/>
              <a:gdLst/>
              <a:ahLst/>
              <a:cxnLst/>
              <a:rect l="l" t="t" r="r" b="b"/>
              <a:pathLst>
                <a:path w="2994" h="3340" extrusionOk="0">
                  <a:moveTo>
                    <a:pt x="851" y="0"/>
                  </a:moveTo>
                  <a:cubicBezTo>
                    <a:pt x="315" y="851"/>
                    <a:pt x="0" y="1796"/>
                    <a:pt x="0" y="2867"/>
                  </a:cubicBezTo>
                  <a:lnTo>
                    <a:pt x="0" y="2993"/>
                  </a:lnTo>
                  <a:cubicBezTo>
                    <a:pt x="0" y="3182"/>
                    <a:pt x="158" y="3340"/>
                    <a:pt x="378" y="3340"/>
                  </a:cubicBezTo>
                  <a:lnTo>
                    <a:pt x="2993" y="3340"/>
                  </a:lnTo>
                  <a:cubicBezTo>
                    <a:pt x="1859" y="2646"/>
                    <a:pt x="1040" y="1418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61"/>
            <p:cNvSpPr/>
            <p:nvPr/>
          </p:nvSpPr>
          <p:spPr>
            <a:xfrm>
              <a:off x="-52962725" y="4131475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0" y="0"/>
                  </a:moveTo>
                  <a:lnTo>
                    <a:pt x="0" y="2394"/>
                  </a:lnTo>
                  <a:lnTo>
                    <a:pt x="0" y="2552"/>
                  </a:lnTo>
                  <a:cubicBezTo>
                    <a:pt x="410" y="2300"/>
                    <a:pt x="725" y="1827"/>
                    <a:pt x="725" y="1292"/>
                  </a:cubicBezTo>
                  <a:cubicBezTo>
                    <a:pt x="725" y="725"/>
                    <a:pt x="410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61"/>
            <p:cNvSpPr/>
            <p:nvPr/>
          </p:nvSpPr>
          <p:spPr>
            <a:xfrm>
              <a:off x="-53125775" y="3976300"/>
              <a:ext cx="82725" cy="26800"/>
            </a:xfrm>
            <a:custGeom>
              <a:avLst/>
              <a:gdLst/>
              <a:ahLst/>
              <a:cxnLst/>
              <a:rect l="l" t="t" r="r" b="b"/>
              <a:pathLst>
                <a:path w="3309" h="1072" extrusionOk="0">
                  <a:moveTo>
                    <a:pt x="1670" y="1"/>
                  </a:moveTo>
                  <a:cubicBezTo>
                    <a:pt x="914" y="1"/>
                    <a:pt x="284" y="442"/>
                    <a:pt x="0" y="1072"/>
                  </a:cubicBezTo>
                  <a:cubicBezTo>
                    <a:pt x="536" y="883"/>
                    <a:pt x="1072" y="757"/>
                    <a:pt x="1670" y="757"/>
                  </a:cubicBezTo>
                  <a:cubicBezTo>
                    <a:pt x="2269" y="757"/>
                    <a:pt x="2804" y="883"/>
                    <a:pt x="3308" y="1072"/>
                  </a:cubicBezTo>
                  <a:cubicBezTo>
                    <a:pt x="2993" y="442"/>
                    <a:pt x="2363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3" name="Google Shape;7673;p61"/>
          <p:cNvGrpSpPr/>
          <p:nvPr/>
        </p:nvGrpSpPr>
        <p:grpSpPr>
          <a:xfrm>
            <a:off x="7961258" y="3828529"/>
            <a:ext cx="358971" cy="358408"/>
            <a:chOff x="-52043575" y="3983125"/>
            <a:chExt cx="319000" cy="318500"/>
          </a:xfrm>
        </p:grpSpPr>
        <p:sp>
          <p:nvSpPr>
            <p:cNvPr id="7674" name="Google Shape;7674;p61"/>
            <p:cNvSpPr/>
            <p:nvPr/>
          </p:nvSpPr>
          <p:spPr>
            <a:xfrm>
              <a:off x="-52043575" y="3983200"/>
              <a:ext cx="55150" cy="105750"/>
            </a:xfrm>
            <a:custGeom>
              <a:avLst/>
              <a:gdLst/>
              <a:ahLst/>
              <a:cxnLst/>
              <a:rect l="l" t="t" r="r" b="b"/>
              <a:pathLst>
                <a:path w="2206" h="4230" extrusionOk="0">
                  <a:moveTo>
                    <a:pt x="367" y="0"/>
                  </a:moveTo>
                  <a:cubicBezTo>
                    <a:pt x="339" y="0"/>
                    <a:pt x="311" y="3"/>
                    <a:pt x="284" y="8"/>
                  </a:cubicBezTo>
                  <a:cubicBezTo>
                    <a:pt x="126" y="40"/>
                    <a:pt x="0" y="197"/>
                    <a:pt x="0" y="355"/>
                  </a:cubicBezTo>
                  <a:lnTo>
                    <a:pt x="0" y="1867"/>
                  </a:lnTo>
                  <a:cubicBezTo>
                    <a:pt x="0" y="2875"/>
                    <a:pt x="630" y="3789"/>
                    <a:pt x="1512" y="4230"/>
                  </a:cubicBezTo>
                  <a:cubicBezTo>
                    <a:pt x="1512" y="3285"/>
                    <a:pt x="1733" y="2371"/>
                    <a:pt x="2206" y="1583"/>
                  </a:cubicBezTo>
                  <a:cubicBezTo>
                    <a:pt x="1607" y="1237"/>
                    <a:pt x="1103" y="764"/>
                    <a:pt x="725" y="166"/>
                  </a:cubicBezTo>
                  <a:cubicBezTo>
                    <a:pt x="647" y="61"/>
                    <a:pt x="503" y="0"/>
                    <a:pt x="3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61"/>
            <p:cNvSpPr/>
            <p:nvPr/>
          </p:nvSpPr>
          <p:spPr>
            <a:xfrm>
              <a:off x="-51985300" y="3983400"/>
              <a:ext cx="204800" cy="129975"/>
            </a:xfrm>
            <a:custGeom>
              <a:avLst/>
              <a:gdLst/>
              <a:ahLst/>
              <a:cxnLst/>
              <a:rect l="l" t="t" r="r" b="b"/>
              <a:pathLst>
                <a:path w="8192" h="5199" extrusionOk="0">
                  <a:moveTo>
                    <a:pt x="3718" y="0"/>
                  </a:moveTo>
                  <a:lnTo>
                    <a:pt x="3718" y="4096"/>
                  </a:lnTo>
                  <a:cubicBezTo>
                    <a:pt x="3718" y="4285"/>
                    <a:pt x="3561" y="4442"/>
                    <a:pt x="3340" y="4442"/>
                  </a:cubicBezTo>
                  <a:lnTo>
                    <a:pt x="1" y="4442"/>
                  </a:lnTo>
                  <a:lnTo>
                    <a:pt x="1" y="5198"/>
                  </a:lnTo>
                  <a:lnTo>
                    <a:pt x="8192" y="5198"/>
                  </a:lnTo>
                  <a:lnTo>
                    <a:pt x="8192" y="4442"/>
                  </a:lnTo>
                  <a:lnTo>
                    <a:pt x="4852" y="4442"/>
                  </a:lnTo>
                  <a:cubicBezTo>
                    <a:pt x="4814" y="4452"/>
                    <a:pt x="4778" y="4456"/>
                    <a:pt x="4743" y="4456"/>
                  </a:cubicBezTo>
                  <a:cubicBezTo>
                    <a:pt x="4548" y="4456"/>
                    <a:pt x="4411" y="4314"/>
                    <a:pt x="4411" y="4127"/>
                  </a:cubicBezTo>
                  <a:lnTo>
                    <a:pt x="4411" y="32"/>
                  </a:lnTo>
                  <a:cubicBezTo>
                    <a:pt x="4285" y="32"/>
                    <a:pt x="4159" y="0"/>
                    <a:pt x="40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61"/>
            <p:cNvSpPr/>
            <p:nvPr/>
          </p:nvSpPr>
          <p:spPr>
            <a:xfrm>
              <a:off x="-51855350" y="3987325"/>
              <a:ext cx="74075" cy="89825"/>
            </a:xfrm>
            <a:custGeom>
              <a:avLst/>
              <a:gdLst/>
              <a:ahLst/>
              <a:cxnLst/>
              <a:rect l="l" t="t" r="r" b="b"/>
              <a:pathLst>
                <a:path w="2963" h="3593" extrusionOk="0">
                  <a:moveTo>
                    <a:pt x="1" y="1"/>
                  </a:moveTo>
                  <a:lnTo>
                    <a:pt x="1" y="3592"/>
                  </a:lnTo>
                  <a:lnTo>
                    <a:pt x="2962" y="3592"/>
                  </a:lnTo>
                  <a:cubicBezTo>
                    <a:pt x="2836" y="2647"/>
                    <a:pt x="2427" y="1733"/>
                    <a:pt x="1765" y="1009"/>
                  </a:cubicBezTo>
                  <a:cubicBezTo>
                    <a:pt x="1261" y="505"/>
                    <a:pt x="663" y="190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61"/>
            <p:cNvSpPr/>
            <p:nvPr/>
          </p:nvSpPr>
          <p:spPr>
            <a:xfrm>
              <a:off x="-51985300" y="3987325"/>
              <a:ext cx="74050" cy="89825"/>
            </a:xfrm>
            <a:custGeom>
              <a:avLst/>
              <a:gdLst/>
              <a:ahLst/>
              <a:cxnLst/>
              <a:rect l="l" t="t" r="r" b="b"/>
              <a:pathLst>
                <a:path w="2962" h="3593" extrusionOk="0">
                  <a:moveTo>
                    <a:pt x="2962" y="1"/>
                  </a:moveTo>
                  <a:cubicBezTo>
                    <a:pt x="1324" y="473"/>
                    <a:pt x="158" y="1891"/>
                    <a:pt x="1" y="3592"/>
                  </a:cubicBezTo>
                  <a:lnTo>
                    <a:pt x="2962" y="359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61"/>
            <p:cNvSpPr/>
            <p:nvPr/>
          </p:nvSpPr>
          <p:spPr>
            <a:xfrm>
              <a:off x="-51985300" y="4190350"/>
              <a:ext cx="204800" cy="111275"/>
            </a:xfrm>
            <a:custGeom>
              <a:avLst/>
              <a:gdLst/>
              <a:ahLst/>
              <a:cxnLst/>
              <a:rect l="l" t="t" r="r" b="b"/>
              <a:pathLst>
                <a:path w="8192" h="4451" extrusionOk="0">
                  <a:moveTo>
                    <a:pt x="5069" y="1024"/>
                  </a:moveTo>
                  <a:cubicBezTo>
                    <a:pt x="5167" y="1024"/>
                    <a:pt x="5262" y="1063"/>
                    <a:pt x="5325" y="1142"/>
                  </a:cubicBezTo>
                  <a:cubicBezTo>
                    <a:pt x="5514" y="1268"/>
                    <a:pt x="5514" y="1489"/>
                    <a:pt x="5356" y="1646"/>
                  </a:cubicBezTo>
                  <a:cubicBezTo>
                    <a:pt x="5010" y="1993"/>
                    <a:pt x="4537" y="2213"/>
                    <a:pt x="4002" y="2213"/>
                  </a:cubicBezTo>
                  <a:cubicBezTo>
                    <a:pt x="3498" y="2213"/>
                    <a:pt x="3025" y="1993"/>
                    <a:pt x="2710" y="1646"/>
                  </a:cubicBezTo>
                  <a:cubicBezTo>
                    <a:pt x="2552" y="1489"/>
                    <a:pt x="2552" y="1268"/>
                    <a:pt x="2710" y="1142"/>
                  </a:cubicBezTo>
                  <a:cubicBezTo>
                    <a:pt x="2789" y="1063"/>
                    <a:pt x="2891" y="1024"/>
                    <a:pt x="2986" y="1024"/>
                  </a:cubicBezTo>
                  <a:cubicBezTo>
                    <a:pt x="3080" y="1024"/>
                    <a:pt x="3167" y="1063"/>
                    <a:pt x="3214" y="1142"/>
                  </a:cubicBezTo>
                  <a:cubicBezTo>
                    <a:pt x="3435" y="1363"/>
                    <a:pt x="3726" y="1473"/>
                    <a:pt x="4014" y="1473"/>
                  </a:cubicBezTo>
                  <a:cubicBezTo>
                    <a:pt x="4301" y="1473"/>
                    <a:pt x="4585" y="1363"/>
                    <a:pt x="4789" y="1142"/>
                  </a:cubicBezTo>
                  <a:cubicBezTo>
                    <a:pt x="4868" y="1063"/>
                    <a:pt x="4971" y="1024"/>
                    <a:pt x="5069" y="1024"/>
                  </a:cubicBezTo>
                  <a:close/>
                  <a:moveTo>
                    <a:pt x="4080" y="0"/>
                  </a:moveTo>
                  <a:cubicBezTo>
                    <a:pt x="3372" y="0"/>
                    <a:pt x="2663" y="213"/>
                    <a:pt x="2048" y="638"/>
                  </a:cubicBezTo>
                  <a:cubicBezTo>
                    <a:pt x="1954" y="669"/>
                    <a:pt x="1922" y="701"/>
                    <a:pt x="1859" y="701"/>
                  </a:cubicBezTo>
                  <a:lnTo>
                    <a:pt x="1" y="701"/>
                  </a:lnTo>
                  <a:cubicBezTo>
                    <a:pt x="190" y="2780"/>
                    <a:pt x="1922" y="4450"/>
                    <a:pt x="4096" y="4450"/>
                  </a:cubicBezTo>
                  <a:cubicBezTo>
                    <a:pt x="6207" y="4450"/>
                    <a:pt x="8003" y="2780"/>
                    <a:pt x="8192" y="701"/>
                  </a:cubicBezTo>
                  <a:lnTo>
                    <a:pt x="6333" y="701"/>
                  </a:lnTo>
                  <a:cubicBezTo>
                    <a:pt x="6207" y="701"/>
                    <a:pt x="6144" y="701"/>
                    <a:pt x="6113" y="638"/>
                  </a:cubicBezTo>
                  <a:cubicBezTo>
                    <a:pt x="5498" y="213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61"/>
            <p:cNvSpPr/>
            <p:nvPr/>
          </p:nvSpPr>
          <p:spPr>
            <a:xfrm>
              <a:off x="-51985300" y="4133050"/>
              <a:ext cx="204800" cy="55925"/>
            </a:xfrm>
            <a:custGeom>
              <a:avLst/>
              <a:gdLst/>
              <a:ahLst/>
              <a:cxnLst/>
              <a:rect l="l" t="t" r="r" b="b"/>
              <a:pathLst>
                <a:path w="8192" h="2237" extrusionOk="0">
                  <a:moveTo>
                    <a:pt x="2552" y="756"/>
                  </a:moveTo>
                  <a:cubicBezTo>
                    <a:pt x="2742" y="756"/>
                    <a:pt x="2899" y="914"/>
                    <a:pt x="2899" y="1103"/>
                  </a:cubicBezTo>
                  <a:cubicBezTo>
                    <a:pt x="2899" y="1292"/>
                    <a:pt x="2742" y="1449"/>
                    <a:pt x="2552" y="1449"/>
                  </a:cubicBezTo>
                  <a:cubicBezTo>
                    <a:pt x="2363" y="1449"/>
                    <a:pt x="2206" y="1292"/>
                    <a:pt x="2206" y="1103"/>
                  </a:cubicBezTo>
                  <a:cubicBezTo>
                    <a:pt x="2206" y="914"/>
                    <a:pt x="2363" y="756"/>
                    <a:pt x="2552" y="756"/>
                  </a:cubicBezTo>
                  <a:close/>
                  <a:moveTo>
                    <a:pt x="5545" y="756"/>
                  </a:moveTo>
                  <a:cubicBezTo>
                    <a:pt x="5734" y="756"/>
                    <a:pt x="5892" y="914"/>
                    <a:pt x="5892" y="1103"/>
                  </a:cubicBezTo>
                  <a:cubicBezTo>
                    <a:pt x="5892" y="1292"/>
                    <a:pt x="5734" y="1449"/>
                    <a:pt x="5545" y="1449"/>
                  </a:cubicBezTo>
                  <a:cubicBezTo>
                    <a:pt x="5356" y="1449"/>
                    <a:pt x="5199" y="1292"/>
                    <a:pt x="5199" y="1103"/>
                  </a:cubicBezTo>
                  <a:cubicBezTo>
                    <a:pt x="5167" y="914"/>
                    <a:pt x="5356" y="756"/>
                    <a:pt x="5545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1733" y="2237"/>
                  </a:lnTo>
                  <a:cubicBezTo>
                    <a:pt x="2458" y="1796"/>
                    <a:pt x="3277" y="1575"/>
                    <a:pt x="4092" y="1575"/>
                  </a:cubicBezTo>
                  <a:cubicBezTo>
                    <a:pt x="4907" y="1575"/>
                    <a:pt x="5719" y="1796"/>
                    <a:pt x="6428" y="2237"/>
                  </a:cubicBezTo>
                  <a:lnTo>
                    <a:pt x="8192" y="2237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61"/>
            <p:cNvSpPr/>
            <p:nvPr/>
          </p:nvSpPr>
          <p:spPr>
            <a:xfrm>
              <a:off x="-51780525" y="3983125"/>
              <a:ext cx="55950" cy="105825"/>
            </a:xfrm>
            <a:custGeom>
              <a:avLst/>
              <a:gdLst/>
              <a:ahLst/>
              <a:cxnLst/>
              <a:rect l="l" t="t" r="r" b="b"/>
              <a:pathLst>
                <a:path w="2238" h="4233" extrusionOk="0">
                  <a:moveTo>
                    <a:pt x="1849" y="0"/>
                  </a:moveTo>
                  <a:cubicBezTo>
                    <a:pt x="1729" y="0"/>
                    <a:pt x="1618" y="47"/>
                    <a:pt x="1545" y="169"/>
                  </a:cubicBezTo>
                  <a:cubicBezTo>
                    <a:pt x="1135" y="767"/>
                    <a:pt x="631" y="1240"/>
                    <a:pt x="1" y="1586"/>
                  </a:cubicBezTo>
                  <a:cubicBezTo>
                    <a:pt x="473" y="2374"/>
                    <a:pt x="694" y="3288"/>
                    <a:pt x="694" y="4233"/>
                  </a:cubicBezTo>
                  <a:cubicBezTo>
                    <a:pt x="1576" y="3792"/>
                    <a:pt x="2206" y="2910"/>
                    <a:pt x="2206" y="1870"/>
                  </a:cubicBezTo>
                  <a:lnTo>
                    <a:pt x="2206" y="358"/>
                  </a:lnTo>
                  <a:cubicBezTo>
                    <a:pt x="2238" y="200"/>
                    <a:pt x="2112" y="106"/>
                    <a:pt x="1954" y="11"/>
                  </a:cubicBezTo>
                  <a:cubicBezTo>
                    <a:pt x="1919" y="4"/>
                    <a:pt x="1883" y="0"/>
                    <a:pt x="18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61"/>
            <p:cNvSpPr/>
            <p:nvPr/>
          </p:nvSpPr>
          <p:spPr>
            <a:xfrm>
              <a:off x="-520239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8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61"/>
            <p:cNvSpPr/>
            <p:nvPr/>
          </p:nvSpPr>
          <p:spPr>
            <a:xfrm>
              <a:off x="-517632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8"/>
                    <a:pt x="757" y="1796"/>
                    <a:pt x="757" y="1260"/>
                  </a:cubicBezTo>
                  <a:cubicBezTo>
                    <a:pt x="757" y="693"/>
                    <a:pt x="442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3" name="Google Shape;7683;p61"/>
          <p:cNvGrpSpPr/>
          <p:nvPr/>
        </p:nvGrpSpPr>
        <p:grpSpPr>
          <a:xfrm>
            <a:off x="6215199" y="1532546"/>
            <a:ext cx="314662" cy="358971"/>
            <a:chOff x="-56766175" y="3198925"/>
            <a:chExt cx="279625" cy="319000"/>
          </a:xfrm>
        </p:grpSpPr>
        <p:sp>
          <p:nvSpPr>
            <p:cNvPr id="7684" name="Google Shape;7684;p61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61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61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61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61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61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61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1" name="Google Shape;7691;p61"/>
          <p:cNvGrpSpPr/>
          <p:nvPr/>
        </p:nvGrpSpPr>
        <p:grpSpPr>
          <a:xfrm>
            <a:off x="6214313" y="1987846"/>
            <a:ext cx="316434" cy="358099"/>
            <a:chOff x="-56766175" y="3590375"/>
            <a:chExt cx="281200" cy="318225"/>
          </a:xfrm>
        </p:grpSpPr>
        <p:sp>
          <p:nvSpPr>
            <p:cNvPr id="7692" name="Google Shape;7692;p61"/>
            <p:cNvSpPr/>
            <p:nvPr/>
          </p:nvSpPr>
          <p:spPr>
            <a:xfrm>
              <a:off x="-56766175" y="3632900"/>
              <a:ext cx="281200" cy="275700"/>
            </a:xfrm>
            <a:custGeom>
              <a:avLst/>
              <a:gdLst/>
              <a:ahLst/>
              <a:cxnLst/>
              <a:rect l="l" t="t" r="r" b="b"/>
              <a:pathLst>
                <a:path w="11248" h="11028" extrusionOk="0">
                  <a:moveTo>
                    <a:pt x="1576" y="0"/>
                  </a:moveTo>
                  <a:cubicBezTo>
                    <a:pt x="599" y="1009"/>
                    <a:pt x="1" y="2395"/>
                    <a:pt x="1" y="3907"/>
                  </a:cubicBezTo>
                  <a:lnTo>
                    <a:pt x="1" y="10681"/>
                  </a:lnTo>
                  <a:cubicBezTo>
                    <a:pt x="1" y="10870"/>
                    <a:pt x="158" y="11027"/>
                    <a:pt x="347" y="11027"/>
                  </a:cubicBezTo>
                  <a:lnTo>
                    <a:pt x="5577" y="11027"/>
                  </a:lnTo>
                  <a:cubicBezTo>
                    <a:pt x="3340" y="11027"/>
                    <a:pt x="1481" y="9200"/>
                    <a:pt x="1481" y="6932"/>
                  </a:cubicBezTo>
                  <a:lnTo>
                    <a:pt x="1481" y="5388"/>
                  </a:lnTo>
                  <a:cubicBezTo>
                    <a:pt x="1481" y="5262"/>
                    <a:pt x="1576" y="5167"/>
                    <a:pt x="1702" y="5073"/>
                  </a:cubicBezTo>
                  <a:lnTo>
                    <a:pt x="5419" y="2836"/>
                  </a:lnTo>
                  <a:cubicBezTo>
                    <a:pt x="5482" y="2789"/>
                    <a:pt x="5553" y="2765"/>
                    <a:pt x="5624" y="2765"/>
                  </a:cubicBezTo>
                  <a:cubicBezTo>
                    <a:pt x="5695" y="2765"/>
                    <a:pt x="5766" y="2789"/>
                    <a:pt x="5829" y="2836"/>
                  </a:cubicBezTo>
                  <a:lnTo>
                    <a:pt x="9578" y="5073"/>
                  </a:lnTo>
                  <a:cubicBezTo>
                    <a:pt x="9673" y="5167"/>
                    <a:pt x="9767" y="5262"/>
                    <a:pt x="9767" y="5388"/>
                  </a:cubicBezTo>
                  <a:lnTo>
                    <a:pt x="9767" y="6932"/>
                  </a:lnTo>
                  <a:cubicBezTo>
                    <a:pt x="9767" y="9200"/>
                    <a:pt x="7908" y="11027"/>
                    <a:pt x="5671" y="11027"/>
                  </a:cubicBezTo>
                  <a:lnTo>
                    <a:pt x="10901" y="11027"/>
                  </a:lnTo>
                  <a:cubicBezTo>
                    <a:pt x="11090" y="11027"/>
                    <a:pt x="11248" y="10870"/>
                    <a:pt x="11248" y="10681"/>
                  </a:cubicBezTo>
                  <a:lnTo>
                    <a:pt x="11248" y="3907"/>
                  </a:lnTo>
                  <a:cubicBezTo>
                    <a:pt x="11185" y="2363"/>
                    <a:pt x="10586" y="977"/>
                    <a:pt x="9610" y="0"/>
                  </a:cubicBezTo>
                  <a:cubicBezTo>
                    <a:pt x="9578" y="158"/>
                    <a:pt x="9484" y="316"/>
                    <a:pt x="9358" y="473"/>
                  </a:cubicBezTo>
                  <a:cubicBezTo>
                    <a:pt x="8727" y="1418"/>
                    <a:pt x="7247" y="2048"/>
                    <a:pt x="5577" y="2048"/>
                  </a:cubicBezTo>
                  <a:cubicBezTo>
                    <a:pt x="3907" y="2048"/>
                    <a:pt x="2395" y="1418"/>
                    <a:pt x="1765" y="442"/>
                  </a:cubicBezTo>
                  <a:cubicBezTo>
                    <a:pt x="1702" y="316"/>
                    <a:pt x="1607" y="158"/>
                    <a:pt x="15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61"/>
            <p:cNvSpPr/>
            <p:nvPr/>
          </p:nvSpPr>
          <p:spPr>
            <a:xfrm>
              <a:off x="-56709475" y="3722700"/>
              <a:ext cx="167800" cy="153600"/>
            </a:xfrm>
            <a:custGeom>
              <a:avLst/>
              <a:gdLst/>
              <a:ahLst/>
              <a:cxnLst/>
              <a:rect l="l" t="t" r="r" b="b"/>
              <a:pathLst>
                <a:path w="6712" h="6144" extrusionOk="0">
                  <a:moveTo>
                    <a:pt x="1828" y="1449"/>
                  </a:moveTo>
                  <a:cubicBezTo>
                    <a:pt x="2017" y="1449"/>
                    <a:pt x="2175" y="1607"/>
                    <a:pt x="2175" y="1796"/>
                  </a:cubicBezTo>
                  <a:cubicBezTo>
                    <a:pt x="2206" y="2016"/>
                    <a:pt x="2049" y="2142"/>
                    <a:pt x="1828" y="2142"/>
                  </a:cubicBezTo>
                  <a:cubicBezTo>
                    <a:pt x="1639" y="2142"/>
                    <a:pt x="1482" y="2016"/>
                    <a:pt x="1482" y="1796"/>
                  </a:cubicBezTo>
                  <a:cubicBezTo>
                    <a:pt x="1482" y="1607"/>
                    <a:pt x="1639" y="1449"/>
                    <a:pt x="1828" y="1449"/>
                  </a:cubicBezTo>
                  <a:close/>
                  <a:moveTo>
                    <a:pt x="4821" y="1449"/>
                  </a:moveTo>
                  <a:cubicBezTo>
                    <a:pt x="5010" y="1449"/>
                    <a:pt x="5168" y="1607"/>
                    <a:pt x="5168" y="1796"/>
                  </a:cubicBezTo>
                  <a:cubicBezTo>
                    <a:pt x="5199" y="2016"/>
                    <a:pt x="5010" y="2142"/>
                    <a:pt x="4821" y="2142"/>
                  </a:cubicBezTo>
                  <a:cubicBezTo>
                    <a:pt x="4632" y="2142"/>
                    <a:pt x="4475" y="2016"/>
                    <a:pt x="4475" y="1796"/>
                  </a:cubicBezTo>
                  <a:cubicBezTo>
                    <a:pt x="4475" y="1607"/>
                    <a:pt x="4632" y="1449"/>
                    <a:pt x="4821" y="1449"/>
                  </a:cubicBezTo>
                  <a:close/>
                  <a:moveTo>
                    <a:pt x="3372" y="0"/>
                  </a:moveTo>
                  <a:lnTo>
                    <a:pt x="1" y="2016"/>
                  </a:lnTo>
                  <a:lnTo>
                    <a:pt x="1" y="3340"/>
                  </a:lnTo>
                  <a:cubicBezTo>
                    <a:pt x="1" y="4474"/>
                    <a:pt x="599" y="5545"/>
                    <a:pt x="1513" y="6143"/>
                  </a:cubicBezTo>
                  <a:lnTo>
                    <a:pt x="1513" y="4411"/>
                  </a:lnTo>
                  <a:cubicBezTo>
                    <a:pt x="1513" y="4253"/>
                    <a:pt x="1576" y="4127"/>
                    <a:pt x="1702" y="4096"/>
                  </a:cubicBezTo>
                  <a:cubicBezTo>
                    <a:pt x="2222" y="3844"/>
                    <a:pt x="2797" y="3718"/>
                    <a:pt x="3368" y="3718"/>
                  </a:cubicBezTo>
                  <a:cubicBezTo>
                    <a:pt x="3939" y="3718"/>
                    <a:pt x="4506" y="3844"/>
                    <a:pt x="5010" y="4096"/>
                  </a:cubicBezTo>
                  <a:cubicBezTo>
                    <a:pt x="5136" y="4159"/>
                    <a:pt x="5199" y="4285"/>
                    <a:pt x="5199" y="4411"/>
                  </a:cubicBezTo>
                  <a:lnTo>
                    <a:pt x="5199" y="6143"/>
                  </a:lnTo>
                  <a:cubicBezTo>
                    <a:pt x="6113" y="5545"/>
                    <a:pt x="6711" y="4505"/>
                    <a:pt x="6711" y="3340"/>
                  </a:cubicBezTo>
                  <a:lnTo>
                    <a:pt x="6711" y="2016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61"/>
            <p:cNvSpPr/>
            <p:nvPr/>
          </p:nvSpPr>
          <p:spPr>
            <a:xfrm>
              <a:off x="-56654325" y="383375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127" y="0"/>
                  </a:moveTo>
                  <a:cubicBezTo>
                    <a:pt x="748" y="0"/>
                    <a:pt x="363" y="63"/>
                    <a:pt x="0" y="189"/>
                  </a:cubicBezTo>
                  <a:lnTo>
                    <a:pt x="0" y="2048"/>
                  </a:lnTo>
                  <a:cubicBezTo>
                    <a:pt x="378" y="2174"/>
                    <a:pt x="725" y="2237"/>
                    <a:pt x="1103" y="2237"/>
                  </a:cubicBezTo>
                  <a:cubicBezTo>
                    <a:pt x="1512" y="2237"/>
                    <a:pt x="1859" y="2174"/>
                    <a:pt x="2206" y="2048"/>
                  </a:cubicBezTo>
                  <a:lnTo>
                    <a:pt x="2206" y="189"/>
                  </a:lnTo>
                  <a:cubicBezTo>
                    <a:pt x="1875" y="63"/>
                    <a:pt x="1505" y="0"/>
                    <a:pt x="1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61"/>
            <p:cNvSpPr/>
            <p:nvPr/>
          </p:nvSpPr>
          <p:spPr>
            <a:xfrm>
              <a:off x="-56710250" y="3590375"/>
              <a:ext cx="167775" cy="74850"/>
            </a:xfrm>
            <a:custGeom>
              <a:avLst/>
              <a:gdLst/>
              <a:ahLst/>
              <a:cxnLst/>
              <a:rect l="l" t="t" r="r" b="b"/>
              <a:pathLst>
                <a:path w="6711" h="2994" extrusionOk="0">
                  <a:moveTo>
                    <a:pt x="3340" y="0"/>
                  </a:moveTo>
                  <a:cubicBezTo>
                    <a:pt x="2080" y="0"/>
                    <a:pt x="946" y="441"/>
                    <a:pt x="0" y="1134"/>
                  </a:cubicBezTo>
                  <a:cubicBezTo>
                    <a:pt x="0" y="1355"/>
                    <a:pt x="32" y="1544"/>
                    <a:pt x="189" y="1733"/>
                  </a:cubicBezTo>
                  <a:cubicBezTo>
                    <a:pt x="662" y="2489"/>
                    <a:pt x="1922" y="2993"/>
                    <a:pt x="3340" y="2993"/>
                  </a:cubicBezTo>
                  <a:cubicBezTo>
                    <a:pt x="4726" y="2993"/>
                    <a:pt x="5986" y="2489"/>
                    <a:pt x="6490" y="1796"/>
                  </a:cubicBezTo>
                  <a:cubicBezTo>
                    <a:pt x="6648" y="1575"/>
                    <a:pt x="6711" y="1355"/>
                    <a:pt x="6711" y="1134"/>
                  </a:cubicBezTo>
                  <a:cubicBezTo>
                    <a:pt x="5766" y="441"/>
                    <a:pt x="4600" y="0"/>
                    <a:pt x="33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6" name="Google Shape;7696;p61"/>
          <p:cNvGrpSpPr/>
          <p:nvPr/>
        </p:nvGrpSpPr>
        <p:grpSpPr>
          <a:xfrm>
            <a:off x="6251269" y="2429217"/>
            <a:ext cx="272126" cy="358099"/>
            <a:chOff x="-56747275" y="3982600"/>
            <a:chExt cx="241825" cy="318225"/>
          </a:xfrm>
        </p:grpSpPr>
        <p:sp>
          <p:nvSpPr>
            <p:cNvPr id="7697" name="Google Shape;7697;p61"/>
            <p:cNvSpPr/>
            <p:nvPr/>
          </p:nvSpPr>
          <p:spPr>
            <a:xfrm>
              <a:off x="-56635425" y="4076325"/>
              <a:ext cx="18125" cy="37050"/>
            </a:xfrm>
            <a:custGeom>
              <a:avLst/>
              <a:gdLst/>
              <a:ahLst/>
              <a:cxnLst/>
              <a:rect l="l" t="t" r="r" b="b"/>
              <a:pathLst>
                <a:path w="725" h="1482" extrusionOk="0">
                  <a:moveTo>
                    <a:pt x="378" y="1"/>
                  </a:moveTo>
                  <a:cubicBezTo>
                    <a:pt x="158" y="1"/>
                    <a:pt x="0" y="316"/>
                    <a:pt x="0" y="725"/>
                  </a:cubicBezTo>
                  <a:cubicBezTo>
                    <a:pt x="0" y="1135"/>
                    <a:pt x="158" y="1481"/>
                    <a:pt x="378" y="1481"/>
                  </a:cubicBezTo>
                  <a:cubicBezTo>
                    <a:pt x="567" y="1481"/>
                    <a:pt x="725" y="1135"/>
                    <a:pt x="725" y="725"/>
                  </a:cubicBezTo>
                  <a:cubicBezTo>
                    <a:pt x="725" y="316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61"/>
            <p:cNvSpPr/>
            <p:nvPr/>
          </p:nvSpPr>
          <p:spPr>
            <a:xfrm>
              <a:off x="-56618900" y="3991275"/>
              <a:ext cx="113450" cy="136250"/>
            </a:xfrm>
            <a:custGeom>
              <a:avLst/>
              <a:gdLst/>
              <a:ahLst/>
              <a:cxnLst/>
              <a:rect l="l" t="t" r="r" b="b"/>
              <a:pathLst>
                <a:path w="4538" h="5450" extrusionOk="0">
                  <a:moveTo>
                    <a:pt x="3277" y="0"/>
                  </a:moveTo>
                  <a:lnTo>
                    <a:pt x="1" y="2647"/>
                  </a:lnTo>
                  <a:lnTo>
                    <a:pt x="3939" y="5387"/>
                  </a:lnTo>
                  <a:cubicBezTo>
                    <a:pt x="4007" y="5430"/>
                    <a:pt x="4081" y="5449"/>
                    <a:pt x="4154" y="5449"/>
                  </a:cubicBezTo>
                  <a:cubicBezTo>
                    <a:pt x="4352" y="5449"/>
                    <a:pt x="4538" y="5303"/>
                    <a:pt x="4538" y="5072"/>
                  </a:cubicBezTo>
                  <a:lnTo>
                    <a:pt x="4538" y="2300"/>
                  </a:lnTo>
                  <a:cubicBezTo>
                    <a:pt x="4538" y="1355"/>
                    <a:pt x="4034" y="473"/>
                    <a:pt x="32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61"/>
            <p:cNvSpPr/>
            <p:nvPr/>
          </p:nvSpPr>
          <p:spPr>
            <a:xfrm>
              <a:off x="-56601550" y="4094450"/>
              <a:ext cx="31525" cy="19700"/>
            </a:xfrm>
            <a:custGeom>
              <a:avLst/>
              <a:gdLst/>
              <a:ahLst/>
              <a:cxnLst/>
              <a:rect l="l" t="t" r="r" b="b"/>
              <a:pathLst>
                <a:path w="1261" h="788" extrusionOk="0">
                  <a:moveTo>
                    <a:pt x="158" y="0"/>
                  </a:moveTo>
                  <a:lnTo>
                    <a:pt x="158" y="63"/>
                  </a:lnTo>
                  <a:cubicBezTo>
                    <a:pt x="158" y="315"/>
                    <a:pt x="95" y="567"/>
                    <a:pt x="0" y="788"/>
                  </a:cubicBezTo>
                  <a:lnTo>
                    <a:pt x="1260" y="788"/>
                  </a:lnTo>
                  <a:lnTo>
                    <a:pt x="1260" y="75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61"/>
            <p:cNvSpPr/>
            <p:nvPr/>
          </p:nvSpPr>
          <p:spPr>
            <a:xfrm>
              <a:off x="-56688200" y="4085775"/>
              <a:ext cx="37050" cy="27600"/>
            </a:xfrm>
            <a:custGeom>
              <a:avLst/>
              <a:gdLst/>
              <a:ahLst/>
              <a:cxnLst/>
              <a:rect l="l" t="t" r="r" b="b"/>
              <a:pathLst>
                <a:path w="1482" h="1104" extrusionOk="0">
                  <a:moveTo>
                    <a:pt x="1355" y="1"/>
                  </a:moveTo>
                  <a:lnTo>
                    <a:pt x="1" y="1103"/>
                  </a:lnTo>
                  <a:lnTo>
                    <a:pt x="1481" y="1103"/>
                  </a:lnTo>
                  <a:cubicBezTo>
                    <a:pt x="1418" y="883"/>
                    <a:pt x="1324" y="631"/>
                    <a:pt x="1324" y="347"/>
                  </a:cubicBezTo>
                  <a:cubicBezTo>
                    <a:pt x="1324" y="253"/>
                    <a:pt x="1324" y="127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61"/>
            <p:cNvSpPr/>
            <p:nvPr/>
          </p:nvSpPr>
          <p:spPr>
            <a:xfrm>
              <a:off x="-56747275" y="3982600"/>
              <a:ext cx="189850" cy="143850"/>
            </a:xfrm>
            <a:custGeom>
              <a:avLst/>
              <a:gdLst/>
              <a:ahLst/>
              <a:cxnLst/>
              <a:rect l="l" t="t" r="r" b="b"/>
              <a:pathLst>
                <a:path w="7594" h="5754" extrusionOk="0">
                  <a:moveTo>
                    <a:pt x="2584" y="1"/>
                  </a:moveTo>
                  <a:cubicBezTo>
                    <a:pt x="1135" y="1"/>
                    <a:pt x="1" y="1166"/>
                    <a:pt x="1" y="2647"/>
                  </a:cubicBezTo>
                  <a:lnTo>
                    <a:pt x="1" y="5388"/>
                  </a:lnTo>
                  <a:cubicBezTo>
                    <a:pt x="1" y="5610"/>
                    <a:pt x="172" y="5753"/>
                    <a:pt x="350" y="5753"/>
                  </a:cubicBezTo>
                  <a:cubicBezTo>
                    <a:pt x="426" y="5753"/>
                    <a:pt x="502" y="5728"/>
                    <a:pt x="568" y="5671"/>
                  </a:cubicBezTo>
                  <a:lnTo>
                    <a:pt x="7593" y="32"/>
                  </a:lnTo>
                  <a:cubicBezTo>
                    <a:pt x="7436" y="1"/>
                    <a:pt x="7278" y="1"/>
                    <a:pt x="70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61"/>
            <p:cNvSpPr/>
            <p:nvPr/>
          </p:nvSpPr>
          <p:spPr>
            <a:xfrm>
              <a:off x="-56654325" y="4217500"/>
              <a:ext cx="55150" cy="83325"/>
            </a:xfrm>
            <a:custGeom>
              <a:avLst/>
              <a:gdLst/>
              <a:ahLst/>
              <a:cxnLst/>
              <a:rect l="l" t="t" r="r" b="b"/>
              <a:pathLst>
                <a:path w="2206" h="3333" extrusionOk="0">
                  <a:moveTo>
                    <a:pt x="1127" y="1"/>
                  </a:moveTo>
                  <a:cubicBezTo>
                    <a:pt x="748" y="1"/>
                    <a:pt x="363" y="72"/>
                    <a:pt x="0" y="214"/>
                  </a:cubicBezTo>
                  <a:lnTo>
                    <a:pt x="0" y="3175"/>
                  </a:lnTo>
                  <a:cubicBezTo>
                    <a:pt x="378" y="3270"/>
                    <a:pt x="756" y="3333"/>
                    <a:pt x="1103" y="3333"/>
                  </a:cubicBezTo>
                  <a:cubicBezTo>
                    <a:pt x="1512" y="3333"/>
                    <a:pt x="1859" y="3270"/>
                    <a:pt x="2206" y="3175"/>
                  </a:cubicBezTo>
                  <a:lnTo>
                    <a:pt x="2206" y="214"/>
                  </a:lnTo>
                  <a:cubicBezTo>
                    <a:pt x="1875" y="72"/>
                    <a:pt x="1505" y="1"/>
                    <a:pt x="11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61"/>
            <p:cNvSpPr/>
            <p:nvPr/>
          </p:nvSpPr>
          <p:spPr>
            <a:xfrm>
              <a:off x="-56729150" y="4132250"/>
              <a:ext cx="204800" cy="157550"/>
            </a:xfrm>
            <a:custGeom>
              <a:avLst/>
              <a:gdLst/>
              <a:ahLst/>
              <a:cxnLst/>
              <a:rect l="l" t="t" r="r" b="b"/>
              <a:pathLst>
                <a:path w="8192" h="6302" extrusionOk="0">
                  <a:moveTo>
                    <a:pt x="2615" y="788"/>
                  </a:moveTo>
                  <a:cubicBezTo>
                    <a:pt x="2804" y="788"/>
                    <a:pt x="2962" y="946"/>
                    <a:pt x="2962" y="1135"/>
                  </a:cubicBezTo>
                  <a:cubicBezTo>
                    <a:pt x="2993" y="1324"/>
                    <a:pt x="2836" y="1481"/>
                    <a:pt x="2615" y="1481"/>
                  </a:cubicBezTo>
                  <a:cubicBezTo>
                    <a:pt x="2426" y="1481"/>
                    <a:pt x="2269" y="1324"/>
                    <a:pt x="2269" y="1135"/>
                  </a:cubicBezTo>
                  <a:cubicBezTo>
                    <a:pt x="2269" y="946"/>
                    <a:pt x="2426" y="788"/>
                    <a:pt x="2615" y="788"/>
                  </a:cubicBezTo>
                  <a:close/>
                  <a:moveTo>
                    <a:pt x="5608" y="788"/>
                  </a:moveTo>
                  <a:cubicBezTo>
                    <a:pt x="5797" y="788"/>
                    <a:pt x="5955" y="946"/>
                    <a:pt x="5955" y="1135"/>
                  </a:cubicBezTo>
                  <a:cubicBezTo>
                    <a:pt x="5986" y="1324"/>
                    <a:pt x="5797" y="1481"/>
                    <a:pt x="5608" y="1481"/>
                  </a:cubicBezTo>
                  <a:cubicBezTo>
                    <a:pt x="5419" y="1481"/>
                    <a:pt x="5262" y="1324"/>
                    <a:pt x="5262" y="1135"/>
                  </a:cubicBezTo>
                  <a:cubicBezTo>
                    <a:pt x="5262" y="946"/>
                    <a:pt x="5419" y="788"/>
                    <a:pt x="5608" y="788"/>
                  </a:cubicBezTo>
                  <a:close/>
                  <a:moveTo>
                    <a:pt x="725" y="1"/>
                  </a:moveTo>
                  <a:lnTo>
                    <a:pt x="0" y="536"/>
                  </a:lnTo>
                  <a:lnTo>
                    <a:pt x="0" y="2647"/>
                  </a:lnTo>
                  <a:cubicBezTo>
                    <a:pt x="0" y="4222"/>
                    <a:pt x="914" y="5577"/>
                    <a:pt x="2269" y="6301"/>
                  </a:cubicBezTo>
                  <a:lnTo>
                    <a:pt x="2269" y="3372"/>
                  </a:lnTo>
                  <a:cubicBezTo>
                    <a:pt x="2269" y="3214"/>
                    <a:pt x="2332" y="3120"/>
                    <a:pt x="2458" y="3056"/>
                  </a:cubicBezTo>
                  <a:cubicBezTo>
                    <a:pt x="2962" y="2804"/>
                    <a:pt x="3529" y="2678"/>
                    <a:pt x="4100" y="2678"/>
                  </a:cubicBezTo>
                  <a:cubicBezTo>
                    <a:pt x="4671" y="2678"/>
                    <a:pt x="5246" y="2804"/>
                    <a:pt x="5766" y="3056"/>
                  </a:cubicBezTo>
                  <a:cubicBezTo>
                    <a:pt x="5892" y="3151"/>
                    <a:pt x="5955" y="3277"/>
                    <a:pt x="5955" y="3372"/>
                  </a:cubicBezTo>
                  <a:lnTo>
                    <a:pt x="5955" y="6301"/>
                  </a:lnTo>
                  <a:cubicBezTo>
                    <a:pt x="7309" y="5640"/>
                    <a:pt x="8192" y="4254"/>
                    <a:pt x="8192" y="2647"/>
                  </a:cubicBezTo>
                  <a:lnTo>
                    <a:pt x="8192" y="536"/>
                  </a:lnTo>
                  <a:lnTo>
                    <a:pt x="7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4" name="Google Shape;7704;p61"/>
          <p:cNvGrpSpPr/>
          <p:nvPr/>
        </p:nvGrpSpPr>
        <p:grpSpPr>
          <a:xfrm>
            <a:off x="4881188" y="2894264"/>
            <a:ext cx="314662" cy="358971"/>
            <a:chOff x="-54793175" y="3198925"/>
            <a:chExt cx="279625" cy="319000"/>
          </a:xfrm>
        </p:grpSpPr>
        <p:sp>
          <p:nvSpPr>
            <p:cNvPr id="7705" name="Google Shape;7705;p61"/>
            <p:cNvSpPr/>
            <p:nvPr/>
          </p:nvSpPr>
          <p:spPr>
            <a:xfrm>
              <a:off x="-54532475" y="3354075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1" y="1"/>
                  </a:moveTo>
                  <a:lnTo>
                    <a:pt x="1" y="788"/>
                  </a:lnTo>
                  <a:cubicBezTo>
                    <a:pt x="158" y="1355"/>
                    <a:pt x="190" y="1891"/>
                    <a:pt x="190" y="2427"/>
                  </a:cubicBezTo>
                  <a:cubicBezTo>
                    <a:pt x="505" y="2143"/>
                    <a:pt x="757" y="1734"/>
                    <a:pt x="757" y="1261"/>
                  </a:cubicBezTo>
                  <a:cubicBezTo>
                    <a:pt x="757" y="725"/>
                    <a:pt x="473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61"/>
            <p:cNvSpPr/>
            <p:nvPr/>
          </p:nvSpPr>
          <p:spPr>
            <a:xfrm>
              <a:off x="-54793175" y="3198925"/>
              <a:ext cx="97675" cy="126050"/>
            </a:xfrm>
            <a:custGeom>
              <a:avLst/>
              <a:gdLst/>
              <a:ahLst/>
              <a:cxnLst/>
              <a:rect l="l" t="t" r="r" b="b"/>
              <a:pathLst>
                <a:path w="3907" h="5042" extrusionOk="0">
                  <a:moveTo>
                    <a:pt x="2993" y="0"/>
                  </a:moveTo>
                  <a:cubicBezTo>
                    <a:pt x="2426" y="0"/>
                    <a:pt x="1954" y="315"/>
                    <a:pt x="1702" y="756"/>
                  </a:cubicBezTo>
                  <a:cubicBezTo>
                    <a:pt x="1632" y="746"/>
                    <a:pt x="1562" y="742"/>
                    <a:pt x="1494" y="742"/>
                  </a:cubicBezTo>
                  <a:cubicBezTo>
                    <a:pt x="695" y="742"/>
                    <a:pt x="0" y="1396"/>
                    <a:pt x="0" y="2237"/>
                  </a:cubicBezTo>
                  <a:cubicBezTo>
                    <a:pt x="0" y="2521"/>
                    <a:pt x="63" y="2741"/>
                    <a:pt x="190" y="2993"/>
                  </a:cubicBezTo>
                  <a:cubicBezTo>
                    <a:pt x="63" y="3214"/>
                    <a:pt x="0" y="3466"/>
                    <a:pt x="0" y="3749"/>
                  </a:cubicBezTo>
                  <a:cubicBezTo>
                    <a:pt x="0" y="4285"/>
                    <a:pt x="316" y="4758"/>
                    <a:pt x="757" y="5041"/>
                  </a:cubicBezTo>
                  <a:lnTo>
                    <a:pt x="757" y="4852"/>
                  </a:lnTo>
                  <a:cubicBezTo>
                    <a:pt x="757" y="2804"/>
                    <a:pt x="2048" y="1008"/>
                    <a:pt x="3907" y="315"/>
                  </a:cubicBezTo>
                  <a:cubicBezTo>
                    <a:pt x="3655" y="126"/>
                    <a:pt x="3340" y="0"/>
                    <a:pt x="2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61"/>
            <p:cNvSpPr/>
            <p:nvPr/>
          </p:nvSpPr>
          <p:spPr>
            <a:xfrm>
              <a:off x="-54624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61"/>
            <p:cNvSpPr/>
            <p:nvPr/>
          </p:nvSpPr>
          <p:spPr>
            <a:xfrm>
              <a:off x="-54737250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4" y="1"/>
                    <a:pt x="0" y="505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5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61"/>
            <p:cNvSpPr/>
            <p:nvPr/>
          </p:nvSpPr>
          <p:spPr>
            <a:xfrm>
              <a:off x="-54770325" y="3218600"/>
              <a:ext cx="233925" cy="299325"/>
            </a:xfrm>
            <a:custGeom>
              <a:avLst/>
              <a:gdLst/>
              <a:ahLst/>
              <a:cxnLst/>
              <a:rect l="l" t="t" r="r" b="b"/>
              <a:pathLst>
                <a:path w="9357" h="11973" extrusionOk="0">
                  <a:moveTo>
                    <a:pt x="6175" y="2962"/>
                  </a:moveTo>
                  <a:cubicBezTo>
                    <a:pt x="6364" y="2962"/>
                    <a:pt x="6522" y="3120"/>
                    <a:pt x="6522" y="3309"/>
                  </a:cubicBezTo>
                  <a:cubicBezTo>
                    <a:pt x="6522" y="3498"/>
                    <a:pt x="6364" y="3656"/>
                    <a:pt x="6175" y="3656"/>
                  </a:cubicBezTo>
                  <a:lnTo>
                    <a:pt x="3182" y="3656"/>
                  </a:lnTo>
                  <a:cubicBezTo>
                    <a:pt x="2993" y="3656"/>
                    <a:pt x="2836" y="3498"/>
                    <a:pt x="2836" y="3309"/>
                  </a:cubicBezTo>
                  <a:cubicBezTo>
                    <a:pt x="2836" y="3120"/>
                    <a:pt x="2993" y="2962"/>
                    <a:pt x="3182" y="2962"/>
                  </a:cubicBezTo>
                  <a:close/>
                  <a:moveTo>
                    <a:pt x="6931" y="4443"/>
                  </a:moveTo>
                  <a:cubicBezTo>
                    <a:pt x="9357" y="4443"/>
                    <a:pt x="9357" y="8192"/>
                    <a:pt x="6931" y="8192"/>
                  </a:cubicBezTo>
                  <a:cubicBezTo>
                    <a:pt x="6018" y="8192"/>
                    <a:pt x="5261" y="7562"/>
                    <a:pt x="5104" y="6680"/>
                  </a:cubicBezTo>
                  <a:lnTo>
                    <a:pt x="4285" y="6680"/>
                  </a:lnTo>
                  <a:cubicBezTo>
                    <a:pt x="4127" y="7562"/>
                    <a:pt x="3340" y="8192"/>
                    <a:pt x="2458" y="8192"/>
                  </a:cubicBezTo>
                  <a:cubicBezTo>
                    <a:pt x="0" y="8192"/>
                    <a:pt x="0" y="4443"/>
                    <a:pt x="2458" y="4443"/>
                  </a:cubicBezTo>
                  <a:cubicBezTo>
                    <a:pt x="3371" y="4443"/>
                    <a:pt x="4127" y="5073"/>
                    <a:pt x="4285" y="5955"/>
                  </a:cubicBezTo>
                  <a:lnTo>
                    <a:pt x="5104" y="5955"/>
                  </a:lnTo>
                  <a:cubicBezTo>
                    <a:pt x="5261" y="5073"/>
                    <a:pt x="6049" y="4443"/>
                    <a:pt x="6931" y="4443"/>
                  </a:cubicBezTo>
                  <a:close/>
                  <a:moveTo>
                    <a:pt x="5695" y="8547"/>
                  </a:moveTo>
                  <a:cubicBezTo>
                    <a:pt x="5789" y="8547"/>
                    <a:pt x="5876" y="8586"/>
                    <a:pt x="5923" y="8665"/>
                  </a:cubicBezTo>
                  <a:cubicBezTo>
                    <a:pt x="6144" y="8791"/>
                    <a:pt x="6144" y="9011"/>
                    <a:pt x="5986" y="9169"/>
                  </a:cubicBezTo>
                  <a:cubicBezTo>
                    <a:pt x="5608" y="9515"/>
                    <a:pt x="5135" y="9704"/>
                    <a:pt x="4631" y="9704"/>
                  </a:cubicBezTo>
                  <a:cubicBezTo>
                    <a:pt x="4127" y="9704"/>
                    <a:pt x="3655" y="9515"/>
                    <a:pt x="3340" y="9169"/>
                  </a:cubicBezTo>
                  <a:cubicBezTo>
                    <a:pt x="3182" y="9011"/>
                    <a:pt x="3182" y="8791"/>
                    <a:pt x="3340" y="8665"/>
                  </a:cubicBezTo>
                  <a:cubicBezTo>
                    <a:pt x="3418" y="8586"/>
                    <a:pt x="3513" y="8547"/>
                    <a:pt x="3603" y="8547"/>
                  </a:cubicBezTo>
                  <a:cubicBezTo>
                    <a:pt x="3694" y="8547"/>
                    <a:pt x="3781" y="8586"/>
                    <a:pt x="3844" y="8665"/>
                  </a:cubicBezTo>
                  <a:cubicBezTo>
                    <a:pt x="4064" y="8885"/>
                    <a:pt x="4348" y="8996"/>
                    <a:pt x="4631" y="8996"/>
                  </a:cubicBezTo>
                  <a:cubicBezTo>
                    <a:pt x="4915" y="8996"/>
                    <a:pt x="5198" y="8885"/>
                    <a:pt x="5419" y="8665"/>
                  </a:cubicBezTo>
                  <a:cubicBezTo>
                    <a:pt x="5498" y="8586"/>
                    <a:pt x="5600" y="8547"/>
                    <a:pt x="5695" y="8547"/>
                  </a:cubicBezTo>
                  <a:close/>
                  <a:moveTo>
                    <a:pt x="4663" y="1"/>
                  </a:moveTo>
                  <a:cubicBezTo>
                    <a:pt x="2426" y="1"/>
                    <a:pt x="599" y="1828"/>
                    <a:pt x="599" y="4097"/>
                  </a:cubicBezTo>
                  <a:lnTo>
                    <a:pt x="599" y="6270"/>
                  </a:lnTo>
                  <a:cubicBezTo>
                    <a:pt x="158" y="7751"/>
                    <a:pt x="441" y="9137"/>
                    <a:pt x="1260" y="10240"/>
                  </a:cubicBezTo>
                  <a:cubicBezTo>
                    <a:pt x="2079" y="11343"/>
                    <a:pt x="3340" y="11973"/>
                    <a:pt x="4663" y="11973"/>
                  </a:cubicBezTo>
                  <a:cubicBezTo>
                    <a:pt x="6018" y="11973"/>
                    <a:pt x="7309" y="11343"/>
                    <a:pt x="8097" y="10240"/>
                  </a:cubicBezTo>
                  <a:cubicBezTo>
                    <a:pt x="8916" y="9169"/>
                    <a:pt x="9200" y="7783"/>
                    <a:pt x="8758" y="6270"/>
                  </a:cubicBezTo>
                  <a:lnTo>
                    <a:pt x="8758" y="4097"/>
                  </a:lnTo>
                  <a:cubicBezTo>
                    <a:pt x="8758" y="2994"/>
                    <a:pt x="8349" y="1954"/>
                    <a:pt x="7593" y="1167"/>
                  </a:cubicBezTo>
                  <a:cubicBezTo>
                    <a:pt x="6805" y="379"/>
                    <a:pt x="5766" y="1"/>
                    <a:pt x="4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61"/>
            <p:cNvSpPr/>
            <p:nvPr/>
          </p:nvSpPr>
          <p:spPr>
            <a:xfrm>
              <a:off x="-54612025" y="3198925"/>
              <a:ext cx="96100" cy="123675"/>
            </a:xfrm>
            <a:custGeom>
              <a:avLst/>
              <a:gdLst/>
              <a:ahLst/>
              <a:cxnLst/>
              <a:rect l="l" t="t" r="r" b="b"/>
              <a:pathLst>
                <a:path w="3844" h="4947" extrusionOk="0">
                  <a:moveTo>
                    <a:pt x="851" y="0"/>
                  </a:moveTo>
                  <a:cubicBezTo>
                    <a:pt x="536" y="0"/>
                    <a:pt x="221" y="95"/>
                    <a:pt x="1" y="252"/>
                  </a:cubicBezTo>
                  <a:cubicBezTo>
                    <a:pt x="662" y="504"/>
                    <a:pt x="1261" y="882"/>
                    <a:pt x="1765" y="1418"/>
                  </a:cubicBezTo>
                  <a:cubicBezTo>
                    <a:pt x="2679" y="2363"/>
                    <a:pt x="3183" y="3560"/>
                    <a:pt x="3183" y="4821"/>
                  </a:cubicBezTo>
                  <a:lnTo>
                    <a:pt x="3183" y="4947"/>
                  </a:lnTo>
                  <a:cubicBezTo>
                    <a:pt x="3592" y="4695"/>
                    <a:pt x="3844" y="4253"/>
                    <a:pt x="3844" y="3749"/>
                  </a:cubicBezTo>
                  <a:cubicBezTo>
                    <a:pt x="3844" y="3466"/>
                    <a:pt x="3781" y="3214"/>
                    <a:pt x="3655" y="2993"/>
                  </a:cubicBezTo>
                  <a:cubicBezTo>
                    <a:pt x="3781" y="2741"/>
                    <a:pt x="3844" y="2521"/>
                    <a:pt x="3844" y="2237"/>
                  </a:cubicBezTo>
                  <a:cubicBezTo>
                    <a:pt x="3844" y="1380"/>
                    <a:pt x="3123" y="716"/>
                    <a:pt x="2330" y="716"/>
                  </a:cubicBezTo>
                  <a:cubicBezTo>
                    <a:pt x="2279" y="716"/>
                    <a:pt x="2227" y="719"/>
                    <a:pt x="2174" y="725"/>
                  </a:cubicBezTo>
                  <a:cubicBezTo>
                    <a:pt x="1891" y="252"/>
                    <a:pt x="1418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61"/>
            <p:cNvSpPr/>
            <p:nvPr/>
          </p:nvSpPr>
          <p:spPr>
            <a:xfrm>
              <a:off x="-54793175" y="3353300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757" y="0"/>
                  </a:moveTo>
                  <a:cubicBezTo>
                    <a:pt x="316" y="284"/>
                    <a:pt x="0" y="756"/>
                    <a:pt x="0" y="1292"/>
                  </a:cubicBezTo>
                  <a:cubicBezTo>
                    <a:pt x="0" y="1765"/>
                    <a:pt x="190" y="2174"/>
                    <a:pt x="536" y="2426"/>
                  </a:cubicBezTo>
                  <a:cubicBezTo>
                    <a:pt x="505" y="1859"/>
                    <a:pt x="599" y="1292"/>
                    <a:pt x="757" y="756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2" name="Google Shape;7712;p61"/>
          <p:cNvGrpSpPr/>
          <p:nvPr/>
        </p:nvGrpSpPr>
        <p:grpSpPr>
          <a:xfrm>
            <a:off x="4859020" y="3371455"/>
            <a:ext cx="358999" cy="342991"/>
            <a:chOff x="-54812875" y="3596675"/>
            <a:chExt cx="319025" cy="304800"/>
          </a:xfrm>
        </p:grpSpPr>
        <p:sp>
          <p:nvSpPr>
            <p:cNvPr id="7713" name="Google Shape;7713;p61"/>
            <p:cNvSpPr/>
            <p:nvPr/>
          </p:nvSpPr>
          <p:spPr>
            <a:xfrm>
              <a:off x="-54812875" y="3607700"/>
              <a:ext cx="74850" cy="293775"/>
            </a:xfrm>
            <a:custGeom>
              <a:avLst/>
              <a:gdLst/>
              <a:ahLst/>
              <a:cxnLst/>
              <a:rect l="l" t="t" r="r" b="b"/>
              <a:pathLst>
                <a:path w="2994" h="11751" extrusionOk="0">
                  <a:moveTo>
                    <a:pt x="1482" y="0"/>
                  </a:moveTo>
                  <a:lnTo>
                    <a:pt x="1482" y="2710"/>
                  </a:lnTo>
                  <a:cubicBezTo>
                    <a:pt x="1482" y="3749"/>
                    <a:pt x="1261" y="4789"/>
                    <a:pt x="788" y="5734"/>
                  </a:cubicBezTo>
                  <a:cubicBezTo>
                    <a:pt x="284" y="6805"/>
                    <a:pt x="1" y="7971"/>
                    <a:pt x="1" y="9168"/>
                  </a:cubicBezTo>
                  <a:cubicBezTo>
                    <a:pt x="1" y="10050"/>
                    <a:pt x="505" y="10901"/>
                    <a:pt x="1261" y="11405"/>
                  </a:cubicBezTo>
                  <a:lnTo>
                    <a:pt x="1639" y="11689"/>
                  </a:lnTo>
                  <a:cubicBezTo>
                    <a:pt x="1707" y="11731"/>
                    <a:pt x="1781" y="11750"/>
                    <a:pt x="1854" y="11750"/>
                  </a:cubicBezTo>
                  <a:cubicBezTo>
                    <a:pt x="2052" y="11750"/>
                    <a:pt x="2238" y="11604"/>
                    <a:pt x="2238" y="11374"/>
                  </a:cubicBezTo>
                  <a:lnTo>
                    <a:pt x="2238" y="9326"/>
                  </a:lnTo>
                  <a:cubicBezTo>
                    <a:pt x="2238" y="8570"/>
                    <a:pt x="2364" y="7751"/>
                    <a:pt x="2584" y="7026"/>
                  </a:cubicBezTo>
                  <a:cubicBezTo>
                    <a:pt x="2836" y="6270"/>
                    <a:pt x="2994" y="5545"/>
                    <a:pt x="2994" y="4758"/>
                  </a:cubicBezTo>
                  <a:lnTo>
                    <a:pt x="2994" y="3718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61"/>
            <p:cNvSpPr/>
            <p:nvPr/>
          </p:nvSpPr>
          <p:spPr>
            <a:xfrm>
              <a:off x="-54662425" y="36218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47" y="0"/>
                  </a:moveTo>
                  <a:cubicBezTo>
                    <a:pt x="158" y="315"/>
                    <a:pt x="0" y="757"/>
                    <a:pt x="0" y="1229"/>
                  </a:cubicBezTo>
                  <a:cubicBezTo>
                    <a:pt x="0" y="1702"/>
                    <a:pt x="189" y="2143"/>
                    <a:pt x="347" y="2458"/>
                  </a:cubicBezTo>
                  <a:cubicBezTo>
                    <a:pt x="504" y="2143"/>
                    <a:pt x="725" y="1702"/>
                    <a:pt x="725" y="1229"/>
                  </a:cubicBezTo>
                  <a:cubicBezTo>
                    <a:pt x="725" y="757"/>
                    <a:pt x="504" y="315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61"/>
            <p:cNvSpPr/>
            <p:nvPr/>
          </p:nvSpPr>
          <p:spPr>
            <a:xfrm>
              <a:off x="-54737250" y="3652600"/>
              <a:ext cx="66175" cy="37825"/>
            </a:xfrm>
            <a:custGeom>
              <a:avLst/>
              <a:gdLst/>
              <a:ahLst/>
              <a:cxnLst/>
              <a:rect l="l" t="t" r="r" b="b"/>
              <a:pathLst>
                <a:path w="2647" h="1513" extrusionOk="0">
                  <a:moveTo>
                    <a:pt x="0" y="0"/>
                  </a:moveTo>
                  <a:lnTo>
                    <a:pt x="599" y="1512"/>
                  </a:lnTo>
                  <a:lnTo>
                    <a:pt x="2647" y="1512"/>
                  </a:lnTo>
                  <a:cubicBezTo>
                    <a:pt x="2458" y="1103"/>
                    <a:pt x="2206" y="599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61"/>
            <p:cNvSpPr/>
            <p:nvPr/>
          </p:nvSpPr>
          <p:spPr>
            <a:xfrm>
              <a:off x="-54568700" y="3608475"/>
              <a:ext cx="74850" cy="293000"/>
            </a:xfrm>
            <a:custGeom>
              <a:avLst/>
              <a:gdLst/>
              <a:ahLst/>
              <a:cxnLst/>
              <a:rect l="l" t="t" r="r" b="b"/>
              <a:pathLst>
                <a:path w="2994" h="11720" extrusionOk="0">
                  <a:moveTo>
                    <a:pt x="1481" y="1"/>
                  </a:moveTo>
                  <a:lnTo>
                    <a:pt x="851" y="1576"/>
                  </a:lnTo>
                  <a:lnTo>
                    <a:pt x="0" y="3750"/>
                  </a:lnTo>
                  <a:lnTo>
                    <a:pt x="0" y="4727"/>
                  </a:lnTo>
                  <a:cubicBezTo>
                    <a:pt x="0" y="5514"/>
                    <a:pt x="158" y="6270"/>
                    <a:pt x="378" y="6995"/>
                  </a:cubicBezTo>
                  <a:cubicBezTo>
                    <a:pt x="630" y="7751"/>
                    <a:pt x="757" y="8539"/>
                    <a:pt x="757" y="9295"/>
                  </a:cubicBezTo>
                  <a:lnTo>
                    <a:pt x="757" y="11343"/>
                  </a:lnTo>
                  <a:cubicBezTo>
                    <a:pt x="757" y="11573"/>
                    <a:pt x="925" y="11719"/>
                    <a:pt x="1115" y="11719"/>
                  </a:cubicBezTo>
                  <a:cubicBezTo>
                    <a:pt x="1184" y="11719"/>
                    <a:pt x="1256" y="11700"/>
                    <a:pt x="1324" y="11658"/>
                  </a:cubicBezTo>
                  <a:lnTo>
                    <a:pt x="1733" y="11374"/>
                  </a:lnTo>
                  <a:cubicBezTo>
                    <a:pt x="2489" y="10870"/>
                    <a:pt x="2993" y="10051"/>
                    <a:pt x="2993" y="9137"/>
                  </a:cubicBezTo>
                  <a:cubicBezTo>
                    <a:pt x="2993" y="8003"/>
                    <a:pt x="2710" y="6774"/>
                    <a:pt x="2206" y="5735"/>
                  </a:cubicBezTo>
                  <a:cubicBezTo>
                    <a:pt x="1733" y="4790"/>
                    <a:pt x="1481" y="3781"/>
                    <a:pt x="1481" y="2710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61"/>
            <p:cNvSpPr/>
            <p:nvPr/>
          </p:nvSpPr>
          <p:spPr>
            <a:xfrm>
              <a:off x="-54636450" y="3652600"/>
              <a:ext cx="66975" cy="37825"/>
            </a:xfrm>
            <a:custGeom>
              <a:avLst/>
              <a:gdLst/>
              <a:ahLst/>
              <a:cxnLst/>
              <a:rect l="l" t="t" r="r" b="b"/>
              <a:pathLst>
                <a:path w="2679" h="1513" extrusionOk="0">
                  <a:moveTo>
                    <a:pt x="411" y="0"/>
                  </a:moveTo>
                  <a:cubicBezTo>
                    <a:pt x="411" y="599"/>
                    <a:pt x="221" y="1103"/>
                    <a:pt x="1" y="1512"/>
                  </a:cubicBezTo>
                  <a:lnTo>
                    <a:pt x="2080" y="1512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61"/>
            <p:cNvSpPr/>
            <p:nvPr/>
          </p:nvSpPr>
          <p:spPr>
            <a:xfrm>
              <a:off x="-54760100" y="3596675"/>
              <a:ext cx="212675" cy="37025"/>
            </a:xfrm>
            <a:custGeom>
              <a:avLst/>
              <a:gdLst/>
              <a:ahLst/>
              <a:cxnLst/>
              <a:rect l="l" t="t" r="r" b="b"/>
              <a:pathLst>
                <a:path w="8507" h="1481" extrusionOk="0">
                  <a:moveTo>
                    <a:pt x="1" y="0"/>
                  </a:moveTo>
                  <a:lnTo>
                    <a:pt x="599" y="1481"/>
                  </a:lnTo>
                  <a:lnTo>
                    <a:pt x="3246" y="1481"/>
                  </a:lnTo>
                  <a:cubicBezTo>
                    <a:pt x="3466" y="693"/>
                    <a:pt x="3939" y="158"/>
                    <a:pt x="4002" y="95"/>
                  </a:cubicBezTo>
                  <a:cubicBezTo>
                    <a:pt x="4081" y="32"/>
                    <a:pt x="4183" y="0"/>
                    <a:pt x="4281" y="0"/>
                  </a:cubicBezTo>
                  <a:close/>
                  <a:moveTo>
                    <a:pt x="4281" y="0"/>
                  </a:moveTo>
                  <a:cubicBezTo>
                    <a:pt x="4380" y="0"/>
                    <a:pt x="4474" y="32"/>
                    <a:pt x="4537" y="95"/>
                  </a:cubicBezTo>
                  <a:cubicBezTo>
                    <a:pt x="4569" y="158"/>
                    <a:pt x="5041" y="693"/>
                    <a:pt x="5294" y="1481"/>
                  </a:cubicBezTo>
                  <a:lnTo>
                    <a:pt x="7940" y="1481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61"/>
            <p:cNvSpPr/>
            <p:nvPr/>
          </p:nvSpPr>
          <p:spPr>
            <a:xfrm>
              <a:off x="-54738050" y="3708500"/>
              <a:ext cx="169375" cy="186700"/>
            </a:xfrm>
            <a:custGeom>
              <a:avLst/>
              <a:gdLst/>
              <a:ahLst/>
              <a:cxnLst/>
              <a:rect l="l" t="t" r="r" b="b"/>
              <a:pathLst>
                <a:path w="6775" h="7468" extrusionOk="0">
                  <a:moveTo>
                    <a:pt x="1891" y="1513"/>
                  </a:moveTo>
                  <a:cubicBezTo>
                    <a:pt x="2080" y="1513"/>
                    <a:pt x="2238" y="1671"/>
                    <a:pt x="2238" y="1860"/>
                  </a:cubicBezTo>
                  <a:cubicBezTo>
                    <a:pt x="2238" y="2049"/>
                    <a:pt x="2080" y="2206"/>
                    <a:pt x="1891" y="2206"/>
                  </a:cubicBezTo>
                  <a:cubicBezTo>
                    <a:pt x="1702" y="2206"/>
                    <a:pt x="1545" y="2112"/>
                    <a:pt x="1545" y="1860"/>
                  </a:cubicBezTo>
                  <a:cubicBezTo>
                    <a:pt x="1545" y="1671"/>
                    <a:pt x="1702" y="1513"/>
                    <a:pt x="1891" y="1513"/>
                  </a:cubicBezTo>
                  <a:close/>
                  <a:moveTo>
                    <a:pt x="4884" y="1545"/>
                  </a:moveTo>
                  <a:cubicBezTo>
                    <a:pt x="5073" y="1545"/>
                    <a:pt x="5231" y="1702"/>
                    <a:pt x="5231" y="1891"/>
                  </a:cubicBezTo>
                  <a:cubicBezTo>
                    <a:pt x="5231" y="2112"/>
                    <a:pt x="5073" y="2269"/>
                    <a:pt x="4884" y="2269"/>
                  </a:cubicBezTo>
                  <a:cubicBezTo>
                    <a:pt x="4695" y="2269"/>
                    <a:pt x="4538" y="2112"/>
                    <a:pt x="4538" y="1891"/>
                  </a:cubicBezTo>
                  <a:cubicBezTo>
                    <a:pt x="4538" y="1702"/>
                    <a:pt x="4695" y="1545"/>
                    <a:pt x="4884" y="1545"/>
                  </a:cubicBezTo>
                  <a:close/>
                  <a:moveTo>
                    <a:pt x="4404" y="4073"/>
                  </a:moveTo>
                  <a:cubicBezTo>
                    <a:pt x="4498" y="4073"/>
                    <a:pt x="4585" y="4112"/>
                    <a:pt x="4632" y="4191"/>
                  </a:cubicBezTo>
                  <a:cubicBezTo>
                    <a:pt x="4853" y="4286"/>
                    <a:pt x="4853" y="4538"/>
                    <a:pt x="4695" y="4695"/>
                  </a:cubicBezTo>
                  <a:cubicBezTo>
                    <a:pt x="4317" y="5042"/>
                    <a:pt x="3844" y="5231"/>
                    <a:pt x="3340" y="5231"/>
                  </a:cubicBezTo>
                  <a:cubicBezTo>
                    <a:pt x="2836" y="5231"/>
                    <a:pt x="2364" y="5042"/>
                    <a:pt x="2049" y="4695"/>
                  </a:cubicBezTo>
                  <a:cubicBezTo>
                    <a:pt x="1891" y="4538"/>
                    <a:pt x="1891" y="4286"/>
                    <a:pt x="2049" y="4191"/>
                  </a:cubicBezTo>
                  <a:cubicBezTo>
                    <a:pt x="2127" y="4112"/>
                    <a:pt x="2222" y="4073"/>
                    <a:pt x="2312" y="4073"/>
                  </a:cubicBezTo>
                  <a:cubicBezTo>
                    <a:pt x="2403" y="4073"/>
                    <a:pt x="2490" y="4112"/>
                    <a:pt x="2553" y="4191"/>
                  </a:cubicBezTo>
                  <a:cubicBezTo>
                    <a:pt x="2773" y="4412"/>
                    <a:pt x="3057" y="4522"/>
                    <a:pt x="3340" y="4522"/>
                  </a:cubicBezTo>
                  <a:cubicBezTo>
                    <a:pt x="3624" y="4522"/>
                    <a:pt x="3907" y="4412"/>
                    <a:pt x="4128" y="4191"/>
                  </a:cubicBezTo>
                  <a:cubicBezTo>
                    <a:pt x="4207" y="4112"/>
                    <a:pt x="4309" y="4073"/>
                    <a:pt x="4404" y="4073"/>
                  </a:cubicBezTo>
                  <a:close/>
                  <a:moveTo>
                    <a:pt x="757" y="1"/>
                  </a:moveTo>
                  <a:lnTo>
                    <a:pt x="757" y="694"/>
                  </a:lnTo>
                  <a:cubicBezTo>
                    <a:pt x="757" y="1513"/>
                    <a:pt x="631" y="2332"/>
                    <a:pt x="347" y="3088"/>
                  </a:cubicBezTo>
                  <a:cubicBezTo>
                    <a:pt x="1" y="4160"/>
                    <a:pt x="1" y="4947"/>
                    <a:pt x="1" y="5672"/>
                  </a:cubicBezTo>
                  <a:cubicBezTo>
                    <a:pt x="757" y="6743"/>
                    <a:pt x="2017" y="7468"/>
                    <a:pt x="3403" y="7468"/>
                  </a:cubicBezTo>
                  <a:cubicBezTo>
                    <a:pt x="4758" y="7468"/>
                    <a:pt x="6018" y="6774"/>
                    <a:pt x="6774" y="5672"/>
                  </a:cubicBezTo>
                  <a:cubicBezTo>
                    <a:pt x="6774" y="4947"/>
                    <a:pt x="6774" y="4160"/>
                    <a:pt x="6428" y="3088"/>
                  </a:cubicBezTo>
                  <a:cubicBezTo>
                    <a:pt x="6144" y="2332"/>
                    <a:pt x="6018" y="1513"/>
                    <a:pt x="6018" y="694"/>
                  </a:cubicBezTo>
                  <a:lnTo>
                    <a:pt x="60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20" name="Google Shape;7720;p61"/>
          <p:cNvSpPr/>
          <p:nvPr/>
        </p:nvSpPr>
        <p:spPr>
          <a:xfrm>
            <a:off x="5033910" y="3745725"/>
            <a:ext cx="8018" cy="900"/>
          </a:xfrm>
          <a:custGeom>
            <a:avLst/>
            <a:gdLst/>
            <a:ahLst/>
            <a:cxnLst/>
            <a:rect l="l" t="t" r="r" b="b"/>
            <a:pathLst>
              <a:path w="285" h="32" extrusionOk="0">
                <a:moveTo>
                  <a:pt x="1" y="0"/>
                </a:moveTo>
                <a:cubicBezTo>
                  <a:pt x="95" y="32"/>
                  <a:pt x="158" y="32"/>
                  <a:pt x="284" y="32"/>
                </a:cubicBezTo>
                <a:cubicBezTo>
                  <a:pt x="221" y="32"/>
                  <a:pt x="127" y="0"/>
                  <a:pt x="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1" name="Google Shape;7721;p61"/>
          <p:cNvSpPr/>
          <p:nvPr/>
        </p:nvSpPr>
        <p:spPr>
          <a:xfrm>
            <a:off x="5034361" y="3746598"/>
            <a:ext cx="7118" cy="928"/>
          </a:xfrm>
          <a:custGeom>
            <a:avLst/>
            <a:gdLst/>
            <a:ahLst/>
            <a:cxnLst/>
            <a:rect l="l" t="t" r="r" b="b"/>
            <a:pathLst>
              <a:path w="253" h="33" extrusionOk="0">
                <a:moveTo>
                  <a:pt x="253" y="1"/>
                </a:moveTo>
                <a:lnTo>
                  <a:pt x="253" y="1"/>
                </a:lnTo>
                <a:cubicBezTo>
                  <a:pt x="189" y="1"/>
                  <a:pt x="64" y="1"/>
                  <a:pt x="1" y="32"/>
                </a:cubicBezTo>
                <a:cubicBezTo>
                  <a:pt x="95" y="1"/>
                  <a:pt x="190" y="1"/>
                  <a:pt x="25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22" name="Google Shape;7722;p61"/>
          <p:cNvGrpSpPr/>
          <p:nvPr/>
        </p:nvGrpSpPr>
        <p:grpSpPr>
          <a:xfrm>
            <a:off x="4881188" y="3827938"/>
            <a:ext cx="314662" cy="358099"/>
            <a:chOff x="-54793175" y="3982600"/>
            <a:chExt cx="279625" cy="318225"/>
          </a:xfrm>
        </p:grpSpPr>
        <p:sp>
          <p:nvSpPr>
            <p:cNvPr id="7723" name="Google Shape;7723;p61"/>
            <p:cNvSpPr/>
            <p:nvPr/>
          </p:nvSpPr>
          <p:spPr>
            <a:xfrm>
              <a:off x="-54646675" y="39826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61"/>
            <p:cNvSpPr/>
            <p:nvPr/>
          </p:nvSpPr>
          <p:spPr>
            <a:xfrm>
              <a:off x="-54644325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61"/>
            <p:cNvSpPr/>
            <p:nvPr/>
          </p:nvSpPr>
          <p:spPr>
            <a:xfrm>
              <a:off x="-54773475" y="39834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61"/>
            <p:cNvSpPr/>
            <p:nvPr/>
          </p:nvSpPr>
          <p:spPr>
            <a:xfrm>
              <a:off x="-54699450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61"/>
            <p:cNvSpPr/>
            <p:nvPr/>
          </p:nvSpPr>
          <p:spPr>
            <a:xfrm>
              <a:off x="-54756150" y="4112550"/>
              <a:ext cx="204800" cy="188275"/>
            </a:xfrm>
            <a:custGeom>
              <a:avLst/>
              <a:gdLst/>
              <a:ahLst/>
              <a:cxnLst/>
              <a:rect l="l" t="t" r="r" b="b"/>
              <a:pathLst>
                <a:path w="8192" h="7531" extrusionOk="0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61"/>
            <p:cNvSpPr/>
            <p:nvPr/>
          </p:nvSpPr>
          <p:spPr>
            <a:xfrm>
              <a:off x="-54532475" y="4136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61"/>
            <p:cNvSpPr/>
            <p:nvPr/>
          </p:nvSpPr>
          <p:spPr>
            <a:xfrm>
              <a:off x="-547931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0" name="Google Shape;7730;p61"/>
          <p:cNvGrpSpPr/>
          <p:nvPr/>
        </p:nvGrpSpPr>
        <p:grpSpPr>
          <a:xfrm>
            <a:off x="7092647" y="2887174"/>
            <a:ext cx="314662" cy="358099"/>
            <a:chOff x="-52832000" y="3192625"/>
            <a:chExt cx="279625" cy="318225"/>
          </a:xfrm>
        </p:grpSpPr>
        <p:sp>
          <p:nvSpPr>
            <p:cNvPr id="7731" name="Google Shape;7731;p61"/>
            <p:cNvSpPr/>
            <p:nvPr/>
          </p:nvSpPr>
          <p:spPr>
            <a:xfrm>
              <a:off x="-52574450" y="3306025"/>
              <a:ext cx="22075" cy="110300"/>
            </a:xfrm>
            <a:custGeom>
              <a:avLst/>
              <a:gdLst/>
              <a:ahLst/>
              <a:cxnLst/>
              <a:rect l="l" t="t" r="r" b="b"/>
              <a:pathLst>
                <a:path w="883" h="441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348"/>
                    <a:pt x="127" y="726"/>
                    <a:pt x="127" y="1104"/>
                  </a:cubicBezTo>
                  <a:lnTo>
                    <a:pt x="127" y="3939"/>
                  </a:lnTo>
                  <a:cubicBezTo>
                    <a:pt x="127" y="4097"/>
                    <a:pt x="127" y="4254"/>
                    <a:pt x="95" y="4412"/>
                  </a:cubicBezTo>
                  <a:cubicBezTo>
                    <a:pt x="537" y="4254"/>
                    <a:pt x="883" y="3876"/>
                    <a:pt x="883" y="3341"/>
                  </a:cubicBezTo>
                  <a:lnTo>
                    <a:pt x="883" y="1104"/>
                  </a:lnTo>
                  <a:cubicBezTo>
                    <a:pt x="883" y="600"/>
                    <a:pt x="537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61"/>
            <p:cNvSpPr/>
            <p:nvPr/>
          </p:nvSpPr>
          <p:spPr>
            <a:xfrm>
              <a:off x="-52826475" y="3192625"/>
              <a:ext cx="267800" cy="100050"/>
            </a:xfrm>
            <a:custGeom>
              <a:avLst/>
              <a:gdLst/>
              <a:ahLst/>
              <a:cxnLst/>
              <a:rect l="l" t="t" r="r" b="b"/>
              <a:pathLst>
                <a:path w="10712" h="4002" extrusionOk="0">
                  <a:moveTo>
                    <a:pt x="5356" y="0"/>
                  </a:moveTo>
                  <a:cubicBezTo>
                    <a:pt x="2836" y="0"/>
                    <a:pt x="725" y="1670"/>
                    <a:pt x="0" y="4001"/>
                  </a:cubicBezTo>
                  <a:cubicBezTo>
                    <a:pt x="284" y="3844"/>
                    <a:pt x="567" y="3749"/>
                    <a:pt x="882" y="3749"/>
                  </a:cubicBezTo>
                  <a:cubicBezTo>
                    <a:pt x="1639" y="2017"/>
                    <a:pt x="3371" y="756"/>
                    <a:pt x="5356" y="756"/>
                  </a:cubicBezTo>
                  <a:cubicBezTo>
                    <a:pt x="7373" y="756"/>
                    <a:pt x="9105" y="1985"/>
                    <a:pt x="9861" y="3749"/>
                  </a:cubicBezTo>
                  <a:cubicBezTo>
                    <a:pt x="10176" y="3749"/>
                    <a:pt x="10492" y="3844"/>
                    <a:pt x="10712" y="4001"/>
                  </a:cubicBezTo>
                  <a:cubicBezTo>
                    <a:pt x="10019" y="1702"/>
                    <a:pt x="7877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61"/>
            <p:cNvSpPr/>
            <p:nvPr/>
          </p:nvSpPr>
          <p:spPr>
            <a:xfrm>
              <a:off x="-52794975" y="3361175"/>
              <a:ext cx="204800" cy="149675"/>
            </a:xfrm>
            <a:custGeom>
              <a:avLst/>
              <a:gdLst/>
              <a:ahLst/>
              <a:cxnLst/>
              <a:rect l="l" t="t" r="r" b="b"/>
              <a:pathLst>
                <a:path w="8192" h="5987" extrusionOk="0">
                  <a:moveTo>
                    <a:pt x="5132" y="2560"/>
                  </a:moveTo>
                  <a:cubicBezTo>
                    <a:pt x="5230" y="2560"/>
                    <a:pt x="5325" y="2599"/>
                    <a:pt x="5388" y="2678"/>
                  </a:cubicBezTo>
                  <a:cubicBezTo>
                    <a:pt x="5577" y="2836"/>
                    <a:pt x="5577" y="3088"/>
                    <a:pt x="5419" y="3182"/>
                  </a:cubicBezTo>
                  <a:cubicBezTo>
                    <a:pt x="5073" y="3560"/>
                    <a:pt x="4569" y="3749"/>
                    <a:pt x="4096" y="3749"/>
                  </a:cubicBezTo>
                  <a:cubicBezTo>
                    <a:pt x="3592" y="3749"/>
                    <a:pt x="3120" y="3560"/>
                    <a:pt x="2773" y="3182"/>
                  </a:cubicBezTo>
                  <a:cubicBezTo>
                    <a:pt x="2615" y="3025"/>
                    <a:pt x="2615" y="2804"/>
                    <a:pt x="2773" y="2678"/>
                  </a:cubicBezTo>
                  <a:cubicBezTo>
                    <a:pt x="2852" y="2599"/>
                    <a:pt x="2946" y="2560"/>
                    <a:pt x="3037" y="2560"/>
                  </a:cubicBezTo>
                  <a:cubicBezTo>
                    <a:pt x="3127" y="2560"/>
                    <a:pt x="3214" y="2599"/>
                    <a:pt x="3277" y="2678"/>
                  </a:cubicBezTo>
                  <a:cubicBezTo>
                    <a:pt x="3498" y="2899"/>
                    <a:pt x="3781" y="3009"/>
                    <a:pt x="4065" y="3009"/>
                  </a:cubicBezTo>
                  <a:cubicBezTo>
                    <a:pt x="4348" y="3009"/>
                    <a:pt x="4632" y="2899"/>
                    <a:pt x="4852" y="2678"/>
                  </a:cubicBezTo>
                  <a:cubicBezTo>
                    <a:pt x="4931" y="2599"/>
                    <a:pt x="5033" y="2560"/>
                    <a:pt x="5132" y="2560"/>
                  </a:cubicBezTo>
                  <a:close/>
                  <a:moveTo>
                    <a:pt x="1" y="0"/>
                  </a:moveTo>
                  <a:lnTo>
                    <a:pt x="1" y="1859"/>
                  </a:lnTo>
                  <a:cubicBezTo>
                    <a:pt x="1" y="2993"/>
                    <a:pt x="473" y="4127"/>
                    <a:pt x="1355" y="4915"/>
                  </a:cubicBezTo>
                  <a:cubicBezTo>
                    <a:pt x="2111" y="5640"/>
                    <a:pt x="3088" y="5986"/>
                    <a:pt x="4096" y="5986"/>
                  </a:cubicBezTo>
                  <a:lnTo>
                    <a:pt x="4506" y="5986"/>
                  </a:lnTo>
                  <a:cubicBezTo>
                    <a:pt x="6585" y="5797"/>
                    <a:pt x="8192" y="3907"/>
                    <a:pt x="8192" y="1733"/>
                  </a:cubicBezTo>
                  <a:lnTo>
                    <a:pt x="8192" y="32"/>
                  </a:lnTo>
                  <a:cubicBezTo>
                    <a:pt x="8192" y="1261"/>
                    <a:pt x="7215" y="2237"/>
                    <a:pt x="5955" y="2237"/>
                  </a:cubicBezTo>
                  <a:cubicBezTo>
                    <a:pt x="5167" y="2237"/>
                    <a:pt x="4506" y="1859"/>
                    <a:pt x="4096" y="1229"/>
                  </a:cubicBezTo>
                  <a:cubicBezTo>
                    <a:pt x="3718" y="1796"/>
                    <a:pt x="2994" y="2237"/>
                    <a:pt x="2269" y="2237"/>
                  </a:cubicBezTo>
                  <a:cubicBezTo>
                    <a:pt x="1040" y="2237"/>
                    <a:pt x="1" y="126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61"/>
            <p:cNvSpPr/>
            <p:nvPr/>
          </p:nvSpPr>
          <p:spPr>
            <a:xfrm>
              <a:off x="-52791025" y="3231225"/>
              <a:ext cx="137850" cy="74825"/>
            </a:xfrm>
            <a:custGeom>
              <a:avLst/>
              <a:gdLst/>
              <a:ahLst/>
              <a:cxnLst/>
              <a:rect l="l" t="t" r="r" b="b"/>
              <a:pathLst>
                <a:path w="5514" h="2993" extrusionOk="0">
                  <a:moveTo>
                    <a:pt x="3938" y="0"/>
                  </a:moveTo>
                  <a:cubicBezTo>
                    <a:pt x="2048" y="0"/>
                    <a:pt x="473" y="1260"/>
                    <a:pt x="0" y="2993"/>
                  </a:cubicBezTo>
                  <a:lnTo>
                    <a:pt x="1701" y="2993"/>
                  </a:lnTo>
                  <a:cubicBezTo>
                    <a:pt x="3434" y="2993"/>
                    <a:pt x="4946" y="1890"/>
                    <a:pt x="5513" y="315"/>
                  </a:cubicBezTo>
                  <a:cubicBezTo>
                    <a:pt x="5041" y="126"/>
                    <a:pt x="4505" y="0"/>
                    <a:pt x="39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61"/>
            <p:cNvSpPr/>
            <p:nvPr/>
          </p:nvSpPr>
          <p:spPr>
            <a:xfrm>
              <a:off x="-52683125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00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61"/>
            <p:cNvSpPr/>
            <p:nvPr/>
          </p:nvSpPr>
          <p:spPr>
            <a:xfrm>
              <a:off x="-52794975" y="3247750"/>
              <a:ext cx="204800" cy="104000"/>
            </a:xfrm>
            <a:custGeom>
              <a:avLst/>
              <a:gdLst/>
              <a:ahLst/>
              <a:cxnLst/>
              <a:rect l="l" t="t" r="r" b="b"/>
              <a:pathLst>
                <a:path w="8192" h="4160" extrusionOk="0">
                  <a:moveTo>
                    <a:pt x="6365" y="1"/>
                  </a:moveTo>
                  <a:cubicBezTo>
                    <a:pt x="5640" y="1828"/>
                    <a:pt x="3876" y="3025"/>
                    <a:pt x="1859" y="3025"/>
                  </a:cubicBezTo>
                  <a:lnTo>
                    <a:pt x="1" y="3025"/>
                  </a:lnTo>
                  <a:lnTo>
                    <a:pt x="1" y="3403"/>
                  </a:lnTo>
                  <a:lnTo>
                    <a:pt x="1" y="4159"/>
                  </a:lnTo>
                  <a:cubicBezTo>
                    <a:pt x="1" y="3939"/>
                    <a:pt x="158" y="3781"/>
                    <a:pt x="379" y="3781"/>
                  </a:cubicBezTo>
                  <a:lnTo>
                    <a:pt x="7814" y="3781"/>
                  </a:lnTo>
                  <a:cubicBezTo>
                    <a:pt x="8003" y="3781"/>
                    <a:pt x="8160" y="3939"/>
                    <a:pt x="8160" y="4159"/>
                  </a:cubicBezTo>
                  <a:lnTo>
                    <a:pt x="8160" y="3403"/>
                  </a:lnTo>
                  <a:cubicBezTo>
                    <a:pt x="8192" y="2017"/>
                    <a:pt x="7467" y="757"/>
                    <a:pt x="6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61"/>
            <p:cNvSpPr/>
            <p:nvPr/>
          </p:nvSpPr>
          <p:spPr>
            <a:xfrm>
              <a:off x="-52776850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32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61"/>
            <p:cNvSpPr/>
            <p:nvPr/>
          </p:nvSpPr>
          <p:spPr>
            <a:xfrm>
              <a:off x="-52832000" y="3306025"/>
              <a:ext cx="21300" cy="110300"/>
            </a:xfrm>
            <a:custGeom>
              <a:avLst/>
              <a:gdLst/>
              <a:ahLst/>
              <a:cxnLst/>
              <a:rect l="l" t="t" r="r" b="b"/>
              <a:pathLst>
                <a:path w="852" h="4412" extrusionOk="0">
                  <a:moveTo>
                    <a:pt x="851" y="1"/>
                  </a:moveTo>
                  <a:cubicBezTo>
                    <a:pt x="347" y="127"/>
                    <a:pt x="1" y="568"/>
                    <a:pt x="1" y="1104"/>
                  </a:cubicBezTo>
                  <a:lnTo>
                    <a:pt x="1" y="3341"/>
                  </a:lnTo>
                  <a:cubicBezTo>
                    <a:pt x="1" y="3813"/>
                    <a:pt x="316" y="4254"/>
                    <a:pt x="757" y="4412"/>
                  </a:cubicBezTo>
                  <a:lnTo>
                    <a:pt x="757" y="4097"/>
                  </a:lnTo>
                  <a:lnTo>
                    <a:pt x="757" y="3341"/>
                  </a:lnTo>
                  <a:lnTo>
                    <a:pt x="757" y="1104"/>
                  </a:lnTo>
                  <a:cubicBezTo>
                    <a:pt x="757" y="726"/>
                    <a:pt x="788" y="348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9" name="Google Shape;7739;p61"/>
          <p:cNvGrpSpPr/>
          <p:nvPr/>
        </p:nvGrpSpPr>
        <p:grpSpPr>
          <a:xfrm>
            <a:off x="7070492" y="3359048"/>
            <a:ext cx="358971" cy="357198"/>
            <a:chOff x="-52851675" y="3585650"/>
            <a:chExt cx="319000" cy="317425"/>
          </a:xfrm>
        </p:grpSpPr>
        <p:sp>
          <p:nvSpPr>
            <p:cNvPr id="7740" name="Google Shape;7740;p61"/>
            <p:cNvSpPr/>
            <p:nvPr/>
          </p:nvSpPr>
          <p:spPr>
            <a:xfrm>
              <a:off x="-52851675" y="3641575"/>
              <a:ext cx="319000" cy="106350"/>
            </a:xfrm>
            <a:custGeom>
              <a:avLst/>
              <a:gdLst/>
              <a:ahLst/>
              <a:cxnLst/>
              <a:rect l="l" t="t" r="r" b="b"/>
              <a:pathLst>
                <a:path w="12760" h="4254" extrusionOk="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61"/>
            <p:cNvSpPr/>
            <p:nvPr/>
          </p:nvSpPr>
          <p:spPr>
            <a:xfrm>
              <a:off x="-52787100" y="3585650"/>
              <a:ext cx="189050" cy="52000"/>
            </a:xfrm>
            <a:custGeom>
              <a:avLst/>
              <a:gdLst/>
              <a:ahLst/>
              <a:cxnLst/>
              <a:rect l="l" t="t" r="r" b="b"/>
              <a:pathLst>
                <a:path w="7562" h="2080" extrusionOk="0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61"/>
            <p:cNvSpPr/>
            <p:nvPr/>
          </p:nvSpPr>
          <p:spPr>
            <a:xfrm>
              <a:off x="-52794975" y="3696700"/>
              <a:ext cx="127625" cy="74850"/>
            </a:xfrm>
            <a:custGeom>
              <a:avLst/>
              <a:gdLst/>
              <a:ahLst/>
              <a:cxnLst/>
              <a:rect l="l" t="t" r="r" b="b"/>
              <a:pathLst>
                <a:path w="5105" h="2994" extrusionOk="0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61"/>
            <p:cNvSpPr/>
            <p:nvPr/>
          </p:nvSpPr>
          <p:spPr>
            <a:xfrm>
              <a:off x="-52795750" y="3700625"/>
              <a:ext cx="204800" cy="202450"/>
            </a:xfrm>
            <a:custGeom>
              <a:avLst/>
              <a:gdLst/>
              <a:ahLst/>
              <a:cxnLst/>
              <a:rect l="l" t="t" r="r" b="b"/>
              <a:pathLst>
                <a:path w="8192" h="8098" extrusionOk="0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61"/>
            <p:cNvSpPr/>
            <p:nvPr/>
          </p:nvSpPr>
          <p:spPr>
            <a:xfrm>
              <a:off x="-52832775" y="374002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61"/>
            <p:cNvSpPr/>
            <p:nvPr/>
          </p:nvSpPr>
          <p:spPr>
            <a:xfrm>
              <a:off x="-525705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6" name="Google Shape;7746;p61"/>
          <p:cNvGrpSpPr/>
          <p:nvPr/>
        </p:nvGrpSpPr>
        <p:grpSpPr>
          <a:xfrm>
            <a:off x="7092647" y="3820849"/>
            <a:ext cx="314662" cy="358999"/>
            <a:chOff x="-52832000" y="3976300"/>
            <a:chExt cx="279625" cy="319025"/>
          </a:xfrm>
        </p:grpSpPr>
        <p:sp>
          <p:nvSpPr>
            <p:cNvPr id="7747" name="Google Shape;7747;p61"/>
            <p:cNvSpPr/>
            <p:nvPr/>
          </p:nvSpPr>
          <p:spPr>
            <a:xfrm>
              <a:off x="-52794975" y="3976300"/>
              <a:ext cx="204800" cy="112650"/>
            </a:xfrm>
            <a:custGeom>
              <a:avLst/>
              <a:gdLst/>
              <a:ahLst/>
              <a:cxnLst/>
              <a:rect l="l" t="t" r="r" b="b"/>
              <a:pathLst>
                <a:path w="8192" h="4506" extrusionOk="0">
                  <a:moveTo>
                    <a:pt x="4096" y="1"/>
                  </a:moveTo>
                  <a:cubicBezTo>
                    <a:pt x="1859" y="1"/>
                    <a:pt x="1" y="1859"/>
                    <a:pt x="1" y="4096"/>
                  </a:cubicBezTo>
                  <a:lnTo>
                    <a:pt x="1" y="4506"/>
                  </a:lnTo>
                  <a:cubicBezTo>
                    <a:pt x="883" y="3120"/>
                    <a:pt x="2363" y="2206"/>
                    <a:pt x="4096" y="2206"/>
                  </a:cubicBezTo>
                  <a:cubicBezTo>
                    <a:pt x="5829" y="2206"/>
                    <a:pt x="7341" y="3120"/>
                    <a:pt x="8192" y="4506"/>
                  </a:cubicBezTo>
                  <a:lnTo>
                    <a:pt x="8192" y="4096"/>
                  </a:lnTo>
                  <a:cubicBezTo>
                    <a:pt x="8192" y="1859"/>
                    <a:pt x="6365" y="1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61"/>
            <p:cNvSpPr/>
            <p:nvPr/>
          </p:nvSpPr>
          <p:spPr>
            <a:xfrm>
              <a:off x="-52757175" y="4051125"/>
              <a:ext cx="167000" cy="94550"/>
            </a:xfrm>
            <a:custGeom>
              <a:avLst/>
              <a:gdLst/>
              <a:ahLst/>
              <a:cxnLst/>
              <a:rect l="l" t="t" r="r" b="b"/>
              <a:pathLst>
                <a:path w="6680" h="3782" extrusionOk="0">
                  <a:moveTo>
                    <a:pt x="2584" y="1"/>
                  </a:moveTo>
                  <a:cubicBezTo>
                    <a:pt x="1608" y="1"/>
                    <a:pt x="694" y="379"/>
                    <a:pt x="1" y="946"/>
                  </a:cubicBezTo>
                  <a:cubicBezTo>
                    <a:pt x="473" y="820"/>
                    <a:pt x="977" y="757"/>
                    <a:pt x="1482" y="757"/>
                  </a:cubicBezTo>
                  <a:cubicBezTo>
                    <a:pt x="3750" y="757"/>
                    <a:pt x="5672" y="1985"/>
                    <a:pt x="6680" y="3781"/>
                  </a:cubicBezTo>
                  <a:cubicBezTo>
                    <a:pt x="6522" y="1670"/>
                    <a:pt x="4758" y="1"/>
                    <a:pt x="25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61"/>
            <p:cNvSpPr/>
            <p:nvPr/>
          </p:nvSpPr>
          <p:spPr>
            <a:xfrm>
              <a:off x="-52794975" y="4088925"/>
              <a:ext cx="204025" cy="206400"/>
            </a:xfrm>
            <a:custGeom>
              <a:avLst/>
              <a:gdLst/>
              <a:ahLst/>
              <a:cxnLst/>
              <a:rect l="l" t="t" r="r" b="b"/>
              <a:pathLst>
                <a:path w="8161" h="8256" extrusionOk="0">
                  <a:moveTo>
                    <a:pt x="2615" y="2238"/>
                  </a:moveTo>
                  <a:cubicBezTo>
                    <a:pt x="2804" y="2238"/>
                    <a:pt x="2962" y="2395"/>
                    <a:pt x="2962" y="2584"/>
                  </a:cubicBezTo>
                  <a:cubicBezTo>
                    <a:pt x="2962" y="2805"/>
                    <a:pt x="2804" y="2962"/>
                    <a:pt x="2615" y="2962"/>
                  </a:cubicBezTo>
                  <a:cubicBezTo>
                    <a:pt x="2602" y="2965"/>
                    <a:pt x="2588" y="2966"/>
                    <a:pt x="2574" y="2966"/>
                  </a:cubicBezTo>
                  <a:cubicBezTo>
                    <a:pt x="2404" y="2966"/>
                    <a:pt x="2269" y="2788"/>
                    <a:pt x="2269" y="2584"/>
                  </a:cubicBezTo>
                  <a:cubicBezTo>
                    <a:pt x="2269" y="2395"/>
                    <a:pt x="2426" y="2238"/>
                    <a:pt x="2615" y="2238"/>
                  </a:cubicBezTo>
                  <a:close/>
                  <a:moveTo>
                    <a:pt x="5608" y="2269"/>
                  </a:moveTo>
                  <a:cubicBezTo>
                    <a:pt x="5797" y="2269"/>
                    <a:pt x="5955" y="2427"/>
                    <a:pt x="5955" y="2647"/>
                  </a:cubicBezTo>
                  <a:cubicBezTo>
                    <a:pt x="5955" y="2805"/>
                    <a:pt x="5797" y="2994"/>
                    <a:pt x="5608" y="2994"/>
                  </a:cubicBezTo>
                  <a:cubicBezTo>
                    <a:pt x="5419" y="2994"/>
                    <a:pt x="5262" y="2836"/>
                    <a:pt x="5262" y="2647"/>
                  </a:cubicBezTo>
                  <a:cubicBezTo>
                    <a:pt x="5262" y="2427"/>
                    <a:pt x="5419" y="2269"/>
                    <a:pt x="5608" y="2269"/>
                  </a:cubicBezTo>
                  <a:close/>
                  <a:moveTo>
                    <a:pt x="5132" y="4797"/>
                  </a:moveTo>
                  <a:cubicBezTo>
                    <a:pt x="5230" y="4797"/>
                    <a:pt x="5325" y="4837"/>
                    <a:pt x="5388" y="4916"/>
                  </a:cubicBezTo>
                  <a:cubicBezTo>
                    <a:pt x="5577" y="5042"/>
                    <a:pt x="5577" y="5262"/>
                    <a:pt x="5419" y="5420"/>
                  </a:cubicBezTo>
                  <a:cubicBezTo>
                    <a:pt x="5073" y="5766"/>
                    <a:pt x="4569" y="5987"/>
                    <a:pt x="4096" y="5987"/>
                  </a:cubicBezTo>
                  <a:cubicBezTo>
                    <a:pt x="3592" y="5987"/>
                    <a:pt x="3120" y="5766"/>
                    <a:pt x="2773" y="5420"/>
                  </a:cubicBezTo>
                  <a:cubicBezTo>
                    <a:pt x="2615" y="5262"/>
                    <a:pt x="2615" y="5042"/>
                    <a:pt x="2773" y="4916"/>
                  </a:cubicBezTo>
                  <a:cubicBezTo>
                    <a:pt x="2852" y="4837"/>
                    <a:pt x="2946" y="4797"/>
                    <a:pt x="3037" y="4797"/>
                  </a:cubicBezTo>
                  <a:cubicBezTo>
                    <a:pt x="3127" y="4797"/>
                    <a:pt x="3214" y="4837"/>
                    <a:pt x="3277" y="4916"/>
                  </a:cubicBezTo>
                  <a:cubicBezTo>
                    <a:pt x="3498" y="5136"/>
                    <a:pt x="3781" y="5246"/>
                    <a:pt x="4065" y="5246"/>
                  </a:cubicBezTo>
                  <a:cubicBezTo>
                    <a:pt x="4348" y="5246"/>
                    <a:pt x="4632" y="5136"/>
                    <a:pt x="4852" y="4916"/>
                  </a:cubicBezTo>
                  <a:cubicBezTo>
                    <a:pt x="4931" y="4837"/>
                    <a:pt x="5033" y="4797"/>
                    <a:pt x="5132" y="4797"/>
                  </a:cubicBezTo>
                  <a:close/>
                  <a:moveTo>
                    <a:pt x="2994" y="1"/>
                  </a:moveTo>
                  <a:cubicBezTo>
                    <a:pt x="2174" y="1"/>
                    <a:pt x="1387" y="190"/>
                    <a:pt x="631" y="536"/>
                  </a:cubicBezTo>
                  <a:cubicBezTo>
                    <a:pt x="599" y="536"/>
                    <a:pt x="599" y="536"/>
                    <a:pt x="568" y="599"/>
                  </a:cubicBezTo>
                  <a:cubicBezTo>
                    <a:pt x="221" y="1166"/>
                    <a:pt x="1" y="1891"/>
                    <a:pt x="1" y="2584"/>
                  </a:cubicBezTo>
                  <a:lnTo>
                    <a:pt x="1" y="4128"/>
                  </a:lnTo>
                  <a:cubicBezTo>
                    <a:pt x="1" y="6365"/>
                    <a:pt x="1859" y="8255"/>
                    <a:pt x="4096" y="8255"/>
                  </a:cubicBezTo>
                  <a:cubicBezTo>
                    <a:pt x="6207" y="8255"/>
                    <a:pt x="7940" y="6680"/>
                    <a:pt x="8160" y="4695"/>
                  </a:cubicBezTo>
                  <a:cubicBezTo>
                    <a:pt x="7877" y="2017"/>
                    <a:pt x="5671" y="1"/>
                    <a:pt x="29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61"/>
            <p:cNvSpPr/>
            <p:nvPr/>
          </p:nvSpPr>
          <p:spPr>
            <a:xfrm>
              <a:off x="-528320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61"/>
            <p:cNvSpPr/>
            <p:nvPr/>
          </p:nvSpPr>
          <p:spPr>
            <a:xfrm>
              <a:off x="-525713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694"/>
                    <a:pt x="442" y="2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2" name="Google Shape;7752;p61"/>
          <p:cNvGrpSpPr/>
          <p:nvPr/>
        </p:nvGrpSpPr>
        <p:grpSpPr>
          <a:xfrm>
            <a:off x="6209853" y="4275497"/>
            <a:ext cx="316434" cy="358099"/>
            <a:chOff x="-51633225" y="3198925"/>
            <a:chExt cx="281200" cy="318225"/>
          </a:xfrm>
        </p:grpSpPr>
        <p:sp>
          <p:nvSpPr>
            <p:cNvPr id="7753" name="Google Shape;7753;p61"/>
            <p:cNvSpPr/>
            <p:nvPr/>
          </p:nvSpPr>
          <p:spPr>
            <a:xfrm>
              <a:off x="-516332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0"/>
                  </a:moveTo>
                  <a:cubicBezTo>
                    <a:pt x="315" y="284"/>
                    <a:pt x="0" y="756"/>
                    <a:pt x="0" y="1292"/>
                  </a:cubicBezTo>
                  <a:cubicBezTo>
                    <a:pt x="0" y="1859"/>
                    <a:pt x="315" y="2332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61"/>
            <p:cNvSpPr/>
            <p:nvPr/>
          </p:nvSpPr>
          <p:spPr>
            <a:xfrm>
              <a:off x="-51595425" y="334857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292"/>
                    <a:pt x="2836" y="1449"/>
                    <a:pt x="2647" y="1449"/>
                  </a:cubicBezTo>
                  <a:cubicBezTo>
                    <a:pt x="2426" y="1449"/>
                    <a:pt x="2269" y="1292"/>
                    <a:pt x="2269" y="1103"/>
                  </a:cubicBezTo>
                  <a:cubicBezTo>
                    <a:pt x="2237" y="914"/>
                    <a:pt x="2395" y="756"/>
                    <a:pt x="2647" y="756"/>
                  </a:cubicBezTo>
                  <a:close/>
                  <a:moveTo>
                    <a:pt x="5577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577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230" y="914"/>
                    <a:pt x="5388" y="756"/>
                    <a:pt x="5577" y="756"/>
                  </a:cubicBezTo>
                  <a:close/>
                  <a:moveTo>
                    <a:pt x="5148" y="3316"/>
                  </a:moveTo>
                  <a:cubicBezTo>
                    <a:pt x="5238" y="3316"/>
                    <a:pt x="5325" y="3356"/>
                    <a:pt x="5388" y="3434"/>
                  </a:cubicBezTo>
                  <a:cubicBezTo>
                    <a:pt x="5545" y="3592"/>
                    <a:pt x="5545" y="3812"/>
                    <a:pt x="5388" y="3938"/>
                  </a:cubicBezTo>
                  <a:cubicBezTo>
                    <a:pt x="5041" y="4285"/>
                    <a:pt x="4569" y="4474"/>
                    <a:pt x="4096" y="4474"/>
                  </a:cubicBezTo>
                  <a:cubicBezTo>
                    <a:pt x="3624" y="4474"/>
                    <a:pt x="3120" y="4285"/>
                    <a:pt x="2804" y="3938"/>
                  </a:cubicBezTo>
                  <a:cubicBezTo>
                    <a:pt x="2647" y="3781"/>
                    <a:pt x="2647" y="3529"/>
                    <a:pt x="2804" y="3434"/>
                  </a:cubicBezTo>
                  <a:cubicBezTo>
                    <a:pt x="2883" y="3371"/>
                    <a:pt x="2978" y="3340"/>
                    <a:pt x="3068" y="3340"/>
                  </a:cubicBezTo>
                  <a:cubicBezTo>
                    <a:pt x="3159" y="3340"/>
                    <a:pt x="3246" y="3371"/>
                    <a:pt x="3309" y="3434"/>
                  </a:cubicBezTo>
                  <a:cubicBezTo>
                    <a:pt x="3529" y="3639"/>
                    <a:pt x="3813" y="3741"/>
                    <a:pt x="4096" y="3741"/>
                  </a:cubicBezTo>
                  <a:cubicBezTo>
                    <a:pt x="4380" y="3741"/>
                    <a:pt x="4663" y="3639"/>
                    <a:pt x="4884" y="3434"/>
                  </a:cubicBezTo>
                  <a:cubicBezTo>
                    <a:pt x="4963" y="3356"/>
                    <a:pt x="5057" y="3316"/>
                    <a:pt x="5148" y="3316"/>
                  </a:cubicBezTo>
                  <a:close/>
                  <a:moveTo>
                    <a:pt x="1" y="0"/>
                  </a:moveTo>
                  <a:lnTo>
                    <a:pt x="1" y="2647"/>
                  </a:lnTo>
                  <a:cubicBezTo>
                    <a:pt x="1" y="4883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47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61"/>
            <p:cNvSpPr/>
            <p:nvPr/>
          </p:nvSpPr>
          <p:spPr>
            <a:xfrm>
              <a:off x="-51633225" y="3292650"/>
              <a:ext cx="279625" cy="37050"/>
            </a:xfrm>
            <a:custGeom>
              <a:avLst/>
              <a:gdLst/>
              <a:ahLst/>
              <a:cxnLst/>
              <a:rect l="l" t="t" r="r" b="b"/>
              <a:pathLst>
                <a:path w="11185" h="1482" extrusionOk="0">
                  <a:moveTo>
                    <a:pt x="1513" y="0"/>
                  </a:moveTo>
                  <a:cubicBezTo>
                    <a:pt x="851" y="0"/>
                    <a:pt x="284" y="410"/>
                    <a:pt x="95" y="1009"/>
                  </a:cubicBezTo>
                  <a:cubicBezTo>
                    <a:pt x="0" y="1261"/>
                    <a:pt x="221" y="1481"/>
                    <a:pt x="441" y="1481"/>
                  </a:cubicBezTo>
                  <a:lnTo>
                    <a:pt x="10775" y="1481"/>
                  </a:lnTo>
                  <a:cubicBezTo>
                    <a:pt x="10996" y="1481"/>
                    <a:pt x="11185" y="1261"/>
                    <a:pt x="11122" y="1009"/>
                  </a:cubicBezTo>
                  <a:cubicBezTo>
                    <a:pt x="10933" y="410"/>
                    <a:pt x="10365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61"/>
            <p:cNvSpPr/>
            <p:nvPr/>
          </p:nvSpPr>
          <p:spPr>
            <a:xfrm>
              <a:off x="-5149225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" y="0"/>
                  </a:moveTo>
                  <a:lnTo>
                    <a:pt x="1" y="0"/>
                  </a:lnTo>
                  <a:cubicBezTo>
                    <a:pt x="946" y="0"/>
                    <a:pt x="1576" y="1418"/>
                    <a:pt x="1765" y="2993"/>
                  </a:cubicBezTo>
                  <a:lnTo>
                    <a:pt x="3939" y="2993"/>
                  </a:lnTo>
                  <a:cubicBezTo>
                    <a:pt x="3466" y="1261"/>
                    <a:pt x="1859" y="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61"/>
            <p:cNvSpPr/>
            <p:nvPr/>
          </p:nvSpPr>
          <p:spPr>
            <a:xfrm>
              <a:off x="-5159070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3939" y="0"/>
                  </a:moveTo>
                  <a:lnTo>
                    <a:pt x="3939" y="0"/>
                  </a:lnTo>
                  <a:cubicBezTo>
                    <a:pt x="2048" y="0"/>
                    <a:pt x="473" y="1292"/>
                    <a:pt x="1" y="2993"/>
                  </a:cubicBezTo>
                  <a:lnTo>
                    <a:pt x="2174" y="2993"/>
                  </a:lnTo>
                  <a:cubicBezTo>
                    <a:pt x="2332" y="1418"/>
                    <a:pt x="2962" y="0"/>
                    <a:pt x="3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61"/>
            <p:cNvSpPr/>
            <p:nvPr/>
          </p:nvSpPr>
          <p:spPr>
            <a:xfrm>
              <a:off x="-51517450" y="3218600"/>
              <a:ext cx="52000" cy="55950"/>
            </a:xfrm>
            <a:custGeom>
              <a:avLst/>
              <a:gdLst/>
              <a:ahLst/>
              <a:cxnLst/>
              <a:rect l="l" t="t" r="r" b="b"/>
              <a:pathLst>
                <a:path w="2080" h="2238" extrusionOk="0">
                  <a:moveTo>
                    <a:pt x="1009" y="1"/>
                  </a:moveTo>
                  <a:cubicBezTo>
                    <a:pt x="662" y="1"/>
                    <a:pt x="158" y="852"/>
                    <a:pt x="1" y="2238"/>
                  </a:cubicBezTo>
                  <a:lnTo>
                    <a:pt x="2080" y="2238"/>
                  </a:lnTo>
                  <a:cubicBezTo>
                    <a:pt x="1828" y="820"/>
                    <a:pt x="1355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61"/>
            <p:cNvSpPr/>
            <p:nvPr/>
          </p:nvSpPr>
          <p:spPr>
            <a:xfrm>
              <a:off x="-51370950" y="3354075"/>
              <a:ext cx="18925" cy="64625"/>
            </a:xfrm>
            <a:custGeom>
              <a:avLst/>
              <a:gdLst/>
              <a:ahLst/>
              <a:cxnLst/>
              <a:rect l="l" t="t" r="r" b="b"/>
              <a:pathLst>
                <a:path w="757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42" y="2301"/>
                    <a:pt x="757" y="1828"/>
                    <a:pt x="757" y="1324"/>
                  </a:cubicBezTo>
                  <a:cubicBezTo>
                    <a:pt x="757" y="725"/>
                    <a:pt x="442" y="253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0" name="Google Shape;7760;p61"/>
          <p:cNvGrpSpPr/>
          <p:nvPr/>
        </p:nvGrpSpPr>
        <p:grpSpPr>
          <a:xfrm>
            <a:off x="6628676" y="1533418"/>
            <a:ext cx="365188" cy="357226"/>
            <a:chOff x="-56396775" y="3199700"/>
            <a:chExt cx="324525" cy="317450"/>
          </a:xfrm>
        </p:grpSpPr>
        <p:sp>
          <p:nvSpPr>
            <p:cNvPr id="7761" name="Google Shape;7761;p61"/>
            <p:cNvSpPr/>
            <p:nvPr/>
          </p:nvSpPr>
          <p:spPr>
            <a:xfrm>
              <a:off x="-563747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61"/>
            <p:cNvSpPr/>
            <p:nvPr/>
          </p:nvSpPr>
          <p:spPr>
            <a:xfrm>
              <a:off x="-56333775" y="3199700"/>
              <a:ext cx="198500" cy="73275"/>
            </a:xfrm>
            <a:custGeom>
              <a:avLst/>
              <a:gdLst/>
              <a:ahLst/>
              <a:cxnLst/>
              <a:rect l="l" t="t" r="r" b="b"/>
              <a:pathLst>
                <a:path w="7940" h="2931" extrusionOk="0">
                  <a:moveTo>
                    <a:pt x="2112" y="1"/>
                  </a:moveTo>
                  <a:cubicBezTo>
                    <a:pt x="1292" y="1"/>
                    <a:pt x="536" y="599"/>
                    <a:pt x="347" y="1387"/>
                  </a:cubicBezTo>
                  <a:lnTo>
                    <a:pt x="1" y="2773"/>
                  </a:lnTo>
                  <a:cubicBezTo>
                    <a:pt x="253" y="2868"/>
                    <a:pt x="568" y="2931"/>
                    <a:pt x="977" y="2931"/>
                  </a:cubicBezTo>
                  <a:lnTo>
                    <a:pt x="6963" y="2931"/>
                  </a:lnTo>
                  <a:cubicBezTo>
                    <a:pt x="7341" y="2931"/>
                    <a:pt x="7625" y="2868"/>
                    <a:pt x="7940" y="2773"/>
                  </a:cubicBezTo>
                  <a:lnTo>
                    <a:pt x="7593" y="1387"/>
                  </a:lnTo>
                  <a:cubicBezTo>
                    <a:pt x="7404" y="568"/>
                    <a:pt x="6648" y="1"/>
                    <a:pt x="5829" y="1"/>
                  </a:cubicBezTo>
                  <a:cubicBezTo>
                    <a:pt x="5546" y="1"/>
                    <a:pt x="5262" y="64"/>
                    <a:pt x="4979" y="190"/>
                  </a:cubicBezTo>
                  <a:lnTo>
                    <a:pt x="3970" y="725"/>
                  </a:lnTo>
                  <a:lnTo>
                    <a:pt x="2931" y="190"/>
                  </a:lnTo>
                  <a:cubicBezTo>
                    <a:pt x="2710" y="64"/>
                    <a:pt x="2395" y="1"/>
                    <a:pt x="21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61"/>
            <p:cNvSpPr/>
            <p:nvPr/>
          </p:nvSpPr>
          <p:spPr>
            <a:xfrm>
              <a:off x="-56396775" y="3273325"/>
              <a:ext cx="324525" cy="58725"/>
            </a:xfrm>
            <a:custGeom>
              <a:avLst/>
              <a:gdLst/>
              <a:ahLst/>
              <a:cxnLst/>
              <a:rect l="l" t="t" r="r" b="b"/>
              <a:pathLst>
                <a:path w="12981" h="2349" extrusionOk="0">
                  <a:moveTo>
                    <a:pt x="905" y="1"/>
                  </a:moveTo>
                  <a:cubicBezTo>
                    <a:pt x="606" y="1"/>
                    <a:pt x="325" y="165"/>
                    <a:pt x="189" y="458"/>
                  </a:cubicBezTo>
                  <a:cubicBezTo>
                    <a:pt x="0" y="836"/>
                    <a:pt x="158" y="1309"/>
                    <a:pt x="536" y="1498"/>
                  </a:cubicBezTo>
                  <a:cubicBezTo>
                    <a:pt x="1292" y="1876"/>
                    <a:pt x="2111" y="2349"/>
                    <a:pt x="3497" y="2349"/>
                  </a:cubicBezTo>
                  <a:lnTo>
                    <a:pt x="9483" y="2349"/>
                  </a:lnTo>
                  <a:cubicBezTo>
                    <a:pt x="10870" y="2349"/>
                    <a:pt x="11689" y="1908"/>
                    <a:pt x="12445" y="1498"/>
                  </a:cubicBezTo>
                  <a:cubicBezTo>
                    <a:pt x="12823" y="1277"/>
                    <a:pt x="12980" y="805"/>
                    <a:pt x="12791" y="458"/>
                  </a:cubicBezTo>
                  <a:cubicBezTo>
                    <a:pt x="12656" y="165"/>
                    <a:pt x="12375" y="1"/>
                    <a:pt x="12076" y="1"/>
                  </a:cubicBezTo>
                  <a:cubicBezTo>
                    <a:pt x="11958" y="1"/>
                    <a:pt x="11836" y="27"/>
                    <a:pt x="11720" y="80"/>
                  </a:cubicBezTo>
                  <a:cubicBezTo>
                    <a:pt x="10964" y="458"/>
                    <a:pt x="10460" y="773"/>
                    <a:pt x="9483" y="773"/>
                  </a:cubicBezTo>
                  <a:lnTo>
                    <a:pt x="3497" y="773"/>
                  </a:lnTo>
                  <a:cubicBezTo>
                    <a:pt x="2521" y="773"/>
                    <a:pt x="1985" y="490"/>
                    <a:pt x="1261" y="80"/>
                  </a:cubicBezTo>
                  <a:cubicBezTo>
                    <a:pt x="1144" y="27"/>
                    <a:pt x="1023" y="1"/>
                    <a:pt x="9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61"/>
            <p:cNvSpPr/>
            <p:nvPr/>
          </p:nvSpPr>
          <p:spPr>
            <a:xfrm>
              <a:off x="-56336925" y="3346200"/>
              <a:ext cx="204800" cy="78800"/>
            </a:xfrm>
            <a:custGeom>
              <a:avLst/>
              <a:gdLst/>
              <a:ahLst/>
              <a:cxnLst/>
              <a:rect l="l" t="t" r="r" b="b"/>
              <a:pathLst>
                <a:path w="8192" h="3152" extrusionOk="0">
                  <a:moveTo>
                    <a:pt x="2584" y="883"/>
                  </a:moveTo>
                  <a:cubicBezTo>
                    <a:pt x="2805" y="883"/>
                    <a:pt x="2962" y="1040"/>
                    <a:pt x="2962" y="1229"/>
                  </a:cubicBezTo>
                  <a:cubicBezTo>
                    <a:pt x="2962" y="1418"/>
                    <a:pt x="2836" y="1576"/>
                    <a:pt x="2584" y="1576"/>
                  </a:cubicBezTo>
                  <a:cubicBezTo>
                    <a:pt x="2395" y="1576"/>
                    <a:pt x="2238" y="1418"/>
                    <a:pt x="2238" y="1229"/>
                  </a:cubicBezTo>
                  <a:cubicBezTo>
                    <a:pt x="2238" y="1040"/>
                    <a:pt x="2395" y="883"/>
                    <a:pt x="2584" y="883"/>
                  </a:cubicBezTo>
                  <a:close/>
                  <a:moveTo>
                    <a:pt x="5577" y="883"/>
                  </a:moveTo>
                  <a:cubicBezTo>
                    <a:pt x="5798" y="883"/>
                    <a:pt x="5955" y="1040"/>
                    <a:pt x="5955" y="1229"/>
                  </a:cubicBezTo>
                  <a:cubicBezTo>
                    <a:pt x="5955" y="1418"/>
                    <a:pt x="5798" y="1576"/>
                    <a:pt x="5577" y="1576"/>
                  </a:cubicBezTo>
                  <a:cubicBezTo>
                    <a:pt x="5388" y="1576"/>
                    <a:pt x="5231" y="1418"/>
                    <a:pt x="5231" y="1229"/>
                  </a:cubicBezTo>
                  <a:cubicBezTo>
                    <a:pt x="5231" y="1040"/>
                    <a:pt x="5388" y="883"/>
                    <a:pt x="5577" y="883"/>
                  </a:cubicBezTo>
                  <a:close/>
                  <a:moveTo>
                    <a:pt x="1" y="1"/>
                  </a:moveTo>
                  <a:lnTo>
                    <a:pt x="1" y="2679"/>
                  </a:lnTo>
                  <a:cubicBezTo>
                    <a:pt x="1" y="2836"/>
                    <a:pt x="1" y="2994"/>
                    <a:pt x="32" y="3151"/>
                  </a:cubicBezTo>
                  <a:lnTo>
                    <a:pt x="3970" y="1576"/>
                  </a:lnTo>
                  <a:cubicBezTo>
                    <a:pt x="4018" y="1560"/>
                    <a:pt x="4065" y="1552"/>
                    <a:pt x="4112" y="1552"/>
                  </a:cubicBezTo>
                  <a:cubicBezTo>
                    <a:pt x="4159" y="1552"/>
                    <a:pt x="4207" y="1560"/>
                    <a:pt x="4254" y="1576"/>
                  </a:cubicBezTo>
                  <a:lnTo>
                    <a:pt x="8161" y="3151"/>
                  </a:lnTo>
                  <a:cubicBezTo>
                    <a:pt x="8192" y="2962"/>
                    <a:pt x="8192" y="2710"/>
                    <a:pt x="8192" y="2521"/>
                  </a:cubicBezTo>
                  <a:lnTo>
                    <a:pt x="8192" y="1"/>
                  </a:lnTo>
                  <a:cubicBezTo>
                    <a:pt x="7877" y="95"/>
                    <a:pt x="7467" y="127"/>
                    <a:pt x="7089" y="127"/>
                  </a:cubicBezTo>
                  <a:lnTo>
                    <a:pt x="1103" y="127"/>
                  </a:lnTo>
                  <a:cubicBezTo>
                    <a:pt x="694" y="127"/>
                    <a:pt x="316" y="95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61"/>
            <p:cNvSpPr/>
            <p:nvPr/>
          </p:nvSpPr>
          <p:spPr>
            <a:xfrm>
              <a:off x="-56332200" y="3406850"/>
              <a:ext cx="193775" cy="110300"/>
            </a:xfrm>
            <a:custGeom>
              <a:avLst/>
              <a:gdLst/>
              <a:ahLst/>
              <a:cxnLst/>
              <a:rect l="l" t="t" r="r" b="b"/>
              <a:pathLst>
                <a:path w="7751" h="4412" extrusionOk="0">
                  <a:moveTo>
                    <a:pt x="3907" y="1"/>
                  </a:moveTo>
                  <a:lnTo>
                    <a:pt x="1" y="1513"/>
                  </a:lnTo>
                  <a:cubicBezTo>
                    <a:pt x="190" y="2237"/>
                    <a:pt x="599" y="2868"/>
                    <a:pt x="1135" y="3340"/>
                  </a:cubicBezTo>
                  <a:cubicBezTo>
                    <a:pt x="1891" y="4033"/>
                    <a:pt x="2868" y="4411"/>
                    <a:pt x="3907" y="4411"/>
                  </a:cubicBezTo>
                  <a:lnTo>
                    <a:pt x="4285" y="4411"/>
                  </a:lnTo>
                  <a:cubicBezTo>
                    <a:pt x="5924" y="4254"/>
                    <a:pt x="7247" y="3057"/>
                    <a:pt x="7751" y="1513"/>
                  </a:cubicBezTo>
                  <a:lnTo>
                    <a:pt x="39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61"/>
            <p:cNvSpPr/>
            <p:nvPr/>
          </p:nvSpPr>
          <p:spPr>
            <a:xfrm>
              <a:off x="-56113225" y="3354075"/>
              <a:ext cx="18125" cy="64625"/>
            </a:xfrm>
            <a:custGeom>
              <a:avLst/>
              <a:gdLst/>
              <a:ahLst/>
              <a:cxnLst/>
              <a:rect l="l" t="t" r="r" b="b"/>
              <a:pathLst>
                <a:path w="725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10" y="2332"/>
                    <a:pt x="725" y="1828"/>
                    <a:pt x="725" y="1261"/>
                  </a:cubicBezTo>
                  <a:cubicBezTo>
                    <a:pt x="725" y="725"/>
                    <a:pt x="473" y="253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7" name="Google Shape;7767;p61"/>
          <p:cNvGrpSpPr/>
          <p:nvPr/>
        </p:nvGrpSpPr>
        <p:grpSpPr>
          <a:xfrm>
            <a:off x="6631771" y="1999353"/>
            <a:ext cx="358999" cy="335958"/>
            <a:chOff x="-56394425" y="3600600"/>
            <a:chExt cx="319025" cy="298550"/>
          </a:xfrm>
        </p:grpSpPr>
        <p:sp>
          <p:nvSpPr>
            <p:cNvPr id="7768" name="Google Shape;7768;p61"/>
            <p:cNvSpPr/>
            <p:nvPr/>
          </p:nvSpPr>
          <p:spPr>
            <a:xfrm>
              <a:off x="-56272325" y="386130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1512" y="1"/>
                  </a:moveTo>
                  <a:cubicBezTo>
                    <a:pt x="851" y="1"/>
                    <a:pt x="284" y="442"/>
                    <a:pt x="95" y="1041"/>
                  </a:cubicBezTo>
                  <a:cubicBezTo>
                    <a:pt x="0" y="1261"/>
                    <a:pt x="221" y="1513"/>
                    <a:pt x="441" y="1513"/>
                  </a:cubicBezTo>
                  <a:lnTo>
                    <a:pt x="2584" y="1513"/>
                  </a:lnTo>
                  <a:cubicBezTo>
                    <a:pt x="2804" y="1513"/>
                    <a:pt x="2993" y="1261"/>
                    <a:pt x="2930" y="1041"/>
                  </a:cubicBezTo>
                  <a:cubicBezTo>
                    <a:pt x="2741" y="442"/>
                    <a:pt x="2174" y="1"/>
                    <a:pt x="15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61"/>
            <p:cNvSpPr/>
            <p:nvPr/>
          </p:nvSpPr>
          <p:spPr>
            <a:xfrm>
              <a:off x="-56297550" y="3600600"/>
              <a:ext cx="126050" cy="71700"/>
            </a:xfrm>
            <a:custGeom>
              <a:avLst/>
              <a:gdLst/>
              <a:ahLst/>
              <a:cxnLst/>
              <a:rect l="l" t="t" r="r" b="b"/>
              <a:pathLst>
                <a:path w="5042" h="2868" extrusionOk="0">
                  <a:moveTo>
                    <a:pt x="2521" y="1"/>
                  </a:moveTo>
                  <a:cubicBezTo>
                    <a:pt x="1576" y="1"/>
                    <a:pt x="694" y="316"/>
                    <a:pt x="1" y="851"/>
                  </a:cubicBezTo>
                  <a:lnTo>
                    <a:pt x="2521" y="2868"/>
                  </a:lnTo>
                  <a:lnTo>
                    <a:pt x="5042" y="851"/>
                  </a:lnTo>
                  <a:cubicBezTo>
                    <a:pt x="4317" y="316"/>
                    <a:pt x="3467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61"/>
            <p:cNvSpPr/>
            <p:nvPr/>
          </p:nvSpPr>
          <p:spPr>
            <a:xfrm>
              <a:off x="-56394425" y="3635275"/>
              <a:ext cx="319025" cy="233925"/>
            </a:xfrm>
            <a:custGeom>
              <a:avLst/>
              <a:gdLst/>
              <a:ahLst/>
              <a:cxnLst/>
              <a:rect l="l" t="t" r="r" b="b"/>
              <a:pathLst>
                <a:path w="12761" h="9357" extrusionOk="0">
                  <a:moveTo>
                    <a:pt x="4884" y="3844"/>
                  </a:moveTo>
                  <a:cubicBezTo>
                    <a:pt x="5105" y="3844"/>
                    <a:pt x="5262" y="4001"/>
                    <a:pt x="5262" y="4190"/>
                  </a:cubicBezTo>
                  <a:cubicBezTo>
                    <a:pt x="5262" y="4411"/>
                    <a:pt x="5105" y="4537"/>
                    <a:pt x="4884" y="4537"/>
                  </a:cubicBezTo>
                  <a:cubicBezTo>
                    <a:pt x="4859" y="4545"/>
                    <a:pt x="4835" y="4549"/>
                    <a:pt x="4811" y="4549"/>
                  </a:cubicBezTo>
                  <a:cubicBezTo>
                    <a:pt x="4656" y="4549"/>
                    <a:pt x="4538" y="4381"/>
                    <a:pt x="4538" y="4190"/>
                  </a:cubicBezTo>
                  <a:cubicBezTo>
                    <a:pt x="4538" y="4001"/>
                    <a:pt x="4695" y="3844"/>
                    <a:pt x="4884" y="3844"/>
                  </a:cubicBezTo>
                  <a:close/>
                  <a:moveTo>
                    <a:pt x="7877" y="3875"/>
                  </a:moveTo>
                  <a:cubicBezTo>
                    <a:pt x="8098" y="3875"/>
                    <a:pt x="8255" y="4033"/>
                    <a:pt x="8255" y="4253"/>
                  </a:cubicBezTo>
                  <a:cubicBezTo>
                    <a:pt x="8287" y="4411"/>
                    <a:pt x="8098" y="4600"/>
                    <a:pt x="7877" y="4600"/>
                  </a:cubicBezTo>
                  <a:cubicBezTo>
                    <a:pt x="7688" y="4600"/>
                    <a:pt x="7531" y="4442"/>
                    <a:pt x="7531" y="4253"/>
                  </a:cubicBezTo>
                  <a:cubicBezTo>
                    <a:pt x="7531" y="4033"/>
                    <a:pt x="7688" y="3875"/>
                    <a:pt x="7877" y="3875"/>
                  </a:cubicBezTo>
                  <a:close/>
                  <a:moveTo>
                    <a:pt x="1072" y="4757"/>
                  </a:moveTo>
                  <a:cubicBezTo>
                    <a:pt x="1356" y="5104"/>
                    <a:pt x="1797" y="5356"/>
                    <a:pt x="2301" y="5356"/>
                  </a:cubicBezTo>
                  <a:cubicBezTo>
                    <a:pt x="2301" y="5734"/>
                    <a:pt x="1954" y="6080"/>
                    <a:pt x="1513" y="6080"/>
                  </a:cubicBezTo>
                  <a:cubicBezTo>
                    <a:pt x="1104" y="6080"/>
                    <a:pt x="757" y="5734"/>
                    <a:pt x="757" y="5356"/>
                  </a:cubicBezTo>
                  <a:cubicBezTo>
                    <a:pt x="757" y="5104"/>
                    <a:pt x="883" y="4883"/>
                    <a:pt x="1072" y="4757"/>
                  </a:cubicBezTo>
                  <a:close/>
                  <a:moveTo>
                    <a:pt x="11721" y="4757"/>
                  </a:moveTo>
                  <a:cubicBezTo>
                    <a:pt x="11910" y="4883"/>
                    <a:pt x="12036" y="5104"/>
                    <a:pt x="12036" y="5356"/>
                  </a:cubicBezTo>
                  <a:cubicBezTo>
                    <a:pt x="12036" y="5734"/>
                    <a:pt x="11658" y="6080"/>
                    <a:pt x="11280" y="6080"/>
                  </a:cubicBezTo>
                  <a:cubicBezTo>
                    <a:pt x="10870" y="6080"/>
                    <a:pt x="10492" y="5734"/>
                    <a:pt x="10492" y="5356"/>
                  </a:cubicBezTo>
                  <a:cubicBezTo>
                    <a:pt x="10965" y="5356"/>
                    <a:pt x="11437" y="5104"/>
                    <a:pt x="11721" y="4757"/>
                  </a:cubicBezTo>
                  <a:close/>
                  <a:moveTo>
                    <a:pt x="7448" y="6403"/>
                  </a:moveTo>
                  <a:cubicBezTo>
                    <a:pt x="7538" y="6403"/>
                    <a:pt x="7625" y="6443"/>
                    <a:pt x="7688" y="6521"/>
                  </a:cubicBezTo>
                  <a:cubicBezTo>
                    <a:pt x="7846" y="6648"/>
                    <a:pt x="7846" y="6868"/>
                    <a:pt x="7720" y="7026"/>
                  </a:cubicBezTo>
                  <a:cubicBezTo>
                    <a:pt x="7373" y="7372"/>
                    <a:pt x="6900" y="7593"/>
                    <a:pt x="6428" y="7593"/>
                  </a:cubicBezTo>
                  <a:cubicBezTo>
                    <a:pt x="5924" y="7593"/>
                    <a:pt x="5451" y="7372"/>
                    <a:pt x="5105" y="7026"/>
                  </a:cubicBezTo>
                  <a:cubicBezTo>
                    <a:pt x="4947" y="6868"/>
                    <a:pt x="4947" y="6648"/>
                    <a:pt x="5105" y="6521"/>
                  </a:cubicBezTo>
                  <a:cubicBezTo>
                    <a:pt x="5183" y="6443"/>
                    <a:pt x="5278" y="6403"/>
                    <a:pt x="5369" y="6403"/>
                  </a:cubicBezTo>
                  <a:cubicBezTo>
                    <a:pt x="5459" y="6403"/>
                    <a:pt x="5546" y="6443"/>
                    <a:pt x="5609" y="6521"/>
                  </a:cubicBezTo>
                  <a:cubicBezTo>
                    <a:pt x="5829" y="6742"/>
                    <a:pt x="6113" y="6852"/>
                    <a:pt x="6396" y="6852"/>
                  </a:cubicBezTo>
                  <a:cubicBezTo>
                    <a:pt x="6680" y="6852"/>
                    <a:pt x="6963" y="6742"/>
                    <a:pt x="7184" y="6521"/>
                  </a:cubicBezTo>
                  <a:cubicBezTo>
                    <a:pt x="7263" y="6443"/>
                    <a:pt x="7357" y="6403"/>
                    <a:pt x="7448" y="6403"/>
                  </a:cubicBezTo>
                  <a:close/>
                  <a:moveTo>
                    <a:pt x="3277" y="0"/>
                  </a:moveTo>
                  <a:cubicBezTo>
                    <a:pt x="2742" y="630"/>
                    <a:pt x="2364" y="1449"/>
                    <a:pt x="2301" y="2363"/>
                  </a:cubicBezTo>
                  <a:lnTo>
                    <a:pt x="2269" y="2363"/>
                  </a:lnTo>
                  <a:cubicBezTo>
                    <a:pt x="1419" y="2363"/>
                    <a:pt x="725" y="3024"/>
                    <a:pt x="725" y="3844"/>
                  </a:cubicBezTo>
                  <a:cubicBezTo>
                    <a:pt x="725" y="3938"/>
                    <a:pt x="725" y="3970"/>
                    <a:pt x="757" y="4033"/>
                  </a:cubicBezTo>
                  <a:cubicBezTo>
                    <a:pt x="284" y="4316"/>
                    <a:pt x="1" y="4789"/>
                    <a:pt x="1" y="5356"/>
                  </a:cubicBezTo>
                  <a:cubicBezTo>
                    <a:pt x="1" y="6175"/>
                    <a:pt x="694" y="6837"/>
                    <a:pt x="1513" y="6837"/>
                  </a:cubicBezTo>
                  <a:cubicBezTo>
                    <a:pt x="1828" y="6837"/>
                    <a:pt x="2143" y="6774"/>
                    <a:pt x="2364" y="6553"/>
                  </a:cubicBezTo>
                  <a:cubicBezTo>
                    <a:pt x="2616" y="7750"/>
                    <a:pt x="3403" y="8821"/>
                    <a:pt x="4506" y="9357"/>
                  </a:cubicBezTo>
                  <a:cubicBezTo>
                    <a:pt x="4884" y="8727"/>
                    <a:pt x="5609" y="8349"/>
                    <a:pt x="6396" y="8349"/>
                  </a:cubicBezTo>
                  <a:cubicBezTo>
                    <a:pt x="7184" y="8349"/>
                    <a:pt x="7877" y="8727"/>
                    <a:pt x="8287" y="9357"/>
                  </a:cubicBezTo>
                  <a:cubicBezTo>
                    <a:pt x="9389" y="8821"/>
                    <a:pt x="10145" y="7782"/>
                    <a:pt x="10398" y="6553"/>
                  </a:cubicBezTo>
                  <a:cubicBezTo>
                    <a:pt x="10650" y="6711"/>
                    <a:pt x="10965" y="6837"/>
                    <a:pt x="11280" y="6837"/>
                  </a:cubicBezTo>
                  <a:cubicBezTo>
                    <a:pt x="12099" y="6837"/>
                    <a:pt x="12760" y="6175"/>
                    <a:pt x="12760" y="5356"/>
                  </a:cubicBezTo>
                  <a:cubicBezTo>
                    <a:pt x="12760" y="4789"/>
                    <a:pt x="12445" y="4285"/>
                    <a:pt x="11973" y="4033"/>
                  </a:cubicBezTo>
                  <a:lnTo>
                    <a:pt x="11973" y="3844"/>
                  </a:lnTo>
                  <a:cubicBezTo>
                    <a:pt x="11973" y="3024"/>
                    <a:pt x="11280" y="2363"/>
                    <a:pt x="10461" y="2363"/>
                  </a:cubicBezTo>
                  <a:lnTo>
                    <a:pt x="10398" y="2363"/>
                  </a:lnTo>
                  <a:cubicBezTo>
                    <a:pt x="10335" y="1449"/>
                    <a:pt x="9988" y="662"/>
                    <a:pt x="9421" y="0"/>
                  </a:cubicBezTo>
                  <a:lnTo>
                    <a:pt x="6585" y="2268"/>
                  </a:lnTo>
                  <a:cubicBezTo>
                    <a:pt x="6522" y="2300"/>
                    <a:pt x="6428" y="2363"/>
                    <a:pt x="6365" y="2363"/>
                  </a:cubicBezTo>
                  <a:cubicBezTo>
                    <a:pt x="6270" y="2363"/>
                    <a:pt x="6207" y="2300"/>
                    <a:pt x="6113" y="2268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1" name="Google Shape;7771;p61"/>
          <p:cNvGrpSpPr/>
          <p:nvPr/>
        </p:nvGrpSpPr>
        <p:grpSpPr>
          <a:xfrm>
            <a:off x="6662538" y="2430117"/>
            <a:ext cx="327068" cy="357198"/>
            <a:chOff x="-56379450" y="3983400"/>
            <a:chExt cx="290650" cy="317425"/>
          </a:xfrm>
        </p:grpSpPr>
        <p:sp>
          <p:nvSpPr>
            <p:cNvPr id="7772" name="Google Shape;7772;p61"/>
            <p:cNvSpPr/>
            <p:nvPr/>
          </p:nvSpPr>
          <p:spPr>
            <a:xfrm>
              <a:off x="-56330625" y="3983400"/>
              <a:ext cx="241825" cy="111075"/>
            </a:xfrm>
            <a:custGeom>
              <a:avLst/>
              <a:gdLst/>
              <a:ahLst/>
              <a:cxnLst/>
              <a:rect l="l" t="t" r="r" b="b"/>
              <a:pathLst>
                <a:path w="9673" h="4443" extrusionOk="0">
                  <a:moveTo>
                    <a:pt x="725" y="0"/>
                  </a:moveTo>
                  <a:cubicBezTo>
                    <a:pt x="536" y="0"/>
                    <a:pt x="410" y="126"/>
                    <a:pt x="379" y="315"/>
                  </a:cubicBezTo>
                  <a:lnTo>
                    <a:pt x="1" y="2300"/>
                  </a:lnTo>
                  <a:cubicBezTo>
                    <a:pt x="129" y="2274"/>
                    <a:pt x="257" y="2262"/>
                    <a:pt x="382" y="2262"/>
                  </a:cubicBezTo>
                  <a:cubicBezTo>
                    <a:pt x="869" y="2262"/>
                    <a:pt x="1320" y="2453"/>
                    <a:pt x="1671" y="2804"/>
                  </a:cubicBezTo>
                  <a:cubicBezTo>
                    <a:pt x="2017" y="2473"/>
                    <a:pt x="2498" y="2308"/>
                    <a:pt x="2978" y="2308"/>
                  </a:cubicBezTo>
                  <a:cubicBezTo>
                    <a:pt x="3458" y="2308"/>
                    <a:pt x="3939" y="2473"/>
                    <a:pt x="4285" y="2804"/>
                  </a:cubicBezTo>
                  <a:cubicBezTo>
                    <a:pt x="4636" y="2453"/>
                    <a:pt x="5107" y="2262"/>
                    <a:pt x="5602" y="2262"/>
                  </a:cubicBezTo>
                  <a:cubicBezTo>
                    <a:pt x="5729" y="2262"/>
                    <a:pt x="5858" y="2274"/>
                    <a:pt x="5987" y="2300"/>
                  </a:cubicBezTo>
                  <a:lnTo>
                    <a:pt x="5766" y="1292"/>
                  </a:lnTo>
                  <a:lnTo>
                    <a:pt x="7625" y="2741"/>
                  </a:lnTo>
                  <a:cubicBezTo>
                    <a:pt x="7499" y="2899"/>
                    <a:pt x="7467" y="3119"/>
                    <a:pt x="7467" y="3340"/>
                  </a:cubicBezTo>
                  <a:cubicBezTo>
                    <a:pt x="7467" y="3970"/>
                    <a:pt x="7972" y="4442"/>
                    <a:pt x="8570" y="4442"/>
                  </a:cubicBezTo>
                  <a:cubicBezTo>
                    <a:pt x="9200" y="4442"/>
                    <a:pt x="9673" y="3938"/>
                    <a:pt x="9673" y="3340"/>
                  </a:cubicBezTo>
                  <a:cubicBezTo>
                    <a:pt x="9673" y="2678"/>
                    <a:pt x="9169" y="2205"/>
                    <a:pt x="8570" y="2205"/>
                  </a:cubicBezTo>
                  <a:cubicBezTo>
                    <a:pt x="8444" y="2205"/>
                    <a:pt x="8318" y="2237"/>
                    <a:pt x="8224" y="2300"/>
                  </a:cubicBezTo>
                  <a:lnTo>
                    <a:pt x="5451" y="63"/>
                  </a:lnTo>
                  <a:lnTo>
                    <a:pt x="5420" y="63"/>
                  </a:lnTo>
                  <a:cubicBezTo>
                    <a:pt x="5325" y="32"/>
                    <a:pt x="5262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61"/>
            <p:cNvSpPr/>
            <p:nvPr/>
          </p:nvSpPr>
          <p:spPr>
            <a:xfrm>
              <a:off x="-56350300" y="4058225"/>
              <a:ext cx="186675" cy="55150"/>
            </a:xfrm>
            <a:custGeom>
              <a:avLst/>
              <a:gdLst/>
              <a:ahLst/>
              <a:cxnLst/>
              <a:rect l="l" t="t" r="r" b="b"/>
              <a:pathLst>
                <a:path w="7467" h="2206" extrusionOk="0">
                  <a:moveTo>
                    <a:pt x="1103" y="0"/>
                  </a:moveTo>
                  <a:cubicBezTo>
                    <a:pt x="441" y="0"/>
                    <a:pt x="0" y="504"/>
                    <a:pt x="0" y="1103"/>
                  </a:cubicBezTo>
                  <a:cubicBezTo>
                    <a:pt x="32" y="1701"/>
                    <a:pt x="504" y="2205"/>
                    <a:pt x="1134" y="2205"/>
                  </a:cubicBezTo>
                  <a:cubicBezTo>
                    <a:pt x="1512" y="2205"/>
                    <a:pt x="1922" y="1985"/>
                    <a:pt x="2111" y="1607"/>
                  </a:cubicBezTo>
                  <a:cubicBezTo>
                    <a:pt x="2174" y="1497"/>
                    <a:pt x="2300" y="1441"/>
                    <a:pt x="2430" y="1441"/>
                  </a:cubicBezTo>
                  <a:cubicBezTo>
                    <a:pt x="2560" y="1441"/>
                    <a:pt x="2694" y="1497"/>
                    <a:pt x="2773" y="1607"/>
                  </a:cubicBezTo>
                  <a:cubicBezTo>
                    <a:pt x="2962" y="1985"/>
                    <a:pt x="3371" y="2205"/>
                    <a:pt x="3749" y="2205"/>
                  </a:cubicBezTo>
                  <a:cubicBezTo>
                    <a:pt x="4159" y="2205"/>
                    <a:pt x="4537" y="1985"/>
                    <a:pt x="4757" y="1607"/>
                  </a:cubicBezTo>
                  <a:cubicBezTo>
                    <a:pt x="4820" y="1512"/>
                    <a:pt x="4946" y="1418"/>
                    <a:pt x="5072" y="1418"/>
                  </a:cubicBezTo>
                  <a:cubicBezTo>
                    <a:pt x="5167" y="1418"/>
                    <a:pt x="5325" y="1512"/>
                    <a:pt x="5388" y="1607"/>
                  </a:cubicBezTo>
                  <a:cubicBezTo>
                    <a:pt x="5577" y="1985"/>
                    <a:pt x="5955" y="2205"/>
                    <a:pt x="6364" y="2205"/>
                  </a:cubicBezTo>
                  <a:cubicBezTo>
                    <a:pt x="6994" y="2205"/>
                    <a:pt x="7467" y="1701"/>
                    <a:pt x="7467" y="1103"/>
                  </a:cubicBezTo>
                  <a:cubicBezTo>
                    <a:pt x="7467" y="473"/>
                    <a:pt x="6963" y="0"/>
                    <a:pt x="6364" y="0"/>
                  </a:cubicBezTo>
                  <a:cubicBezTo>
                    <a:pt x="5955" y="0"/>
                    <a:pt x="5577" y="252"/>
                    <a:pt x="5388" y="599"/>
                  </a:cubicBezTo>
                  <a:cubicBezTo>
                    <a:pt x="5325" y="709"/>
                    <a:pt x="5191" y="764"/>
                    <a:pt x="5057" y="764"/>
                  </a:cubicBezTo>
                  <a:cubicBezTo>
                    <a:pt x="4923" y="764"/>
                    <a:pt x="4789" y="709"/>
                    <a:pt x="4726" y="599"/>
                  </a:cubicBezTo>
                  <a:cubicBezTo>
                    <a:pt x="4505" y="252"/>
                    <a:pt x="4127" y="0"/>
                    <a:pt x="3718" y="0"/>
                  </a:cubicBezTo>
                  <a:cubicBezTo>
                    <a:pt x="3340" y="0"/>
                    <a:pt x="2930" y="252"/>
                    <a:pt x="2741" y="599"/>
                  </a:cubicBezTo>
                  <a:cubicBezTo>
                    <a:pt x="2678" y="709"/>
                    <a:pt x="2552" y="764"/>
                    <a:pt x="2422" y="764"/>
                  </a:cubicBezTo>
                  <a:cubicBezTo>
                    <a:pt x="2292" y="764"/>
                    <a:pt x="2158" y="709"/>
                    <a:pt x="2079" y="599"/>
                  </a:cubicBezTo>
                  <a:cubicBezTo>
                    <a:pt x="1890" y="252"/>
                    <a:pt x="1481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61"/>
            <p:cNvSpPr/>
            <p:nvPr/>
          </p:nvSpPr>
          <p:spPr>
            <a:xfrm>
              <a:off x="-56245550" y="4168275"/>
              <a:ext cx="78000" cy="26600"/>
            </a:xfrm>
            <a:custGeom>
              <a:avLst/>
              <a:gdLst/>
              <a:ahLst/>
              <a:cxnLst/>
              <a:rect l="l" t="t" r="r" b="b"/>
              <a:pathLst>
                <a:path w="3120" h="1064" extrusionOk="0">
                  <a:moveTo>
                    <a:pt x="594" y="1"/>
                  </a:moveTo>
                  <a:cubicBezTo>
                    <a:pt x="555" y="1"/>
                    <a:pt x="515" y="4"/>
                    <a:pt x="473" y="9"/>
                  </a:cubicBezTo>
                  <a:cubicBezTo>
                    <a:pt x="284" y="40"/>
                    <a:pt x="126" y="166"/>
                    <a:pt x="0" y="324"/>
                  </a:cubicBezTo>
                  <a:lnTo>
                    <a:pt x="158" y="481"/>
                  </a:lnTo>
                  <a:cubicBezTo>
                    <a:pt x="410" y="733"/>
                    <a:pt x="630" y="891"/>
                    <a:pt x="945" y="954"/>
                  </a:cubicBezTo>
                  <a:cubicBezTo>
                    <a:pt x="1153" y="1029"/>
                    <a:pt x="1367" y="1064"/>
                    <a:pt x="1579" y="1064"/>
                  </a:cubicBezTo>
                  <a:cubicBezTo>
                    <a:pt x="2172" y="1064"/>
                    <a:pt x="2748" y="788"/>
                    <a:pt x="3119" y="324"/>
                  </a:cubicBezTo>
                  <a:lnTo>
                    <a:pt x="3119" y="324"/>
                  </a:lnTo>
                  <a:lnTo>
                    <a:pt x="2521" y="513"/>
                  </a:lnTo>
                  <a:cubicBezTo>
                    <a:pt x="2355" y="596"/>
                    <a:pt x="2183" y="634"/>
                    <a:pt x="2013" y="634"/>
                  </a:cubicBezTo>
                  <a:cubicBezTo>
                    <a:pt x="1665" y="634"/>
                    <a:pt x="1325" y="473"/>
                    <a:pt x="1071" y="198"/>
                  </a:cubicBezTo>
                  <a:cubicBezTo>
                    <a:pt x="940" y="67"/>
                    <a:pt x="787" y="1"/>
                    <a:pt x="5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61"/>
            <p:cNvSpPr/>
            <p:nvPr/>
          </p:nvSpPr>
          <p:spPr>
            <a:xfrm>
              <a:off x="-56359750" y="4112550"/>
              <a:ext cx="204800" cy="53100"/>
            </a:xfrm>
            <a:custGeom>
              <a:avLst/>
              <a:gdLst/>
              <a:ahLst/>
              <a:cxnLst/>
              <a:rect l="l" t="t" r="r" b="b"/>
              <a:pathLst>
                <a:path w="8192" h="2124" extrusionOk="0">
                  <a:moveTo>
                    <a:pt x="0" y="1"/>
                  </a:moveTo>
                  <a:lnTo>
                    <a:pt x="0" y="1608"/>
                  </a:lnTo>
                  <a:lnTo>
                    <a:pt x="1386" y="2080"/>
                  </a:lnTo>
                  <a:cubicBezTo>
                    <a:pt x="1455" y="2109"/>
                    <a:pt x="1529" y="2124"/>
                    <a:pt x="1605" y="2124"/>
                  </a:cubicBezTo>
                  <a:cubicBezTo>
                    <a:pt x="1773" y="2124"/>
                    <a:pt x="1949" y="2053"/>
                    <a:pt x="2079" y="1923"/>
                  </a:cubicBezTo>
                  <a:cubicBezTo>
                    <a:pt x="2333" y="1669"/>
                    <a:pt x="2689" y="1517"/>
                    <a:pt x="3048" y="1517"/>
                  </a:cubicBezTo>
                  <a:cubicBezTo>
                    <a:pt x="3135" y="1517"/>
                    <a:pt x="3222" y="1526"/>
                    <a:pt x="3308" y="1545"/>
                  </a:cubicBezTo>
                  <a:cubicBezTo>
                    <a:pt x="3623" y="1576"/>
                    <a:pt x="3907" y="1734"/>
                    <a:pt x="4096" y="1954"/>
                  </a:cubicBezTo>
                  <a:cubicBezTo>
                    <a:pt x="4316" y="1734"/>
                    <a:pt x="4568" y="1576"/>
                    <a:pt x="4883" y="1545"/>
                  </a:cubicBezTo>
                  <a:cubicBezTo>
                    <a:pt x="4975" y="1526"/>
                    <a:pt x="5066" y="1517"/>
                    <a:pt x="5155" y="1517"/>
                  </a:cubicBezTo>
                  <a:cubicBezTo>
                    <a:pt x="5523" y="1517"/>
                    <a:pt x="5858" y="1669"/>
                    <a:pt x="6112" y="1923"/>
                  </a:cubicBezTo>
                  <a:cubicBezTo>
                    <a:pt x="6243" y="2053"/>
                    <a:pt x="6403" y="2124"/>
                    <a:pt x="6583" y="2124"/>
                  </a:cubicBezTo>
                  <a:cubicBezTo>
                    <a:pt x="6664" y="2124"/>
                    <a:pt x="6749" y="2109"/>
                    <a:pt x="6837" y="2080"/>
                  </a:cubicBezTo>
                  <a:lnTo>
                    <a:pt x="8191" y="1608"/>
                  </a:lnTo>
                  <a:lnTo>
                    <a:pt x="8191" y="1"/>
                  </a:lnTo>
                  <a:cubicBezTo>
                    <a:pt x="7845" y="473"/>
                    <a:pt x="7341" y="726"/>
                    <a:pt x="6711" y="726"/>
                  </a:cubicBezTo>
                  <a:cubicBezTo>
                    <a:pt x="6207" y="726"/>
                    <a:pt x="5766" y="536"/>
                    <a:pt x="5419" y="190"/>
                  </a:cubicBezTo>
                  <a:cubicBezTo>
                    <a:pt x="5072" y="521"/>
                    <a:pt x="4584" y="686"/>
                    <a:pt x="4100" y="686"/>
                  </a:cubicBezTo>
                  <a:cubicBezTo>
                    <a:pt x="3615" y="686"/>
                    <a:pt x="3135" y="521"/>
                    <a:pt x="2804" y="190"/>
                  </a:cubicBezTo>
                  <a:cubicBezTo>
                    <a:pt x="2457" y="536"/>
                    <a:pt x="1985" y="726"/>
                    <a:pt x="1512" y="726"/>
                  </a:cubicBezTo>
                  <a:cubicBezTo>
                    <a:pt x="882" y="726"/>
                    <a:pt x="378" y="410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61"/>
            <p:cNvSpPr/>
            <p:nvPr/>
          </p:nvSpPr>
          <p:spPr>
            <a:xfrm>
              <a:off x="-56345575" y="4169000"/>
              <a:ext cx="77200" cy="26325"/>
            </a:xfrm>
            <a:custGeom>
              <a:avLst/>
              <a:gdLst/>
              <a:ahLst/>
              <a:cxnLst/>
              <a:rect l="l" t="t" r="r" b="b"/>
              <a:pathLst>
                <a:path w="3088" h="1053" extrusionOk="0">
                  <a:moveTo>
                    <a:pt x="2471" y="0"/>
                  </a:moveTo>
                  <a:cubicBezTo>
                    <a:pt x="2311" y="0"/>
                    <a:pt x="2170" y="47"/>
                    <a:pt x="2048" y="169"/>
                  </a:cubicBezTo>
                  <a:cubicBezTo>
                    <a:pt x="1752" y="465"/>
                    <a:pt x="1391" y="612"/>
                    <a:pt x="1011" y="612"/>
                  </a:cubicBezTo>
                  <a:cubicBezTo>
                    <a:pt x="865" y="612"/>
                    <a:pt x="716" y="591"/>
                    <a:pt x="567" y="547"/>
                  </a:cubicBezTo>
                  <a:lnTo>
                    <a:pt x="0" y="326"/>
                  </a:lnTo>
                  <a:lnTo>
                    <a:pt x="0" y="326"/>
                  </a:lnTo>
                  <a:cubicBezTo>
                    <a:pt x="374" y="794"/>
                    <a:pt x="939" y="1053"/>
                    <a:pt x="1527" y="1053"/>
                  </a:cubicBezTo>
                  <a:cubicBezTo>
                    <a:pt x="1731" y="1053"/>
                    <a:pt x="1939" y="1022"/>
                    <a:pt x="2143" y="956"/>
                  </a:cubicBezTo>
                  <a:cubicBezTo>
                    <a:pt x="2426" y="893"/>
                    <a:pt x="2710" y="704"/>
                    <a:pt x="2930" y="484"/>
                  </a:cubicBezTo>
                  <a:lnTo>
                    <a:pt x="3088" y="326"/>
                  </a:lnTo>
                  <a:cubicBezTo>
                    <a:pt x="2993" y="169"/>
                    <a:pt x="2836" y="74"/>
                    <a:pt x="2615" y="11"/>
                  </a:cubicBezTo>
                  <a:cubicBezTo>
                    <a:pt x="2566" y="4"/>
                    <a:pt x="2518" y="0"/>
                    <a:pt x="24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61"/>
            <p:cNvSpPr/>
            <p:nvPr/>
          </p:nvSpPr>
          <p:spPr>
            <a:xfrm>
              <a:off x="-56379450" y="4180300"/>
              <a:ext cx="242600" cy="120525"/>
            </a:xfrm>
            <a:custGeom>
              <a:avLst/>
              <a:gdLst/>
              <a:ahLst/>
              <a:cxnLst/>
              <a:rect l="l" t="t" r="r" b="b"/>
              <a:pathLst>
                <a:path w="9704" h="4821" extrusionOk="0">
                  <a:moveTo>
                    <a:pt x="473" y="0"/>
                  </a:moveTo>
                  <a:cubicBezTo>
                    <a:pt x="221" y="284"/>
                    <a:pt x="0" y="662"/>
                    <a:pt x="0" y="1071"/>
                  </a:cubicBezTo>
                  <a:cubicBezTo>
                    <a:pt x="0" y="1576"/>
                    <a:pt x="284" y="2048"/>
                    <a:pt x="725" y="2332"/>
                  </a:cubicBezTo>
                  <a:cubicBezTo>
                    <a:pt x="946" y="2489"/>
                    <a:pt x="1229" y="2552"/>
                    <a:pt x="1513" y="2552"/>
                  </a:cubicBezTo>
                  <a:cubicBezTo>
                    <a:pt x="1513" y="3403"/>
                    <a:pt x="2174" y="4064"/>
                    <a:pt x="2993" y="4064"/>
                  </a:cubicBezTo>
                  <a:cubicBezTo>
                    <a:pt x="3214" y="4064"/>
                    <a:pt x="3372" y="4033"/>
                    <a:pt x="3529" y="3970"/>
                  </a:cubicBezTo>
                  <a:cubicBezTo>
                    <a:pt x="3750" y="4506"/>
                    <a:pt x="4254" y="4821"/>
                    <a:pt x="4852" y="4821"/>
                  </a:cubicBezTo>
                  <a:cubicBezTo>
                    <a:pt x="5451" y="4821"/>
                    <a:pt x="5955" y="4443"/>
                    <a:pt x="6207" y="3970"/>
                  </a:cubicBezTo>
                  <a:cubicBezTo>
                    <a:pt x="6333" y="4064"/>
                    <a:pt x="6554" y="4064"/>
                    <a:pt x="6711" y="4064"/>
                  </a:cubicBezTo>
                  <a:cubicBezTo>
                    <a:pt x="7530" y="4064"/>
                    <a:pt x="8192" y="3403"/>
                    <a:pt x="8192" y="2552"/>
                  </a:cubicBezTo>
                  <a:cubicBezTo>
                    <a:pt x="9042" y="2552"/>
                    <a:pt x="9704" y="1891"/>
                    <a:pt x="9704" y="1071"/>
                  </a:cubicBezTo>
                  <a:cubicBezTo>
                    <a:pt x="9704" y="662"/>
                    <a:pt x="9546" y="284"/>
                    <a:pt x="9231" y="0"/>
                  </a:cubicBezTo>
                  <a:lnTo>
                    <a:pt x="9168" y="158"/>
                  </a:lnTo>
                  <a:cubicBezTo>
                    <a:pt x="8664" y="945"/>
                    <a:pt x="7814" y="1387"/>
                    <a:pt x="6900" y="1387"/>
                  </a:cubicBezTo>
                  <a:cubicBezTo>
                    <a:pt x="6617" y="1387"/>
                    <a:pt x="6301" y="1355"/>
                    <a:pt x="6018" y="1229"/>
                  </a:cubicBezTo>
                  <a:cubicBezTo>
                    <a:pt x="5640" y="1103"/>
                    <a:pt x="5230" y="882"/>
                    <a:pt x="4978" y="567"/>
                  </a:cubicBezTo>
                  <a:lnTo>
                    <a:pt x="4884" y="473"/>
                  </a:lnTo>
                  <a:lnTo>
                    <a:pt x="4821" y="567"/>
                  </a:lnTo>
                  <a:cubicBezTo>
                    <a:pt x="4506" y="882"/>
                    <a:pt x="4159" y="1071"/>
                    <a:pt x="3750" y="1229"/>
                  </a:cubicBezTo>
                  <a:cubicBezTo>
                    <a:pt x="3466" y="1292"/>
                    <a:pt x="3151" y="1387"/>
                    <a:pt x="2899" y="1387"/>
                  </a:cubicBezTo>
                  <a:cubicBezTo>
                    <a:pt x="1985" y="1387"/>
                    <a:pt x="1103" y="945"/>
                    <a:pt x="599" y="158"/>
                  </a:cubicBezTo>
                  <a:lnTo>
                    <a:pt x="4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61"/>
            <p:cNvSpPr/>
            <p:nvPr/>
          </p:nvSpPr>
          <p:spPr>
            <a:xfrm>
              <a:off x="-56181750" y="40393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61"/>
            <p:cNvSpPr/>
            <p:nvPr/>
          </p:nvSpPr>
          <p:spPr>
            <a:xfrm>
              <a:off x="-56332200" y="4039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0" name="Google Shape;7780;p61"/>
          <p:cNvGrpSpPr/>
          <p:nvPr/>
        </p:nvGrpSpPr>
        <p:grpSpPr>
          <a:xfrm>
            <a:off x="5326242" y="2894264"/>
            <a:ext cx="316434" cy="358971"/>
            <a:chOff x="-54401725" y="3198925"/>
            <a:chExt cx="281200" cy="319000"/>
          </a:xfrm>
        </p:grpSpPr>
        <p:sp>
          <p:nvSpPr>
            <p:cNvPr id="7781" name="Google Shape;7781;p61"/>
            <p:cNvSpPr/>
            <p:nvPr/>
          </p:nvSpPr>
          <p:spPr>
            <a:xfrm>
              <a:off x="-54159150" y="3465925"/>
              <a:ext cx="38625" cy="52000"/>
            </a:xfrm>
            <a:custGeom>
              <a:avLst/>
              <a:gdLst/>
              <a:ahLst/>
              <a:cxnLst/>
              <a:rect l="l" t="t" r="r" b="b"/>
              <a:pathLst>
                <a:path w="1545" h="2080" extrusionOk="0">
                  <a:moveTo>
                    <a:pt x="789" y="0"/>
                  </a:moveTo>
                  <a:cubicBezTo>
                    <a:pt x="379" y="0"/>
                    <a:pt x="1" y="316"/>
                    <a:pt x="1" y="725"/>
                  </a:cubicBezTo>
                  <a:cubicBezTo>
                    <a:pt x="1" y="851"/>
                    <a:pt x="32" y="946"/>
                    <a:pt x="64" y="1040"/>
                  </a:cubicBezTo>
                  <a:lnTo>
                    <a:pt x="631" y="1985"/>
                  </a:lnTo>
                  <a:cubicBezTo>
                    <a:pt x="663" y="2048"/>
                    <a:pt x="694" y="2080"/>
                    <a:pt x="789" y="2080"/>
                  </a:cubicBezTo>
                  <a:cubicBezTo>
                    <a:pt x="852" y="2080"/>
                    <a:pt x="915" y="2017"/>
                    <a:pt x="946" y="1985"/>
                  </a:cubicBezTo>
                  <a:lnTo>
                    <a:pt x="1450" y="1072"/>
                  </a:lnTo>
                  <a:cubicBezTo>
                    <a:pt x="1482" y="977"/>
                    <a:pt x="1545" y="851"/>
                    <a:pt x="1545" y="725"/>
                  </a:cubicBezTo>
                  <a:cubicBezTo>
                    <a:pt x="1545" y="347"/>
                    <a:pt x="1167" y="0"/>
                    <a:pt x="7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61"/>
            <p:cNvSpPr/>
            <p:nvPr/>
          </p:nvSpPr>
          <p:spPr>
            <a:xfrm>
              <a:off x="-54401725" y="3465925"/>
              <a:ext cx="38600" cy="52000"/>
            </a:xfrm>
            <a:custGeom>
              <a:avLst/>
              <a:gdLst/>
              <a:ahLst/>
              <a:cxnLst/>
              <a:rect l="l" t="t" r="r" b="b"/>
              <a:pathLst>
                <a:path w="1544" h="2080" extrusionOk="0">
                  <a:moveTo>
                    <a:pt x="788" y="0"/>
                  </a:moveTo>
                  <a:cubicBezTo>
                    <a:pt x="410" y="0"/>
                    <a:pt x="0" y="316"/>
                    <a:pt x="0" y="725"/>
                  </a:cubicBezTo>
                  <a:cubicBezTo>
                    <a:pt x="0" y="851"/>
                    <a:pt x="63" y="946"/>
                    <a:pt x="95" y="1040"/>
                  </a:cubicBezTo>
                  <a:lnTo>
                    <a:pt x="631" y="1985"/>
                  </a:lnTo>
                  <a:cubicBezTo>
                    <a:pt x="694" y="2048"/>
                    <a:pt x="725" y="2080"/>
                    <a:pt x="788" y="2080"/>
                  </a:cubicBezTo>
                  <a:cubicBezTo>
                    <a:pt x="883" y="2080"/>
                    <a:pt x="914" y="2017"/>
                    <a:pt x="946" y="1985"/>
                  </a:cubicBezTo>
                  <a:lnTo>
                    <a:pt x="1481" y="1072"/>
                  </a:lnTo>
                  <a:cubicBezTo>
                    <a:pt x="1513" y="977"/>
                    <a:pt x="1544" y="851"/>
                    <a:pt x="1544" y="725"/>
                  </a:cubicBezTo>
                  <a:cubicBezTo>
                    <a:pt x="1544" y="347"/>
                    <a:pt x="1198" y="0"/>
                    <a:pt x="7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61"/>
            <p:cNvSpPr/>
            <p:nvPr/>
          </p:nvSpPr>
          <p:spPr>
            <a:xfrm>
              <a:off x="-54176475" y="3224125"/>
              <a:ext cx="17350" cy="61450"/>
            </a:xfrm>
            <a:custGeom>
              <a:avLst/>
              <a:gdLst/>
              <a:ahLst/>
              <a:cxnLst/>
              <a:rect l="l" t="t" r="r" b="b"/>
              <a:pathLst>
                <a:path w="694" h="2458" extrusionOk="0">
                  <a:moveTo>
                    <a:pt x="347" y="0"/>
                  </a:moveTo>
                  <a:cubicBezTo>
                    <a:pt x="190" y="316"/>
                    <a:pt x="1" y="757"/>
                    <a:pt x="1" y="1229"/>
                  </a:cubicBezTo>
                  <a:cubicBezTo>
                    <a:pt x="1" y="1702"/>
                    <a:pt x="190" y="2143"/>
                    <a:pt x="347" y="2458"/>
                  </a:cubicBezTo>
                  <a:cubicBezTo>
                    <a:pt x="505" y="2143"/>
                    <a:pt x="694" y="1702"/>
                    <a:pt x="694" y="1229"/>
                  </a:cubicBezTo>
                  <a:cubicBezTo>
                    <a:pt x="694" y="757"/>
                    <a:pt x="505" y="316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61"/>
            <p:cNvSpPr/>
            <p:nvPr/>
          </p:nvSpPr>
          <p:spPr>
            <a:xfrm>
              <a:off x="-54385975" y="3198925"/>
              <a:ext cx="198500" cy="74850"/>
            </a:xfrm>
            <a:custGeom>
              <a:avLst/>
              <a:gdLst/>
              <a:ahLst/>
              <a:cxnLst/>
              <a:rect l="l" t="t" r="r" b="b"/>
              <a:pathLst>
                <a:path w="7940" h="2994" extrusionOk="0">
                  <a:moveTo>
                    <a:pt x="4978" y="0"/>
                  </a:moveTo>
                  <a:cubicBezTo>
                    <a:pt x="2836" y="0"/>
                    <a:pt x="946" y="1229"/>
                    <a:pt x="1" y="2993"/>
                  </a:cubicBezTo>
                  <a:lnTo>
                    <a:pt x="7688" y="2993"/>
                  </a:lnTo>
                  <a:cubicBezTo>
                    <a:pt x="7625" y="2741"/>
                    <a:pt x="7562" y="2521"/>
                    <a:pt x="7562" y="2237"/>
                  </a:cubicBezTo>
                  <a:cubicBezTo>
                    <a:pt x="7562" y="1733"/>
                    <a:pt x="7719" y="1261"/>
                    <a:pt x="7940" y="851"/>
                  </a:cubicBezTo>
                  <a:cubicBezTo>
                    <a:pt x="7026" y="315"/>
                    <a:pt x="6049" y="0"/>
                    <a:pt x="49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61"/>
            <p:cNvSpPr/>
            <p:nvPr/>
          </p:nvSpPr>
          <p:spPr>
            <a:xfrm>
              <a:off x="-544009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61"/>
            <p:cNvSpPr/>
            <p:nvPr/>
          </p:nvSpPr>
          <p:spPr>
            <a:xfrm>
              <a:off x="-54401725" y="3292650"/>
              <a:ext cx="128400" cy="74850"/>
            </a:xfrm>
            <a:custGeom>
              <a:avLst/>
              <a:gdLst/>
              <a:ahLst/>
              <a:cxnLst/>
              <a:rect l="l" t="t" r="r" b="b"/>
              <a:pathLst>
                <a:path w="5136" h="2994" extrusionOk="0">
                  <a:moveTo>
                    <a:pt x="315" y="0"/>
                  </a:moveTo>
                  <a:cubicBezTo>
                    <a:pt x="126" y="567"/>
                    <a:pt x="0" y="1198"/>
                    <a:pt x="0" y="1828"/>
                  </a:cubicBezTo>
                  <a:lnTo>
                    <a:pt x="0" y="2993"/>
                  </a:lnTo>
                  <a:lnTo>
                    <a:pt x="1513" y="2993"/>
                  </a:lnTo>
                  <a:lnTo>
                    <a:pt x="1513" y="1828"/>
                  </a:lnTo>
                  <a:cubicBezTo>
                    <a:pt x="1513" y="1639"/>
                    <a:pt x="1670" y="1481"/>
                    <a:pt x="1859" y="1481"/>
                  </a:cubicBezTo>
                  <a:lnTo>
                    <a:pt x="2615" y="1481"/>
                  </a:lnTo>
                  <a:cubicBezTo>
                    <a:pt x="3592" y="1481"/>
                    <a:pt x="4821" y="788"/>
                    <a:pt x="51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61"/>
            <p:cNvSpPr/>
            <p:nvPr/>
          </p:nvSpPr>
          <p:spPr>
            <a:xfrm>
              <a:off x="-54250500" y="3266650"/>
              <a:ext cx="128400" cy="99275"/>
            </a:xfrm>
            <a:custGeom>
              <a:avLst/>
              <a:gdLst/>
              <a:ahLst/>
              <a:cxnLst/>
              <a:rect l="l" t="t" r="r" b="b"/>
              <a:pathLst>
                <a:path w="5136" h="3971" extrusionOk="0">
                  <a:moveTo>
                    <a:pt x="4317" y="1"/>
                  </a:moveTo>
                  <a:cubicBezTo>
                    <a:pt x="4159" y="914"/>
                    <a:pt x="3560" y="1607"/>
                    <a:pt x="3529" y="1607"/>
                  </a:cubicBezTo>
                  <a:cubicBezTo>
                    <a:pt x="3466" y="1702"/>
                    <a:pt x="3371" y="1734"/>
                    <a:pt x="3245" y="1734"/>
                  </a:cubicBezTo>
                  <a:cubicBezTo>
                    <a:pt x="3151" y="1734"/>
                    <a:pt x="3056" y="1702"/>
                    <a:pt x="2993" y="1607"/>
                  </a:cubicBezTo>
                  <a:cubicBezTo>
                    <a:pt x="2993" y="1607"/>
                    <a:pt x="2741" y="1387"/>
                    <a:pt x="2552" y="977"/>
                  </a:cubicBezTo>
                  <a:lnTo>
                    <a:pt x="0" y="977"/>
                  </a:lnTo>
                  <a:cubicBezTo>
                    <a:pt x="315" y="1765"/>
                    <a:pt x="1576" y="2490"/>
                    <a:pt x="2521" y="2490"/>
                  </a:cubicBezTo>
                  <a:lnTo>
                    <a:pt x="3245" y="2490"/>
                  </a:lnTo>
                  <a:cubicBezTo>
                    <a:pt x="3466" y="2490"/>
                    <a:pt x="3623" y="2647"/>
                    <a:pt x="3623" y="2836"/>
                  </a:cubicBezTo>
                  <a:lnTo>
                    <a:pt x="3623" y="3970"/>
                  </a:lnTo>
                  <a:lnTo>
                    <a:pt x="5104" y="3970"/>
                  </a:lnTo>
                  <a:lnTo>
                    <a:pt x="5104" y="2521"/>
                  </a:lnTo>
                  <a:cubicBezTo>
                    <a:pt x="5136" y="2458"/>
                    <a:pt x="5136" y="2395"/>
                    <a:pt x="5104" y="2364"/>
                  </a:cubicBezTo>
                  <a:cubicBezTo>
                    <a:pt x="5041" y="1544"/>
                    <a:pt x="4758" y="725"/>
                    <a:pt x="4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61"/>
            <p:cNvSpPr/>
            <p:nvPr/>
          </p:nvSpPr>
          <p:spPr>
            <a:xfrm>
              <a:off x="-541591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61"/>
            <p:cNvSpPr/>
            <p:nvPr/>
          </p:nvSpPr>
          <p:spPr>
            <a:xfrm>
              <a:off x="-54345025" y="3309975"/>
              <a:ext cx="167000" cy="207175"/>
            </a:xfrm>
            <a:custGeom>
              <a:avLst/>
              <a:gdLst/>
              <a:ahLst/>
              <a:cxnLst/>
              <a:rect l="l" t="t" r="r" b="b"/>
              <a:pathLst>
                <a:path w="6680" h="8287" extrusionOk="0">
                  <a:moveTo>
                    <a:pt x="1797" y="2332"/>
                  </a:moveTo>
                  <a:cubicBezTo>
                    <a:pt x="1986" y="2332"/>
                    <a:pt x="2143" y="2489"/>
                    <a:pt x="2143" y="2678"/>
                  </a:cubicBezTo>
                  <a:cubicBezTo>
                    <a:pt x="2143" y="2867"/>
                    <a:pt x="1986" y="3025"/>
                    <a:pt x="1797" y="3025"/>
                  </a:cubicBezTo>
                  <a:cubicBezTo>
                    <a:pt x="1639" y="3025"/>
                    <a:pt x="1450" y="2867"/>
                    <a:pt x="1450" y="2678"/>
                  </a:cubicBezTo>
                  <a:cubicBezTo>
                    <a:pt x="1450" y="2489"/>
                    <a:pt x="1608" y="2332"/>
                    <a:pt x="1797" y="2332"/>
                  </a:cubicBezTo>
                  <a:close/>
                  <a:moveTo>
                    <a:pt x="4821" y="2332"/>
                  </a:moveTo>
                  <a:cubicBezTo>
                    <a:pt x="5042" y="2332"/>
                    <a:pt x="5199" y="2489"/>
                    <a:pt x="5199" y="2678"/>
                  </a:cubicBezTo>
                  <a:cubicBezTo>
                    <a:pt x="5199" y="2867"/>
                    <a:pt x="5042" y="3025"/>
                    <a:pt x="4821" y="3025"/>
                  </a:cubicBezTo>
                  <a:cubicBezTo>
                    <a:pt x="4632" y="3025"/>
                    <a:pt x="4474" y="2867"/>
                    <a:pt x="4474" y="2678"/>
                  </a:cubicBezTo>
                  <a:cubicBezTo>
                    <a:pt x="4474" y="2489"/>
                    <a:pt x="4632" y="2332"/>
                    <a:pt x="4821" y="2332"/>
                  </a:cubicBezTo>
                  <a:close/>
                  <a:moveTo>
                    <a:pt x="4392" y="4892"/>
                  </a:moveTo>
                  <a:cubicBezTo>
                    <a:pt x="4482" y="4892"/>
                    <a:pt x="4569" y="4931"/>
                    <a:pt x="4632" y="5010"/>
                  </a:cubicBezTo>
                  <a:cubicBezTo>
                    <a:pt x="4790" y="5136"/>
                    <a:pt x="4790" y="5356"/>
                    <a:pt x="4632" y="5514"/>
                  </a:cubicBezTo>
                  <a:cubicBezTo>
                    <a:pt x="4285" y="5860"/>
                    <a:pt x="3813" y="6049"/>
                    <a:pt x="3340" y="6049"/>
                  </a:cubicBezTo>
                  <a:cubicBezTo>
                    <a:pt x="2868" y="6049"/>
                    <a:pt x="2364" y="5860"/>
                    <a:pt x="2049" y="5514"/>
                  </a:cubicBezTo>
                  <a:cubicBezTo>
                    <a:pt x="1891" y="5356"/>
                    <a:pt x="1891" y="5136"/>
                    <a:pt x="2049" y="5010"/>
                  </a:cubicBezTo>
                  <a:cubicBezTo>
                    <a:pt x="2127" y="4931"/>
                    <a:pt x="2222" y="4892"/>
                    <a:pt x="2312" y="4892"/>
                  </a:cubicBezTo>
                  <a:cubicBezTo>
                    <a:pt x="2403" y="4892"/>
                    <a:pt x="2490" y="4931"/>
                    <a:pt x="2553" y="5010"/>
                  </a:cubicBezTo>
                  <a:cubicBezTo>
                    <a:pt x="2773" y="5230"/>
                    <a:pt x="3057" y="5341"/>
                    <a:pt x="3340" y="5341"/>
                  </a:cubicBezTo>
                  <a:cubicBezTo>
                    <a:pt x="3624" y="5341"/>
                    <a:pt x="3907" y="5230"/>
                    <a:pt x="4128" y="5010"/>
                  </a:cubicBezTo>
                  <a:cubicBezTo>
                    <a:pt x="4207" y="4931"/>
                    <a:pt x="4301" y="4892"/>
                    <a:pt x="4392" y="4892"/>
                  </a:cubicBezTo>
                  <a:close/>
                  <a:moveTo>
                    <a:pt x="3340" y="1"/>
                  </a:moveTo>
                  <a:cubicBezTo>
                    <a:pt x="2710" y="914"/>
                    <a:pt x="1324" y="1513"/>
                    <a:pt x="347" y="1513"/>
                  </a:cubicBezTo>
                  <a:lnTo>
                    <a:pt x="1" y="1513"/>
                  </a:lnTo>
                  <a:lnTo>
                    <a:pt x="1" y="4915"/>
                  </a:lnTo>
                  <a:cubicBezTo>
                    <a:pt x="1" y="6774"/>
                    <a:pt x="1482" y="8286"/>
                    <a:pt x="3340" y="8286"/>
                  </a:cubicBezTo>
                  <a:cubicBezTo>
                    <a:pt x="5199" y="8286"/>
                    <a:pt x="6680" y="6774"/>
                    <a:pt x="6680" y="4915"/>
                  </a:cubicBezTo>
                  <a:lnTo>
                    <a:pt x="6680" y="1513"/>
                  </a:lnTo>
                  <a:lnTo>
                    <a:pt x="6333" y="1513"/>
                  </a:lnTo>
                  <a:cubicBezTo>
                    <a:pt x="6307" y="1514"/>
                    <a:pt x="6281" y="1514"/>
                    <a:pt x="6254" y="1514"/>
                  </a:cubicBezTo>
                  <a:cubicBezTo>
                    <a:pt x="5228" y="1514"/>
                    <a:pt x="3955" y="922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61"/>
            <p:cNvSpPr/>
            <p:nvPr/>
          </p:nvSpPr>
          <p:spPr>
            <a:xfrm>
              <a:off x="-54401725" y="3424175"/>
              <a:ext cx="37825" cy="40975"/>
            </a:xfrm>
            <a:custGeom>
              <a:avLst/>
              <a:gdLst/>
              <a:ahLst/>
              <a:cxnLst/>
              <a:rect l="l" t="t" r="r" b="b"/>
              <a:pathLst>
                <a:path w="1513" h="1639" extrusionOk="0">
                  <a:moveTo>
                    <a:pt x="0" y="1"/>
                  </a:moveTo>
                  <a:lnTo>
                    <a:pt x="0" y="914"/>
                  </a:lnTo>
                  <a:cubicBezTo>
                    <a:pt x="0" y="1292"/>
                    <a:pt x="315" y="1639"/>
                    <a:pt x="757" y="1639"/>
                  </a:cubicBezTo>
                  <a:cubicBezTo>
                    <a:pt x="1198" y="1639"/>
                    <a:pt x="1513" y="1324"/>
                    <a:pt x="1513" y="914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61"/>
            <p:cNvSpPr/>
            <p:nvPr/>
          </p:nvSpPr>
          <p:spPr>
            <a:xfrm>
              <a:off x="-54159150" y="3424175"/>
              <a:ext cx="37050" cy="40975"/>
            </a:xfrm>
            <a:custGeom>
              <a:avLst/>
              <a:gdLst/>
              <a:ahLst/>
              <a:cxnLst/>
              <a:rect l="l" t="t" r="r" b="b"/>
              <a:pathLst>
                <a:path w="1482" h="1639" extrusionOk="0">
                  <a:moveTo>
                    <a:pt x="1" y="1"/>
                  </a:moveTo>
                  <a:lnTo>
                    <a:pt x="1" y="914"/>
                  </a:lnTo>
                  <a:cubicBezTo>
                    <a:pt x="1" y="1292"/>
                    <a:pt x="316" y="1639"/>
                    <a:pt x="757" y="1639"/>
                  </a:cubicBezTo>
                  <a:cubicBezTo>
                    <a:pt x="1167" y="1639"/>
                    <a:pt x="1482" y="1324"/>
                    <a:pt x="1482" y="914"/>
                  </a:cubicBez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2" name="Google Shape;7792;p61"/>
          <p:cNvGrpSpPr/>
          <p:nvPr/>
        </p:nvGrpSpPr>
        <p:grpSpPr>
          <a:xfrm>
            <a:off x="5327128" y="3364365"/>
            <a:ext cx="314662" cy="358099"/>
            <a:chOff x="-54401725" y="3590375"/>
            <a:chExt cx="279625" cy="318225"/>
          </a:xfrm>
        </p:grpSpPr>
        <p:sp>
          <p:nvSpPr>
            <p:cNvPr id="7793" name="Google Shape;7793;p61"/>
            <p:cNvSpPr/>
            <p:nvPr/>
          </p:nvSpPr>
          <p:spPr>
            <a:xfrm>
              <a:off x="-54194575" y="3721900"/>
              <a:ext cx="35450" cy="19725"/>
            </a:xfrm>
            <a:custGeom>
              <a:avLst/>
              <a:gdLst/>
              <a:ahLst/>
              <a:cxnLst/>
              <a:rect l="l" t="t" r="r" b="b"/>
              <a:pathLst>
                <a:path w="1418" h="789" extrusionOk="0">
                  <a:moveTo>
                    <a:pt x="0" y="1"/>
                  </a:moveTo>
                  <a:cubicBezTo>
                    <a:pt x="158" y="410"/>
                    <a:pt x="536" y="788"/>
                    <a:pt x="1071" y="788"/>
                  </a:cubicBezTo>
                  <a:lnTo>
                    <a:pt x="1418" y="788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61"/>
            <p:cNvSpPr/>
            <p:nvPr/>
          </p:nvSpPr>
          <p:spPr>
            <a:xfrm>
              <a:off x="-54380450" y="3590375"/>
              <a:ext cx="237075" cy="112650"/>
            </a:xfrm>
            <a:custGeom>
              <a:avLst/>
              <a:gdLst/>
              <a:ahLst/>
              <a:cxnLst/>
              <a:rect l="l" t="t" r="r" b="b"/>
              <a:pathLst>
                <a:path w="9483" h="4506" extrusionOk="0">
                  <a:moveTo>
                    <a:pt x="4789" y="1575"/>
                  </a:moveTo>
                  <a:cubicBezTo>
                    <a:pt x="5009" y="1575"/>
                    <a:pt x="5135" y="1733"/>
                    <a:pt x="5135" y="1954"/>
                  </a:cubicBezTo>
                  <a:lnTo>
                    <a:pt x="5135" y="2300"/>
                  </a:lnTo>
                  <a:lnTo>
                    <a:pt x="5513" y="2300"/>
                  </a:lnTo>
                  <a:cubicBezTo>
                    <a:pt x="5702" y="2300"/>
                    <a:pt x="5860" y="2458"/>
                    <a:pt x="5860" y="2647"/>
                  </a:cubicBezTo>
                  <a:cubicBezTo>
                    <a:pt x="5860" y="2836"/>
                    <a:pt x="5702" y="2993"/>
                    <a:pt x="5513" y="2993"/>
                  </a:cubicBezTo>
                  <a:lnTo>
                    <a:pt x="5135" y="2993"/>
                  </a:lnTo>
                  <a:lnTo>
                    <a:pt x="5135" y="3371"/>
                  </a:lnTo>
                  <a:cubicBezTo>
                    <a:pt x="5135" y="3560"/>
                    <a:pt x="5009" y="3718"/>
                    <a:pt x="4789" y="3718"/>
                  </a:cubicBezTo>
                  <a:cubicBezTo>
                    <a:pt x="4600" y="3718"/>
                    <a:pt x="4442" y="3560"/>
                    <a:pt x="4442" y="3371"/>
                  </a:cubicBezTo>
                  <a:lnTo>
                    <a:pt x="4442" y="2993"/>
                  </a:lnTo>
                  <a:lnTo>
                    <a:pt x="4096" y="2993"/>
                  </a:lnTo>
                  <a:cubicBezTo>
                    <a:pt x="3907" y="2993"/>
                    <a:pt x="3749" y="2836"/>
                    <a:pt x="3749" y="2647"/>
                  </a:cubicBezTo>
                  <a:cubicBezTo>
                    <a:pt x="3749" y="2458"/>
                    <a:pt x="3907" y="2300"/>
                    <a:pt x="4096" y="2300"/>
                  </a:cubicBezTo>
                  <a:lnTo>
                    <a:pt x="4442" y="2300"/>
                  </a:lnTo>
                  <a:lnTo>
                    <a:pt x="4442" y="1954"/>
                  </a:lnTo>
                  <a:cubicBezTo>
                    <a:pt x="4442" y="1733"/>
                    <a:pt x="4600" y="1575"/>
                    <a:pt x="4789" y="1575"/>
                  </a:cubicBezTo>
                  <a:close/>
                  <a:moveTo>
                    <a:pt x="2048" y="0"/>
                  </a:moveTo>
                  <a:cubicBezTo>
                    <a:pt x="882" y="0"/>
                    <a:pt x="0" y="1040"/>
                    <a:pt x="189" y="2174"/>
                  </a:cubicBezTo>
                  <a:lnTo>
                    <a:pt x="567" y="4505"/>
                  </a:lnTo>
                  <a:lnTo>
                    <a:pt x="8916" y="4505"/>
                  </a:lnTo>
                  <a:lnTo>
                    <a:pt x="9326" y="2174"/>
                  </a:lnTo>
                  <a:cubicBezTo>
                    <a:pt x="9483" y="1040"/>
                    <a:pt x="8601" y="0"/>
                    <a:pt x="74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61"/>
            <p:cNvSpPr/>
            <p:nvPr/>
          </p:nvSpPr>
          <p:spPr>
            <a:xfrm>
              <a:off x="-54363925" y="3721900"/>
              <a:ext cx="35475" cy="19725"/>
            </a:xfrm>
            <a:custGeom>
              <a:avLst/>
              <a:gdLst/>
              <a:ahLst/>
              <a:cxnLst/>
              <a:rect l="l" t="t" r="r" b="b"/>
              <a:pathLst>
                <a:path w="1419" h="789" extrusionOk="0">
                  <a:moveTo>
                    <a:pt x="1" y="1"/>
                  </a:moveTo>
                  <a:lnTo>
                    <a:pt x="1" y="788"/>
                  </a:lnTo>
                  <a:lnTo>
                    <a:pt x="347" y="788"/>
                  </a:lnTo>
                  <a:cubicBezTo>
                    <a:pt x="820" y="788"/>
                    <a:pt x="1261" y="410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61"/>
            <p:cNvSpPr/>
            <p:nvPr/>
          </p:nvSpPr>
          <p:spPr>
            <a:xfrm>
              <a:off x="-54363925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553" y="1513"/>
                  </a:moveTo>
                  <a:cubicBezTo>
                    <a:pt x="2742" y="1513"/>
                    <a:pt x="2899" y="1670"/>
                    <a:pt x="2899" y="1891"/>
                  </a:cubicBezTo>
                  <a:cubicBezTo>
                    <a:pt x="2899" y="2080"/>
                    <a:pt x="2742" y="2237"/>
                    <a:pt x="2553" y="2237"/>
                  </a:cubicBezTo>
                  <a:cubicBezTo>
                    <a:pt x="2541" y="2240"/>
                    <a:pt x="2529" y="2241"/>
                    <a:pt x="2517" y="2241"/>
                  </a:cubicBezTo>
                  <a:cubicBezTo>
                    <a:pt x="2368" y="2241"/>
                    <a:pt x="2206" y="2066"/>
                    <a:pt x="2206" y="1891"/>
                  </a:cubicBezTo>
                  <a:cubicBezTo>
                    <a:pt x="2206" y="1670"/>
                    <a:pt x="2364" y="1513"/>
                    <a:pt x="2553" y="1513"/>
                  </a:cubicBezTo>
                  <a:close/>
                  <a:moveTo>
                    <a:pt x="5577" y="1576"/>
                  </a:moveTo>
                  <a:cubicBezTo>
                    <a:pt x="5798" y="1576"/>
                    <a:pt x="5955" y="1733"/>
                    <a:pt x="5955" y="1922"/>
                  </a:cubicBezTo>
                  <a:cubicBezTo>
                    <a:pt x="5955" y="2111"/>
                    <a:pt x="5798" y="2269"/>
                    <a:pt x="5577" y="2269"/>
                  </a:cubicBezTo>
                  <a:cubicBezTo>
                    <a:pt x="5388" y="2269"/>
                    <a:pt x="5230" y="2111"/>
                    <a:pt x="5230" y="1922"/>
                  </a:cubicBezTo>
                  <a:cubicBezTo>
                    <a:pt x="5230" y="1733"/>
                    <a:pt x="5388" y="1576"/>
                    <a:pt x="5577" y="1576"/>
                  </a:cubicBezTo>
                  <a:close/>
                  <a:moveTo>
                    <a:pt x="5148" y="4073"/>
                  </a:moveTo>
                  <a:cubicBezTo>
                    <a:pt x="5238" y="4073"/>
                    <a:pt x="5325" y="4112"/>
                    <a:pt x="5388" y="4191"/>
                  </a:cubicBezTo>
                  <a:cubicBezTo>
                    <a:pt x="5546" y="4317"/>
                    <a:pt x="5546" y="4537"/>
                    <a:pt x="5388" y="4726"/>
                  </a:cubicBezTo>
                  <a:cubicBezTo>
                    <a:pt x="5041" y="5073"/>
                    <a:pt x="4569" y="5262"/>
                    <a:pt x="4096" y="5262"/>
                  </a:cubicBezTo>
                  <a:cubicBezTo>
                    <a:pt x="3624" y="5262"/>
                    <a:pt x="3120" y="5073"/>
                    <a:pt x="2805" y="4726"/>
                  </a:cubicBezTo>
                  <a:cubicBezTo>
                    <a:pt x="2647" y="4569"/>
                    <a:pt x="2647" y="4317"/>
                    <a:pt x="2805" y="4191"/>
                  </a:cubicBezTo>
                  <a:cubicBezTo>
                    <a:pt x="2883" y="4112"/>
                    <a:pt x="2978" y="4073"/>
                    <a:pt x="3068" y="4073"/>
                  </a:cubicBezTo>
                  <a:cubicBezTo>
                    <a:pt x="3159" y="4073"/>
                    <a:pt x="3246" y="4112"/>
                    <a:pt x="3309" y="4191"/>
                  </a:cubicBezTo>
                  <a:cubicBezTo>
                    <a:pt x="3529" y="4411"/>
                    <a:pt x="3813" y="4521"/>
                    <a:pt x="4096" y="4521"/>
                  </a:cubicBezTo>
                  <a:cubicBezTo>
                    <a:pt x="4380" y="4521"/>
                    <a:pt x="4663" y="4411"/>
                    <a:pt x="4884" y="4191"/>
                  </a:cubicBezTo>
                  <a:cubicBezTo>
                    <a:pt x="4963" y="4112"/>
                    <a:pt x="5057" y="4073"/>
                    <a:pt x="5148" y="4073"/>
                  </a:cubicBezTo>
                  <a:close/>
                  <a:moveTo>
                    <a:pt x="2175" y="1"/>
                  </a:moveTo>
                  <a:cubicBezTo>
                    <a:pt x="2017" y="851"/>
                    <a:pt x="1229" y="1513"/>
                    <a:pt x="347" y="1513"/>
                  </a:cubicBezTo>
                  <a:lnTo>
                    <a:pt x="1" y="1513"/>
                  </a:lnTo>
                  <a:lnTo>
                    <a:pt x="1" y="3372"/>
                  </a:lnTo>
                  <a:cubicBezTo>
                    <a:pt x="1" y="5608"/>
                    <a:pt x="1859" y="7467"/>
                    <a:pt x="4096" y="7467"/>
                  </a:cubicBezTo>
                  <a:cubicBezTo>
                    <a:pt x="6333" y="7467"/>
                    <a:pt x="8192" y="5608"/>
                    <a:pt x="8192" y="3372"/>
                  </a:cubicBezTo>
                  <a:lnTo>
                    <a:pt x="8192" y="1513"/>
                  </a:lnTo>
                  <a:lnTo>
                    <a:pt x="7845" y="1513"/>
                  </a:lnTo>
                  <a:cubicBezTo>
                    <a:pt x="6932" y="1513"/>
                    <a:pt x="6176" y="820"/>
                    <a:pt x="5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61"/>
            <p:cNvSpPr/>
            <p:nvPr/>
          </p:nvSpPr>
          <p:spPr>
            <a:xfrm>
              <a:off x="-54401725" y="37471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53"/>
                    <a:pt x="0" y="725"/>
                    <a:pt x="0" y="1261"/>
                  </a:cubicBezTo>
                  <a:cubicBezTo>
                    <a:pt x="0" y="1828"/>
                    <a:pt x="315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61"/>
            <p:cNvSpPr/>
            <p:nvPr/>
          </p:nvSpPr>
          <p:spPr>
            <a:xfrm>
              <a:off x="-54140225" y="374632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8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9" name="Google Shape;7799;p61"/>
          <p:cNvGrpSpPr/>
          <p:nvPr/>
        </p:nvGrpSpPr>
        <p:grpSpPr>
          <a:xfrm>
            <a:off x="5324920" y="3827938"/>
            <a:ext cx="319079" cy="358099"/>
            <a:chOff x="-54403300" y="3982600"/>
            <a:chExt cx="283550" cy="318225"/>
          </a:xfrm>
        </p:grpSpPr>
        <p:sp>
          <p:nvSpPr>
            <p:cNvPr id="7800" name="Google Shape;7800;p61"/>
            <p:cNvSpPr/>
            <p:nvPr/>
          </p:nvSpPr>
          <p:spPr>
            <a:xfrm>
              <a:off x="-54273350" y="40369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36" y="0"/>
                  </a:moveTo>
                  <a:lnTo>
                    <a:pt x="473" y="189"/>
                  </a:lnTo>
                  <a:cubicBezTo>
                    <a:pt x="442" y="315"/>
                    <a:pt x="316" y="379"/>
                    <a:pt x="190" y="379"/>
                  </a:cubicBezTo>
                  <a:lnTo>
                    <a:pt x="1" y="410"/>
                  </a:lnTo>
                  <a:lnTo>
                    <a:pt x="158" y="568"/>
                  </a:lnTo>
                  <a:cubicBezTo>
                    <a:pt x="127" y="662"/>
                    <a:pt x="158" y="788"/>
                    <a:pt x="158" y="883"/>
                  </a:cubicBezTo>
                  <a:lnTo>
                    <a:pt x="127" y="1103"/>
                  </a:lnTo>
                  <a:lnTo>
                    <a:pt x="316" y="1009"/>
                  </a:lnTo>
                  <a:cubicBezTo>
                    <a:pt x="379" y="993"/>
                    <a:pt x="434" y="985"/>
                    <a:pt x="489" y="985"/>
                  </a:cubicBezTo>
                  <a:cubicBezTo>
                    <a:pt x="544" y="985"/>
                    <a:pt x="599" y="993"/>
                    <a:pt x="662" y="1009"/>
                  </a:cubicBezTo>
                  <a:lnTo>
                    <a:pt x="851" y="1103"/>
                  </a:lnTo>
                  <a:lnTo>
                    <a:pt x="820" y="883"/>
                  </a:lnTo>
                  <a:cubicBezTo>
                    <a:pt x="788" y="788"/>
                    <a:pt x="820" y="662"/>
                    <a:pt x="946" y="568"/>
                  </a:cubicBezTo>
                  <a:lnTo>
                    <a:pt x="1103" y="410"/>
                  </a:lnTo>
                  <a:lnTo>
                    <a:pt x="914" y="379"/>
                  </a:lnTo>
                  <a:cubicBezTo>
                    <a:pt x="788" y="379"/>
                    <a:pt x="662" y="315"/>
                    <a:pt x="631" y="189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61"/>
            <p:cNvSpPr/>
            <p:nvPr/>
          </p:nvSpPr>
          <p:spPr>
            <a:xfrm>
              <a:off x="-54383600" y="3982600"/>
              <a:ext cx="241800" cy="130775"/>
            </a:xfrm>
            <a:custGeom>
              <a:avLst/>
              <a:gdLst/>
              <a:ahLst/>
              <a:cxnLst/>
              <a:rect l="l" t="t" r="r" b="b"/>
              <a:pathLst>
                <a:path w="9672" h="5231" extrusionOk="0">
                  <a:moveTo>
                    <a:pt x="4856" y="946"/>
                  </a:moveTo>
                  <a:cubicBezTo>
                    <a:pt x="4994" y="946"/>
                    <a:pt x="5135" y="1009"/>
                    <a:pt x="5198" y="1135"/>
                  </a:cubicBezTo>
                  <a:lnTo>
                    <a:pt x="5545" y="1859"/>
                  </a:lnTo>
                  <a:lnTo>
                    <a:pt x="6301" y="1954"/>
                  </a:lnTo>
                  <a:cubicBezTo>
                    <a:pt x="6616" y="2017"/>
                    <a:pt x="6742" y="2395"/>
                    <a:pt x="6490" y="2584"/>
                  </a:cubicBezTo>
                  <a:lnTo>
                    <a:pt x="5954" y="3151"/>
                  </a:lnTo>
                  <a:lnTo>
                    <a:pt x="6049" y="3907"/>
                  </a:lnTo>
                  <a:cubicBezTo>
                    <a:pt x="6098" y="4150"/>
                    <a:pt x="5921" y="4337"/>
                    <a:pt x="5707" y="4337"/>
                  </a:cubicBezTo>
                  <a:cubicBezTo>
                    <a:pt x="5644" y="4337"/>
                    <a:pt x="5578" y="4321"/>
                    <a:pt x="5513" y="4285"/>
                  </a:cubicBezTo>
                  <a:lnTo>
                    <a:pt x="4852" y="3939"/>
                  </a:lnTo>
                  <a:lnTo>
                    <a:pt x="4159" y="4285"/>
                  </a:lnTo>
                  <a:cubicBezTo>
                    <a:pt x="4101" y="4321"/>
                    <a:pt x="4041" y="4337"/>
                    <a:pt x="3982" y="4337"/>
                  </a:cubicBezTo>
                  <a:cubicBezTo>
                    <a:pt x="3781" y="4337"/>
                    <a:pt x="3599" y="4150"/>
                    <a:pt x="3623" y="3907"/>
                  </a:cubicBezTo>
                  <a:lnTo>
                    <a:pt x="3749" y="3151"/>
                  </a:lnTo>
                  <a:lnTo>
                    <a:pt x="3182" y="2584"/>
                  </a:lnTo>
                  <a:cubicBezTo>
                    <a:pt x="3025" y="2363"/>
                    <a:pt x="3151" y="1985"/>
                    <a:pt x="3434" y="1954"/>
                  </a:cubicBezTo>
                  <a:lnTo>
                    <a:pt x="4159" y="1859"/>
                  </a:lnTo>
                  <a:lnTo>
                    <a:pt x="4537" y="1135"/>
                  </a:lnTo>
                  <a:cubicBezTo>
                    <a:pt x="4584" y="1009"/>
                    <a:pt x="4718" y="946"/>
                    <a:pt x="4856" y="946"/>
                  </a:cubicBezTo>
                  <a:close/>
                  <a:moveTo>
                    <a:pt x="1859" y="1"/>
                  </a:moveTo>
                  <a:cubicBezTo>
                    <a:pt x="819" y="1"/>
                    <a:pt x="0" y="820"/>
                    <a:pt x="0" y="1859"/>
                  </a:cubicBezTo>
                  <a:lnTo>
                    <a:pt x="0" y="4096"/>
                  </a:lnTo>
                  <a:cubicBezTo>
                    <a:pt x="32" y="4726"/>
                    <a:pt x="504" y="5230"/>
                    <a:pt x="1134" y="5230"/>
                  </a:cubicBezTo>
                  <a:lnTo>
                    <a:pt x="8569" y="5230"/>
                  </a:lnTo>
                  <a:cubicBezTo>
                    <a:pt x="9199" y="5230"/>
                    <a:pt x="9672" y="4726"/>
                    <a:pt x="9672" y="4128"/>
                  </a:cubicBezTo>
                  <a:lnTo>
                    <a:pt x="9672" y="1859"/>
                  </a:lnTo>
                  <a:cubicBezTo>
                    <a:pt x="9672" y="820"/>
                    <a:pt x="8853" y="1"/>
                    <a:pt x="7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61"/>
            <p:cNvSpPr/>
            <p:nvPr/>
          </p:nvSpPr>
          <p:spPr>
            <a:xfrm>
              <a:off x="-54403300" y="4122000"/>
              <a:ext cx="58300" cy="140225"/>
            </a:xfrm>
            <a:custGeom>
              <a:avLst/>
              <a:gdLst/>
              <a:ahLst/>
              <a:cxnLst/>
              <a:rect l="l" t="t" r="r" b="b"/>
              <a:pathLst>
                <a:path w="2332" h="5609" extrusionOk="0">
                  <a:moveTo>
                    <a:pt x="820" y="1"/>
                  </a:moveTo>
                  <a:lnTo>
                    <a:pt x="820" y="3088"/>
                  </a:lnTo>
                  <a:cubicBezTo>
                    <a:pt x="820" y="3561"/>
                    <a:pt x="631" y="4034"/>
                    <a:pt x="315" y="4349"/>
                  </a:cubicBezTo>
                  <a:cubicBezTo>
                    <a:pt x="0" y="4664"/>
                    <a:pt x="32" y="5136"/>
                    <a:pt x="315" y="5420"/>
                  </a:cubicBezTo>
                  <a:cubicBezTo>
                    <a:pt x="473" y="5546"/>
                    <a:pt x="662" y="5609"/>
                    <a:pt x="851" y="5609"/>
                  </a:cubicBezTo>
                  <a:cubicBezTo>
                    <a:pt x="1040" y="5609"/>
                    <a:pt x="1229" y="5546"/>
                    <a:pt x="1387" y="5420"/>
                  </a:cubicBezTo>
                  <a:cubicBezTo>
                    <a:pt x="2017" y="4790"/>
                    <a:pt x="2332" y="3939"/>
                    <a:pt x="2332" y="3088"/>
                  </a:cubicBezTo>
                  <a:lnTo>
                    <a:pt x="2332" y="379"/>
                  </a:lnTo>
                  <a:lnTo>
                    <a:pt x="1954" y="379"/>
                  </a:lnTo>
                  <a:cubicBezTo>
                    <a:pt x="1913" y="382"/>
                    <a:pt x="1874" y="383"/>
                    <a:pt x="1836" y="383"/>
                  </a:cubicBezTo>
                  <a:cubicBezTo>
                    <a:pt x="1422" y="383"/>
                    <a:pt x="1108" y="232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61"/>
            <p:cNvSpPr/>
            <p:nvPr/>
          </p:nvSpPr>
          <p:spPr>
            <a:xfrm>
              <a:off x="-54346600" y="4132250"/>
              <a:ext cx="167800" cy="168575"/>
            </a:xfrm>
            <a:custGeom>
              <a:avLst/>
              <a:gdLst/>
              <a:ahLst/>
              <a:cxnLst/>
              <a:rect l="l" t="t" r="r" b="b"/>
              <a:pathLst>
                <a:path w="6712" h="6743" extrusionOk="0">
                  <a:moveTo>
                    <a:pt x="1860" y="757"/>
                  </a:moveTo>
                  <a:cubicBezTo>
                    <a:pt x="2049" y="757"/>
                    <a:pt x="2206" y="914"/>
                    <a:pt x="2206" y="1103"/>
                  </a:cubicBezTo>
                  <a:cubicBezTo>
                    <a:pt x="2206" y="1292"/>
                    <a:pt x="2049" y="1450"/>
                    <a:pt x="1860" y="1450"/>
                  </a:cubicBezTo>
                  <a:cubicBezTo>
                    <a:pt x="1846" y="1452"/>
                    <a:pt x="1832" y="1454"/>
                    <a:pt x="1818" y="1454"/>
                  </a:cubicBezTo>
                  <a:cubicBezTo>
                    <a:pt x="1671" y="1454"/>
                    <a:pt x="1513" y="1305"/>
                    <a:pt x="1513" y="1103"/>
                  </a:cubicBezTo>
                  <a:cubicBezTo>
                    <a:pt x="1513" y="914"/>
                    <a:pt x="1671" y="757"/>
                    <a:pt x="1860" y="757"/>
                  </a:cubicBezTo>
                  <a:close/>
                  <a:moveTo>
                    <a:pt x="4884" y="788"/>
                  </a:moveTo>
                  <a:cubicBezTo>
                    <a:pt x="5105" y="788"/>
                    <a:pt x="5262" y="946"/>
                    <a:pt x="5262" y="1135"/>
                  </a:cubicBezTo>
                  <a:cubicBezTo>
                    <a:pt x="5262" y="1324"/>
                    <a:pt x="5105" y="1481"/>
                    <a:pt x="4884" y="1481"/>
                  </a:cubicBezTo>
                  <a:cubicBezTo>
                    <a:pt x="4695" y="1481"/>
                    <a:pt x="4537" y="1324"/>
                    <a:pt x="4537" y="1135"/>
                  </a:cubicBezTo>
                  <a:cubicBezTo>
                    <a:pt x="4537" y="946"/>
                    <a:pt x="4695" y="788"/>
                    <a:pt x="4884" y="788"/>
                  </a:cubicBezTo>
                  <a:close/>
                  <a:moveTo>
                    <a:pt x="4455" y="3316"/>
                  </a:moveTo>
                  <a:cubicBezTo>
                    <a:pt x="4545" y="3316"/>
                    <a:pt x="4632" y="3356"/>
                    <a:pt x="4695" y="3435"/>
                  </a:cubicBezTo>
                  <a:cubicBezTo>
                    <a:pt x="4853" y="3592"/>
                    <a:pt x="4853" y="3813"/>
                    <a:pt x="4695" y="3939"/>
                  </a:cubicBezTo>
                  <a:cubicBezTo>
                    <a:pt x="4348" y="4285"/>
                    <a:pt x="3876" y="4474"/>
                    <a:pt x="3403" y="4474"/>
                  </a:cubicBezTo>
                  <a:cubicBezTo>
                    <a:pt x="2931" y="4474"/>
                    <a:pt x="2427" y="4285"/>
                    <a:pt x="2112" y="3939"/>
                  </a:cubicBezTo>
                  <a:cubicBezTo>
                    <a:pt x="1954" y="3781"/>
                    <a:pt x="1954" y="3529"/>
                    <a:pt x="2112" y="3435"/>
                  </a:cubicBezTo>
                  <a:cubicBezTo>
                    <a:pt x="2190" y="3356"/>
                    <a:pt x="2285" y="3316"/>
                    <a:pt x="2375" y="3316"/>
                  </a:cubicBezTo>
                  <a:cubicBezTo>
                    <a:pt x="2466" y="3316"/>
                    <a:pt x="2553" y="3356"/>
                    <a:pt x="2616" y="3435"/>
                  </a:cubicBezTo>
                  <a:cubicBezTo>
                    <a:pt x="2836" y="3639"/>
                    <a:pt x="3120" y="3742"/>
                    <a:pt x="3403" y="3742"/>
                  </a:cubicBezTo>
                  <a:cubicBezTo>
                    <a:pt x="3687" y="3742"/>
                    <a:pt x="3970" y="3639"/>
                    <a:pt x="4191" y="3435"/>
                  </a:cubicBezTo>
                  <a:cubicBezTo>
                    <a:pt x="4270" y="3356"/>
                    <a:pt x="4364" y="3316"/>
                    <a:pt x="4455" y="3316"/>
                  </a:cubicBezTo>
                  <a:close/>
                  <a:moveTo>
                    <a:pt x="757" y="1"/>
                  </a:moveTo>
                  <a:lnTo>
                    <a:pt x="757" y="2710"/>
                  </a:lnTo>
                  <a:cubicBezTo>
                    <a:pt x="757" y="3529"/>
                    <a:pt x="536" y="4285"/>
                    <a:pt x="1" y="5010"/>
                  </a:cubicBezTo>
                  <a:cubicBezTo>
                    <a:pt x="757" y="6049"/>
                    <a:pt x="1986" y="6743"/>
                    <a:pt x="3372" y="6743"/>
                  </a:cubicBezTo>
                  <a:cubicBezTo>
                    <a:pt x="4727" y="6743"/>
                    <a:pt x="5955" y="6049"/>
                    <a:pt x="6711" y="5010"/>
                  </a:cubicBezTo>
                  <a:cubicBezTo>
                    <a:pt x="6207" y="4285"/>
                    <a:pt x="5955" y="3498"/>
                    <a:pt x="5955" y="2710"/>
                  </a:cubicBezTo>
                  <a:lnTo>
                    <a:pt x="59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61"/>
            <p:cNvSpPr/>
            <p:nvPr/>
          </p:nvSpPr>
          <p:spPr>
            <a:xfrm>
              <a:off x="-54177250" y="4122000"/>
              <a:ext cx="57500" cy="141025"/>
            </a:xfrm>
            <a:custGeom>
              <a:avLst/>
              <a:gdLst/>
              <a:ahLst/>
              <a:cxnLst/>
              <a:rect l="l" t="t" r="r" b="b"/>
              <a:pathLst>
                <a:path w="2300" h="5641" extrusionOk="0">
                  <a:moveTo>
                    <a:pt x="1481" y="1"/>
                  </a:moveTo>
                  <a:cubicBezTo>
                    <a:pt x="1166" y="253"/>
                    <a:pt x="756" y="411"/>
                    <a:pt x="378" y="411"/>
                  </a:cubicBezTo>
                  <a:lnTo>
                    <a:pt x="0" y="411"/>
                  </a:lnTo>
                  <a:lnTo>
                    <a:pt x="0" y="3120"/>
                  </a:lnTo>
                  <a:cubicBezTo>
                    <a:pt x="0" y="4034"/>
                    <a:pt x="378" y="4821"/>
                    <a:pt x="945" y="5451"/>
                  </a:cubicBezTo>
                  <a:cubicBezTo>
                    <a:pt x="1103" y="5577"/>
                    <a:pt x="1292" y="5640"/>
                    <a:pt x="1481" y="5640"/>
                  </a:cubicBezTo>
                  <a:cubicBezTo>
                    <a:pt x="1670" y="5640"/>
                    <a:pt x="1859" y="5577"/>
                    <a:pt x="2017" y="5451"/>
                  </a:cubicBezTo>
                  <a:cubicBezTo>
                    <a:pt x="2300" y="5136"/>
                    <a:pt x="2300" y="4664"/>
                    <a:pt x="1985" y="4380"/>
                  </a:cubicBezTo>
                  <a:cubicBezTo>
                    <a:pt x="1639" y="4034"/>
                    <a:pt x="1481" y="3466"/>
                    <a:pt x="1481" y="1576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5" name="Google Shape;7805;p61"/>
          <p:cNvGrpSpPr/>
          <p:nvPr/>
        </p:nvGrpSpPr>
        <p:grpSpPr>
          <a:xfrm>
            <a:off x="7512313" y="2889172"/>
            <a:ext cx="356298" cy="356973"/>
            <a:chOff x="-52458650" y="3194400"/>
            <a:chExt cx="316625" cy="317225"/>
          </a:xfrm>
        </p:grpSpPr>
        <p:sp>
          <p:nvSpPr>
            <p:cNvPr id="7806" name="Google Shape;7806;p61"/>
            <p:cNvSpPr/>
            <p:nvPr/>
          </p:nvSpPr>
          <p:spPr>
            <a:xfrm>
              <a:off x="-52458650" y="3194400"/>
              <a:ext cx="316625" cy="166000"/>
            </a:xfrm>
            <a:custGeom>
              <a:avLst/>
              <a:gdLst/>
              <a:ahLst/>
              <a:cxnLst/>
              <a:rect l="l" t="t" r="r" b="b"/>
              <a:pathLst>
                <a:path w="12665" h="6640" extrusionOk="0">
                  <a:moveTo>
                    <a:pt x="6309" y="0"/>
                  </a:moveTo>
                  <a:cubicBezTo>
                    <a:pt x="6254" y="0"/>
                    <a:pt x="6207" y="8"/>
                    <a:pt x="6175" y="24"/>
                  </a:cubicBezTo>
                  <a:lnTo>
                    <a:pt x="189" y="3017"/>
                  </a:lnTo>
                  <a:cubicBezTo>
                    <a:pt x="63" y="3080"/>
                    <a:pt x="0" y="3206"/>
                    <a:pt x="0" y="3332"/>
                  </a:cubicBezTo>
                  <a:cubicBezTo>
                    <a:pt x="0" y="3489"/>
                    <a:pt x="63" y="3615"/>
                    <a:pt x="189" y="3647"/>
                  </a:cubicBezTo>
                  <a:lnTo>
                    <a:pt x="2394" y="4434"/>
                  </a:lnTo>
                  <a:lnTo>
                    <a:pt x="3025" y="3143"/>
                  </a:lnTo>
                  <a:cubicBezTo>
                    <a:pt x="3088" y="3017"/>
                    <a:pt x="3214" y="2922"/>
                    <a:pt x="3340" y="2922"/>
                  </a:cubicBezTo>
                  <a:lnTo>
                    <a:pt x="9326" y="2922"/>
                  </a:lnTo>
                  <a:cubicBezTo>
                    <a:pt x="9483" y="2922"/>
                    <a:pt x="9609" y="3017"/>
                    <a:pt x="9641" y="3143"/>
                  </a:cubicBezTo>
                  <a:lnTo>
                    <a:pt x="10271" y="4434"/>
                  </a:lnTo>
                  <a:lnTo>
                    <a:pt x="11940" y="3836"/>
                  </a:lnTo>
                  <a:lnTo>
                    <a:pt x="11940" y="6293"/>
                  </a:lnTo>
                  <a:cubicBezTo>
                    <a:pt x="11940" y="6482"/>
                    <a:pt x="12098" y="6640"/>
                    <a:pt x="12287" y="6640"/>
                  </a:cubicBezTo>
                  <a:cubicBezTo>
                    <a:pt x="12476" y="6640"/>
                    <a:pt x="12634" y="6482"/>
                    <a:pt x="12634" y="6293"/>
                  </a:cubicBezTo>
                  <a:lnTo>
                    <a:pt x="12634" y="3300"/>
                  </a:lnTo>
                  <a:cubicBezTo>
                    <a:pt x="12665" y="3206"/>
                    <a:pt x="12634" y="3048"/>
                    <a:pt x="12508" y="3017"/>
                  </a:cubicBezTo>
                  <a:lnTo>
                    <a:pt x="6490" y="24"/>
                  </a:lnTo>
                  <a:cubicBezTo>
                    <a:pt x="6427" y="8"/>
                    <a:pt x="6364" y="0"/>
                    <a:pt x="6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61"/>
            <p:cNvSpPr/>
            <p:nvPr/>
          </p:nvSpPr>
          <p:spPr>
            <a:xfrm>
              <a:off x="-52379100" y="3287125"/>
              <a:ext cx="156750" cy="18925"/>
            </a:xfrm>
            <a:custGeom>
              <a:avLst/>
              <a:gdLst/>
              <a:ahLst/>
              <a:cxnLst/>
              <a:rect l="l" t="t" r="r" b="b"/>
              <a:pathLst>
                <a:path w="6270" h="757" extrusionOk="0">
                  <a:moveTo>
                    <a:pt x="378" y="1"/>
                  </a:moveTo>
                  <a:lnTo>
                    <a:pt x="0" y="757"/>
                  </a:lnTo>
                  <a:lnTo>
                    <a:pt x="6270" y="757"/>
                  </a:lnTo>
                  <a:lnTo>
                    <a:pt x="58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61"/>
            <p:cNvSpPr/>
            <p:nvPr/>
          </p:nvSpPr>
          <p:spPr>
            <a:xfrm>
              <a:off x="-52383825" y="3361950"/>
              <a:ext cx="55150" cy="37050"/>
            </a:xfrm>
            <a:custGeom>
              <a:avLst/>
              <a:gdLst/>
              <a:ahLst/>
              <a:cxnLst/>
              <a:rect l="l" t="t" r="r" b="b"/>
              <a:pathLst>
                <a:path w="2206" h="1482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104"/>
                  </a:lnTo>
                  <a:cubicBezTo>
                    <a:pt x="0" y="1293"/>
                    <a:pt x="158" y="1450"/>
                    <a:pt x="347" y="1450"/>
                  </a:cubicBezTo>
                  <a:lnTo>
                    <a:pt x="1103" y="1450"/>
                  </a:lnTo>
                  <a:lnTo>
                    <a:pt x="1103" y="1482"/>
                  </a:lnTo>
                  <a:cubicBezTo>
                    <a:pt x="1733" y="1482"/>
                    <a:pt x="2205" y="946"/>
                    <a:pt x="2205" y="379"/>
                  </a:cubicBezTo>
                  <a:cubicBezTo>
                    <a:pt x="2205" y="158"/>
                    <a:pt x="2048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61"/>
            <p:cNvSpPr/>
            <p:nvPr/>
          </p:nvSpPr>
          <p:spPr>
            <a:xfrm>
              <a:off x="-52401950" y="3380075"/>
              <a:ext cx="204800" cy="131550"/>
            </a:xfrm>
            <a:custGeom>
              <a:avLst/>
              <a:gdLst/>
              <a:ahLst/>
              <a:cxnLst/>
              <a:rect l="l" t="t" r="r" b="b"/>
              <a:pathLst>
                <a:path w="8192" h="5262" extrusionOk="0">
                  <a:moveTo>
                    <a:pt x="5085" y="1804"/>
                  </a:moveTo>
                  <a:cubicBezTo>
                    <a:pt x="5175" y="1804"/>
                    <a:pt x="5262" y="1843"/>
                    <a:pt x="5325" y="1922"/>
                  </a:cubicBezTo>
                  <a:cubicBezTo>
                    <a:pt x="5514" y="2080"/>
                    <a:pt x="5514" y="2332"/>
                    <a:pt x="5356" y="2426"/>
                  </a:cubicBezTo>
                  <a:cubicBezTo>
                    <a:pt x="5010" y="2804"/>
                    <a:pt x="4537" y="2993"/>
                    <a:pt x="4065" y="2993"/>
                  </a:cubicBezTo>
                  <a:cubicBezTo>
                    <a:pt x="3561" y="2993"/>
                    <a:pt x="3088" y="2804"/>
                    <a:pt x="2710" y="2426"/>
                  </a:cubicBezTo>
                  <a:cubicBezTo>
                    <a:pt x="2552" y="2269"/>
                    <a:pt x="2552" y="2048"/>
                    <a:pt x="2710" y="1922"/>
                  </a:cubicBezTo>
                  <a:cubicBezTo>
                    <a:pt x="2789" y="1843"/>
                    <a:pt x="2891" y="1804"/>
                    <a:pt x="2990" y="1804"/>
                  </a:cubicBezTo>
                  <a:cubicBezTo>
                    <a:pt x="3088" y="1804"/>
                    <a:pt x="3182" y="1843"/>
                    <a:pt x="3245" y="1922"/>
                  </a:cubicBezTo>
                  <a:cubicBezTo>
                    <a:pt x="3450" y="2143"/>
                    <a:pt x="3734" y="2253"/>
                    <a:pt x="4021" y="2253"/>
                  </a:cubicBezTo>
                  <a:cubicBezTo>
                    <a:pt x="4309" y="2253"/>
                    <a:pt x="4600" y="2143"/>
                    <a:pt x="4821" y="1922"/>
                  </a:cubicBezTo>
                  <a:cubicBezTo>
                    <a:pt x="4899" y="1843"/>
                    <a:pt x="4994" y="1804"/>
                    <a:pt x="5085" y="1804"/>
                  </a:cubicBezTo>
                  <a:close/>
                  <a:moveTo>
                    <a:pt x="3655" y="0"/>
                  </a:moveTo>
                  <a:cubicBezTo>
                    <a:pt x="3498" y="851"/>
                    <a:pt x="2710" y="1481"/>
                    <a:pt x="1859" y="1481"/>
                  </a:cubicBezTo>
                  <a:lnTo>
                    <a:pt x="1103" y="1481"/>
                  </a:lnTo>
                  <a:cubicBezTo>
                    <a:pt x="473" y="1481"/>
                    <a:pt x="0" y="977"/>
                    <a:pt x="0" y="379"/>
                  </a:cubicBezTo>
                  <a:lnTo>
                    <a:pt x="0" y="1135"/>
                  </a:lnTo>
                  <a:cubicBezTo>
                    <a:pt x="0" y="3371"/>
                    <a:pt x="1859" y="5262"/>
                    <a:pt x="4096" y="5262"/>
                  </a:cubicBezTo>
                  <a:cubicBezTo>
                    <a:pt x="6333" y="5262"/>
                    <a:pt x="8192" y="3403"/>
                    <a:pt x="8192" y="1135"/>
                  </a:cubicBezTo>
                  <a:lnTo>
                    <a:pt x="8192" y="379"/>
                  </a:lnTo>
                  <a:cubicBezTo>
                    <a:pt x="8160" y="1009"/>
                    <a:pt x="7656" y="1481"/>
                    <a:pt x="7058" y="1481"/>
                  </a:cubicBezTo>
                  <a:lnTo>
                    <a:pt x="6301" y="1481"/>
                  </a:lnTo>
                  <a:cubicBezTo>
                    <a:pt x="5388" y="1481"/>
                    <a:pt x="4663" y="851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61"/>
            <p:cNvSpPr/>
            <p:nvPr/>
          </p:nvSpPr>
          <p:spPr>
            <a:xfrm>
              <a:off x="-52272000" y="3361950"/>
              <a:ext cx="55175" cy="37050"/>
            </a:xfrm>
            <a:custGeom>
              <a:avLst/>
              <a:gdLst/>
              <a:ahLst/>
              <a:cxnLst/>
              <a:rect l="l" t="t" r="r" b="b"/>
              <a:pathLst>
                <a:path w="2207" h="1482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1009"/>
                    <a:pt x="505" y="1482"/>
                    <a:pt x="1103" y="1482"/>
                  </a:cubicBezTo>
                  <a:lnTo>
                    <a:pt x="1860" y="1482"/>
                  </a:lnTo>
                  <a:cubicBezTo>
                    <a:pt x="2049" y="1482"/>
                    <a:pt x="2206" y="1324"/>
                    <a:pt x="2206" y="1104"/>
                  </a:cubicBezTo>
                  <a:lnTo>
                    <a:pt x="2206" y="379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61"/>
            <p:cNvSpPr/>
            <p:nvPr/>
          </p:nvSpPr>
          <p:spPr>
            <a:xfrm>
              <a:off x="-52402750" y="3324950"/>
              <a:ext cx="204825" cy="46475"/>
            </a:xfrm>
            <a:custGeom>
              <a:avLst/>
              <a:gdLst/>
              <a:ahLst/>
              <a:cxnLst/>
              <a:rect l="l" t="t" r="r" b="b"/>
              <a:pathLst>
                <a:path w="8193" h="1859" extrusionOk="0">
                  <a:moveTo>
                    <a:pt x="1" y="0"/>
                  </a:moveTo>
                  <a:lnTo>
                    <a:pt x="1" y="1859"/>
                  </a:lnTo>
                  <a:cubicBezTo>
                    <a:pt x="1" y="1229"/>
                    <a:pt x="505" y="725"/>
                    <a:pt x="1104" y="725"/>
                  </a:cubicBezTo>
                  <a:lnTo>
                    <a:pt x="2584" y="725"/>
                  </a:lnTo>
                  <a:cubicBezTo>
                    <a:pt x="3057" y="725"/>
                    <a:pt x="3498" y="1071"/>
                    <a:pt x="3656" y="1481"/>
                  </a:cubicBezTo>
                  <a:lnTo>
                    <a:pt x="4538" y="1481"/>
                  </a:lnTo>
                  <a:cubicBezTo>
                    <a:pt x="4695" y="1071"/>
                    <a:pt x="5073" y="725"/>
                    <a:pt x="5577" y="725"/>
                  </a:cubicBezTo>
                  <a:lnTo>
                    <a:pt x="7090" y="725"/>
                  </a:lnTo>
                  <a:cubicBezTo>
                    <a:pt x="7720" y="725"/>
                    <a:pt x="8192" y="1260"/>
                    <a:pt x="8192" y="1859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61"/>
            <p:cNvSpPr/>
            <p:nvPr/>
          </p:nvSpPr>
          <p:spPr>
            <a:xfrm>
              <a:off x="-52440550" y="33493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190"/>
                    <a:pt x="1" y="725"/>
                    <a:pt x="1" y="1261"/>
                  </a:cubicBezTo>
                  <a:cubicBezTo>
                    <a:pt x="1" y="1797"/>
                    <a:pt x="316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61"/>
            <p:cNvSpPr/>
            <p:nvPr/>
          </p:nvSpPr>
          <p:spPr>
            <a:xfrm>
              <a:off x="-52179050" y="33485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4" name="Google Shape;7814;p61"/>
          <p:cNvGrpSpPr/>
          <p:nvPr/>
        </p:nvGrpSpPr>
        <p:grpSpPr>
          <a:xfrm>
            <a:off x="7521611" y="3358148"/>
            <a:ext cx="337703" cy="357845"/>
            <a:chOff x="-52450000" y="3584850"/>
            <a:chExt cx="300100" cy="318000"/>
          </a:xfrm>
        </p:grpSpPr>
        <p:sp>
          <p:nvSpPr>
            <p:cNvPr id="7815" name="Google Shape;7815;p61"/>
            <p:cNvSpPr/>
            <p:nvPr/>
          </p:nvSpPr>
          <p:spPr>
            <a:xfrm>
              <a:off x="-52206625" y="360140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986" y="0"/>
                  </a:moveTo>
                  <a:cubicBezTo>
                    <a:pt x="1513" y="32"/>
                    <a:pt x="1103" y="252"/>
                    <a:pt x="694" y="599"/>
                  </a:cubicBezTo>
                  <a:cubicBezTo>
                    <a:pt x="347" y="914"/>
                    <a:pt x="64" y="1387"/>
                    <a:pt x="1" y="1859"/>
                  </a:cubicBezTo>
                  <a:cubicBezTo>
                    <a:pt x="64" y="1985"/>
                    <a:pt x="158" y="2143"/>
                    <a:pt x="221" y="2237"/>
                  </a:cubicBezTo>
                  <a:cubicBezTo>
                    <a:pt x="725" y="2174"/>
                    <a:pt x="1166" y="1985"/>
                    <a:pt x="1513" y="1607"/>
                  </a:cubicBezTo>
                  <a:cubicBezTo>
                    <a:pt x="1923" y="1197"/>
                    <a:pt x="2143" y="693"/>
                    <a:pt x="2206" y="189"/>
                  </a:cubicBezTo>
                  <a:cubicBezTo>
                    <a:pt x="2206" y="158"/>
                    <a:pt x="2206" y="95"/>
                    <a:pt x="2143" y="32"/>
                  </a:cubicBezTo>
                  <a:cubicBezTo>
                    <a:pt x="2112" y="0"/>
                    <a:pt x="2080" y="0"/>
                    <a:pt x="1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61"/>
            <p:cNvSpPr/>
            <p:nvPr/>
          </p:nvSpPr>
          <p:spPr>
            <a:xfrm>
              <a:off x="-52271200" y="3601700"/>
              <a:ext cx="29950" cy="11525"/>
            </a:xfrm>
            <a:custGeom>
              <a:avLst/>
              <a:gdLst/>
              <a:ahLst/>
              <a:cxnLst/>
              <a:rect l="l" t="t" r="r" b="b"/>
              <a:pathLst>
                <a:path w="1198" h="461" extrusionOk="0">
                  <a:moveTo>
                    <a:pt x="757" y="1"/>
                  </a:moveTo>
                  <a:cubicBezTo>
                    <a:pt x="507" y="1"/>
                    <a:pt x="260" y="23"/>
                    <a:pt x="0" y="83"/>
                  </a:cubicBezTo>
                  <a:cubicBezTo>
                    <a:pt x="410" y="146"/>
                    <a:pt x="756" y="272"/>
                    <a:pt x="1103" y="461"/>
                  </a:cubicBezTo>
                  <a:cubicBezTo>
                    <a:pt x="1103" y="303"/>
                    <a:pt x="1166" y="146"/>
                    <a:pt x="1197" y="20"/>
                  </a:cubicBezTo>
                  <a:cubicBezTo>
                    <a:pt x="1048" y="8"/>
                    <a:pt x="902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61"/>
            <p:cNvSpPr/>
            <p:nvPr/>
          </p:nvSpPr>
          <p:spPr>
            <a:xfrm>
              <a:off x="-52225525" y="3584850"/>
              <a:ext cx="30750" cy="44925"/>
            </a:xfrm>
            <a:custGeom>
              <a:avLst/>
              <a:gdLst/>
              <a:ahLst/>
              <a:cxnLst/>
              <a:rect l="l" t="t" r="r" b="b"/>
              <a:pathLst>
                <a:path w="1230" h="1797" extrusionOk="0">
                  <a:moveTo>
                    <a:pt x="757" y="1"/>
                  </a:moveTo>
                  <a:cubicBezTo>
                    <a:pt x="694" y="1"/>
                    <a:pt x="662" y="32"/>
                    <a:pt x="631" y="64"/>
                  </a:cubicBezTo>
                  <a:cubicBezTo>
                    <a:pt x="442" y="316"/>
                    <a:pt x="1" y="820"/>
                    <a:pt x="1" y="1418"/>
                  </a:cubicBezTo>
                  <a:lnTo>
                    <a:pt x="1" y="1607"/>
                  </a:lnTo>
                  <a:cubicBezTo>
                    <a:pt x="64" y="1702"/>
                    <a:pt x="158" y="1733"/>
                    <a:pt x="190" y="1796"/>
                  </a:cubicBezTo>
                  <a:cubicBezTo>
                    <a:pt x="347" y="1355"/>
                    <a:pt x="631" y="977"/>
                    <a:pt x="977" y="662"/>
                  </a:cubicBezTo>
                  <a:cubicBezTo>
                    <a:pt x="1072" y="599"/>
                    <a:pt x="1135" y="536"/>
                    <a:pt x="1229" y="505"/>
                  </a:cubicBezTo>
                  <a:cubicBezTo>
                    <a:pt x="1103" y="316"/>
                    <a:pt x="977" y="190"/>
                    <a:pt x="851" y="64"/>
                  </a:cubicBezTo>
                  <a:cubicBezTo>
                    <a:pt x="820" y="32"/>
                    <a:pt x="788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61"/>
            <p:cNvSpPr/>
            <p:nvPr/>
          </p:nvSpPr>
          <p:spPr>
            <a:xfrm>
              <a:off x="-52412200" y="3694325"/>
              <a:ext cx="205600" cy="208525"/>
            </a:xfrm>
            <a:custGeom>
              <a:avLst/>
              <a:gdLst/>
              <a:ahLst/>
              <a:cxnLst/>
              <a:rect l="l" t="t" r="r" b="b"/>
              <a:pathLst>
                <a:path w="8224" h="8341" extrusionOk="0">
                  <a:moveTo>
                    <a:pt x="2584" y="2269"/>
                  </a:moveTo>
                  <a:cubicBezTo>
                    <a:pt x="2773" y="2269"/>
                    <a:pt x="2931" y="2427"/>
                    <a:pt x="2931" y="2616"/>
                  </a:cubicBezTo>
                  <a:cubicBezTo>
                    <a:pt x="2931" y="2836"/>
                    <a:pt x="2773" y="2962"/>
                    <a:pt x="2584" y="2962"/>
                  </a:cubicBezTo>
                  <a:cubicBezTo>
                    <a:pt x="2568" y="2965"/>
                    <a:pt x="2552" y="2966"/>
                    <a:pt x="2536" y="2966"/>
                  </a:cubicBezTo>
                  <a:cubicBezTo>
                    <a:pt x="2369" y="2966"/>
                    <a:pt x="2238" y="2817"/>
                    <a:pt x="2238" y="2616"/>
                  </a:cubicBezTo>
                  <a:cubicBezTo>
                    <a:pt x="2238" y="2427"/>
                    <a:pt x="2395" y="2269"/>
                    <a:pt x="2584" y="2269"/>
                  </a:cubicBezTo>
                  <a:close/>
                  <a:moveTo>
                    <a:pt x="5577" y="2269"/>
                  </a:moveTo>
                  <a:cubicBezTo>
                    <a:pt x="5766" y="2269"/>
                    <a:pt x="5924" y="2427"/>
                    <a:pt x="5924" y="2616"/>
                  </a:cubicBezTo>
                  <a:cubicBezTo>
                    <a:pt x="5955" y="2836"/>
                    <a:pt x="5766" y="2994"/>
                    <a:pt x="5577" y="2994"/>
                  </a:cubicBezTo>
                  <a:cubicBezTo>
                    <a:pt x="5388" y="2994"/>
                    <a:pt x="5231" y="2836"/>
                    <a:pt x="5231" y="2616"/>
                  </a:cubicBezTo>
                  <a:cubicBezTo>
                    <a:pt x="5231" y="2427"/>
                    <a:pt x="5388" y="2269"/>
                    <a:pt x="5577" y="2269"/>
                  </a:cubicBezTo>
                  <a:close/>
                  <a:moveTo>
                    <a:pt x="5132" y="4923"/>
                  </a:moveTo>
                  <a:cubicBezTo>
                    <a:pt x="5231" y="4923"/>
                    <a:pt x="5325" y="4963"/>
                    <a:pt x="5388" y="5042"/>
                  </a:cubicBezTo>
                  <a:cubicBezTo>
                    <a:pt x="5577" y="5199"/>
                    <a:pt x="5577" y="5420"/>
                    <a:pt x="5420" y="5546"/>
                  </a:cubicBezTo>
                  <a:cubicBezTo>
                    <a:pt x="5073" y="5892"/>
                    <a:pt x="4601" y="6081"/>
                    <a:pt x="4128" y="6081"/>
                  </a:cubicBezTo>
                  <a:cubicBezTo>
                    <a:pt x="3592" y="6081"/>
                    <a:pt x="3120" y="5892"/>
                    <a:pt x="2773" y="5546"/>
                  </a:cubicBezTo>
                  <a:cubicBezTo>
                    <a:pt x="2616" y="5388"/>
                    <a:pt x="2616" y="5136"/>
                    <a:pt x="2773" y="5042"/>
                  </a:cubicBezTo>
                  <a:cubicBezTo>
                    <a:pt x="2852" y="4963"/>
                    <a:pt x="2954" y="4923"/>
                    <a:pt x="3049" y="4923"/>
                  </a:cubicBezTo>
                  <a:cubicBezTo>
                    <a:pt x="3144" y="4923"/>
                    <a:pt x="3230" y="4963"/>
                    <a:pt x="3277" y="5042"/>
                  </a:cubicBezTo>
                  <a:cubicBezTo>
                    <a:pt x="3498" y="5246"/>
                    <a:pt x="3789" y="5349"/>
                    <a:pt x="4077" y="5349"/>
                  </a:cubicBezTo>
                  <a:cubicBezTo>
                    <a:pt x="4364" y="5349"/>
                    <a:pt x="4648" y="5246"/>
                    <a:pt x="4853" y="5042"/>
                  </a:cubicBezTo>
                  <a:cubicBezTo>
                    <a:pt x="4931" y="4963"/>
                    <a:pt x="5034" y="4923"/>
                    <a:pt x="5132" y="4923"/>
                  </a:cubicBezTo>
                  <a:close/>
                  <a:moveTo>
                    <a:pt x="7468" y="1"/>
                  </a:moveTo>
                  <a:cubicBezTo>
                    <a:pt x="7027" y="1"/>
                    <a:pt x="6711" y="347"/>
                    <a:pt x="6711" y="725"/>
                  </a:cubicBezTo>
                  <a:cubicBezTo>
                    <a:pt x="6711" y="1135"/>
                    <a:pt x="6365" y="1482"/>
                    <a:pt x="5955" y="1482"/>
                  </a:cubicBezTo>
                  <a:lnTo>
                    <a:pt x="726" y="1482"/>
                  </a:lnTo>
                  <a:cubicBezTo>
                    <a:pt x="442" y="1482"/>
                    <a:pt x="221" y="1450"/>
                    <a:pt x="1" y="1356"/>
                  </a:cubicBezTo>
                  <a:lnTo>
                    <a:pt x="1" y="4033"/>
                  </a:lnTo>
                  <a:cubicBezTo>
                    <a:pt x="1" y="6176"/>
                    <a:pt x="1576" y="8129"/>
                    <a:pt x="3687" y="8318"/>
                  </a:cubicBezTo>
                  <a:cubicBezTo>
                    <a:pt x="3831" y="8333"/>
                    <a:pt x="3974" y="8340"/>
                    <a:pt x="4115" y="8340"/>
                  </a:cubicBezTo>
                  <a:cubicBezTo>
                    <a:pt x="6356" y="8340"/>
                    <a:pt x="8224" y="6504"/>
                    <a:pt x="8224" y="4223"/>
                  </a:cubicBezTo>
                  <a:lnTo>
                    <a:pt x="8224" y="757"/>
                  </a:lnTo>
                  <a:cubicBezTo>
                    <a:pt x="8224" y="347"/>
                    <a:pt x="7846" y="1"/>
                    <a:pt x="74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61"/>
            <p:cNvSpPr/>
            <p:nvPr/>
          </p:nvSpPr>
          <p:spPr>
            <a:xfrm>
              <a:off x="-52430300" y="3619500"/>
              <a:ext cx="219775" cy="92975"/>
            </a:xfrm>
            <a:custGeom>
              <a:avLst/>
              <a:gdLst/>
              <a:ahLst/>
              <a:cxnLst/>
              <a:rect l="l" t="t" r="r" b="b"/>
              <a:pathLst>
                <a:path w="8791" h="3719" extrusionOk="0">
                  <a:moveTo>
                    <a:pt x="2237" y="1"/>
                  </a:moveTo>
                  <a:cubicBezTo>
                    <a:pt x="1008" y="1"/>
                    <a:pt x="0" y="978"/>
                    <a:pt x="0" y="2238"/>
                  </a:cubicBezTo>
                  <a:cubicBezTo>
                    <a:pt x="0" y="2364"/>
                    <a:pt x="0" y="2427"/>
                    <a:pt x="32" y="2553"/>
                  </a:cubicBezTo>
                  <a:cubicBezTo>
                    <a:pt x="189" y="3214"/>
                    <a:pt x="788" y="3718"/>
                    <a:pt x="1481" y="3718"/>
                  </a:cubicBezTo>
                  <a:lnTo>
                    <a:pt x="6490" y="3718"/>
                  </a:lnTo>
                  <a:cubicBezTo>
                    <a:pt x="6585" y="3718"/>
                    <a:pt x="6648" y="3655"/>
                    <a:pt x="6679" y="3561"/>
                  </a:cubicBezTo>
                  <a:cubicBezTo>
                    <a:pt x="6774" y="2836"/>
                    <a:pt x="7404" y="2238"/>
                    <a:pt x="8192" y="2238"/>
                  </a:cubicBezTo>
                  <a:cubicBezTo>
                    <a:pt x="8381" y="2238"/>
                    <a:pt x="8570" y="2269"/>
                    <a:pt x="8790" y="2364"/>
                  </a:cubicBezTo>
                  <a:cubicBezTo>
                    <a:pt x="8349" y="978"/>
                    <a:pt x="7089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61"/>
            <p:cNvSpPr/>
            <p:nvPr/>
          </p:nvSpPr>
          <p:spPr>
            <a:xfrm>
              <a:off x="-52192450" y="3666775"/>
              <a:ext cx="42550" cy="120525"/>
            </a:xfrm>
            <a:custGeom>
              <a:avLst/>
              <a:gdLst/>
              <a:ahLst/>
              <a:cxnLst/>
              <a:rect l="l" t="t" r="r" b="b"/>
              <a:pathLst>
                <a:path w="1702" h="4821" extrusionOk="0">
                  <a:moveTo>
                    <a:pt x="851" y="0"/>
                  </a:moveTo>
                  <a:cubicBezTo>
                    <a:pt x="568" y="126"/>
                    <a:pt x="284" y="221"/>
                    <a:pt x="1" y="315"/>
                  </a:cubicBezTo>
                  <a:cubicBezTo>
                    <a:pt x="127" y="662"/>
                    <a:pt x="221" y="1040"/>
                    <a:pt x="221" y="1481"/>
                  </a:cubicBezTo>
                  <a:lnTo>
                    <a:pt x="221" y="4820"/>
                  </a:lnTo>
                  <a:cubicBezTo>
                    <a:pt x="1040" y="4820"/>
                    <a:pt x="1702" y="4159"/>
                    <a:pt x="1702" y="3340"/>
                  </a:cubicBezTo>
                  <a:cubicBezTo>
                    <a:pt x="1639" y="2710"/>
                    <a:pt x="1229" y="2143"/>
                    <a:pt x="694" y="1953"/>
                  </a:cubicBezTo>
                  <a:cubicBezTo>
                    <a:pt x="851" y="1575"/>
                    <a:pt x="914" y="1166"/>
                    <a:pt x="914" y="725"/>
                  </a:cubicBezTo>
                  <a:cubicBezTo>
                    <a:pt x="914" y="504"/>
                    <a:pt x="883" y="221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61"/>
            <p:cNvSpPr/>
            <p:nvPr/>
          </p:nvSpPr>
          <p:spPr>
            <a:xfrm>
              <a:off x="-524500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2" name="Google Shape;7822;p61"/>
          <p:cNvGrpSpPr/>
          <p:nvPr/>
        </p:nvGrpSpPr>
        <p:grpSpPr>
          <a:xfrm>
            <a:off x="7533131" y="3822621"/>
            <a:ext cx="314662" cy="357226"/>
            <a:chOff x="-52440550" y="3977875"/>
            <a:chExt cx="279625" cy="317450"/>
          </a:xfrm>
        </p:grpSpPr>
        <p:sp>
          <p:nvSpPr>
            <p:cNvPr id="7823" name="Google Shape;7823;p61"/>
            <p:cNvSpPr/>
            <p:nvPr/>
          </p:nvSpPr>
          <p:spPr>
            <a:xfrm>
              <a:off x="-52403525" y="4052700"/>
              <a:ext cx="76425" cy="18150"/>
            </a:xfrm>
            <a:custGeom>
              <a:avLst/>
              <a:gdLst/>
              <a:ahLst/>
              <a:cxnLst/>
              <a:rect l="l" t="t" r="r" b="b"/>
              <a:pathLst>
                <a:path w="3057" h="726" extrusionOk="0">
                  <a:moveTo>
                    <a:pt x="0" y="1"/>
                  </a:moveTo>
                  <a:lnTo>
                    <a:pt x="0" y="725"/>
                  </a:lnTo>
                  <a:lnTo>
                    <a:pt x="3056" y="725"/>
                  </a:lnTo>
                  <a:cubicBezTo>
                    <a:pt x="3025" y="631"/>
                    <a:pt x="2993" y="473"/>
                    <a:pt x="2993" y="347"/>
                  </a:cubicBezTo>
                  <a:cubicBezTo>
                    <a:pt x="2993" y="221"/>
                    <a:pt x="3025" y="95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61"/>
            <p:cNvSpPr/>
            <p:nvPr/>
          </p:nvSpPr>
          <p:spPr>
            <a:xfrm>
              <a:off x="-52357850" y="4088925"/>
              <a:ext cx="168575" cy="33075"/>
            </a:xfrm>
            <a:custGeom>
              <a:avLst/>
              <a:gdLst/>
              <a:ahLst/>
              <a:cxnLst/>
              <a:rect l="l" t="t" r="r" b="b"/>
              <a:pathLst>
                <a:path w="6743" h="1323" extrusionOk="0">
                  <a:moveTo>
                    <a:pt x="1" y="1"/>
                  </a:moveTo>
                  <a:cubicBezTo>
                    <a:pt x="1387" y="631"/>
                    <a:pt x="2836" y="1072"/>
                    <a:pt x="4348" y="1292"/>
                  </a:cubicBezTo>
                  <a:cubicBezTo>
                    <a:pt x="4474" y="1313"/>
                    <a:pt x="4599" y="1322"/>
                    <a:pt x="4723" y="1322"/>
                  </a:cubicBezTo>
                  <a:cubicBezTo>
                    <a:pt x="5372" y="1322"/>
                    <a:pt x="5978" y="1054"/>
                    <a:pt x="6428" y="631"/>
                  </a:cubicBezTo>
                  <a:cubicBezTo>
                    <a:pt x="6554" y="505"/>
                    <a:pt x="6617" y="379"/>
                    <a:pt x="6711" y="284"/>
                  </a:cubicBezTo>
                  <a:cubicBezTo>
                    <a:pt x="6743" y="221"/>
                    <a:pt x="6743" y="158"/>
                    <a:pt x="6711" y="64"/>
                  </a:cubicBezTo>
                  <a:cubicBezTo>
                    <a:pt x="6680" y="32"/>
                    <a:pt x="6585" y="1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61"/>
            <p:cNvSpPr/>
            <p:nvPr/>
          </p:nvSpPr>
          <p:spPr>
            <a:xfrm>
              <a:off x="-52309000" y="40519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61"/>
            <p:cNvSpPr/>
            <p:nvPr/>
          </p:nvSpPr>
          <p:spPr>
            <a:xfrm>
              <a:off x="-52402750" y="3977875"/>
              <a:ext cx="204825" cy="55950"/>
            </a:xfrm>
            <a:custGeom>
              <a:avLst/>
              <a:gdLst/>
              <a:ahLst/>
              <a:cxnLst/>
              <a:rect l="l" t="t" r="r" b="b"/>
              <a:pathLst>
                <a:path w="8193" h="2238" extrusionOk="0">
                  <a:moveTo>
                    <a:pt x="1104" y="1"/>
                  </a:moveTo>
                  <a:cubicBezTo>
                    <a:pt x="474" y="1"/>
                    <a:pt x="1" y="505"/>
                    <a:pt x="1" y="1103"/>
                  </a:cubicBezTo>
                  <a:lnTo>
                    <a:pt x="1" y="2237"/>
                  </a:lnTo>
                  <a:lnTo>
                    <a:pt x="8192" y="2237"/>
                  </a:lnTo>
                  <a:lnTo>
                    <a:pt x="8192" y="1103"/>
                  </a:lnTo>
                  <a:cubicBezTo>
                    <a:pt x="8192" y="473"/>
                    <a:pt x="7688" y="1"/>
                    <a:pt x="7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61"/>
            <p:cNvSpPr/>
            <p:nvPr/>
          </p:nvSpPr>
          <p:spPr>
            <a:xfrm>
              <a:off x="-52275150" y="4052700"/>
              <a:ext cx="77225" cy="17350"/>
            </a:xfrm>
            <a:custGeom>
              <a:avLst/>
              <a:gdLst/>
              <a:ahLst/>
              <a:cxnLst/>
              <a:rect l="l" t="t" r="r" b="b"/>
              <a:pathLst>
                <a:path w="3089" h="694" extrusionOk="0">
                  <a:moveTo>
                    <a:pt x="1" y="1"/>
                  </a:moveTo>
                  <a:cubicBezTo>
                    <a:pt x="64" y="95"/>
                    <a:pt x="95" y="221"/>
                    <a:pt x="95" y="347"/>
                  </a:cubicBezTo>
                  <a:cubicBezTo>
                    <a:pt x="95" y="442"/>
                    <a:pt x="64" y="568"/>
                    <a:pt x="1" y="694"/>
                  </a:cubicBezTo>
                  <a:lnTo>
                    <a:pt x="3088" y="694"/>
                  </a:lnTo>
                  <a:lnTo>
                    <a:pt x="30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61"/>
            <p:cNvSpPr/>
            <p:nvPr/>
          </p:nvSpPr>
          <p:spPr>
            <a:xfrm>
              <a:off x="-52403525" y="4089725"/>
              <a:ext cx="204800" cy="205600"/>
            </a:xfrm>
            <a:custGeom>
              <a:avLst/>
              <a:gdLst/>
              <a:ahLst/>
              <a:cxnLst/>
              <a:rect l="l" t="t" r="r" b="b"/>
              <a:pathLst>
                <a:path w="8192" h="8224" extrusionOk="0">
                  <a:moveTo>
                    <a:pt x="2584" y="2993"/>
                  </a:moveTo>
                  <a:cubicBezTo>
                    <a:pt x="2773" y="2993"/>
                    <a:pt x="2930" y="3151"/>
                    <a:pt x="2930" y="3340"/>
                  </a:cubicBezTo>
                  <a:cubicBezTo>
                    <a:pt x="2930" y="3560"/>
                    <a:pt x="2773" y="3718"/>
                    <a:pt x="2584" y="3718"/>
                  </a:cubicBezTo>
                  <a:cubicBezTo>
                    <a:pt x="2426" y="3718"/>
                    <a:pt x="2237" y="3560"/>
                    <a:pt x="2237" y="3340"/>
                  </a:cubicBezTo>
                  <a:cubicBezTo>
                    <a:pt x="2237" y="3151"/>
                    <a:pt x="2395" y="2993"/>
                    <a:pt x="2584" y="2993"/>
                  </a:cubicBezTo>
                  <a:close/>
                  <a:moveTo>
                    <a:pt x="5608" y="2993"/>
                  </a:moveTo>
                  <a:cubicBezTo>
                    <a:pt x="5829" y="2993"/>
                    <a:pt x="5986" y="3151"/>
                    <a:pt x="5986" y="3340"/>
                  </a:cubicBezTo>
                  <a:cubicBezTo>
                    <a:pt x="5986" y="3560"/>
                    <a:pt x="5829" y="3718"/>
                    <a:pt x="5608" y="3718"/>
                  </a:cubicBezTo>
                  <a:cubicBezTo>
                    <a:pt x="5419" y="3718"/>
                    <a:pt x="5262" y="3560"/>
                    <a:pt x="5262" y="3340"/>
                  </a:cubicBezTo>
                  <a:cubicBezTo>
                    <a:pt x="5262" y="3151"/>
                    <a:pt x="5419" y="2993"/>
                    <a:pt x="5608" y="2993"/>
                  </a:cubicBezTo>
                  <a:close/>
                  <a:moveTo>
                    <a:pt x="5148" y="5553"/>
                  </a:moveTo>
                  <a:cubicBezTo>
                    <a:pt x="5238" y="5553"/>
                    <a:pt x="5325" y="5592"/>
                    <a:pt x="5388" y="5671"/>
                  </a:cubicBezTo>
                  <a:cubicBezTo>
                    <a:pt x="5577" y="5797"/>
                    <a:pt x="5577" y="6018"/>
                    <a:pt x="5419" y="6175"/>
                  </a:cubicBezTo>
                  <a:cubicBezTo>
                    <a:pt x="5073" y="6522"/>
                    <a:pt x="4600" y="6742"/>
                    <a:pt x="4128" y="6742"/>
                  </a:cubicBezTo>
                  <a:cubicBezTo>
                    <a:pt x="3624" y="6742"/>
                    <a:pt x="3151" y="6522"/>
                    <a:pt x="2773" y="6175"/>
                  </a:cubicBezTo>
                  <a:cubicBezTo>
                    <a:pt x="2615" y="6018"/>
                    <a:pt x="2615" y="5797"/>
                    <a:pt x="2773" y="5671"/>
                  </a:cubicBezTo>
                  <a:cubicBezTo>
                    <a:pt x="2852" y="5592"/>
                    <a:pt x="2954" y="5553"/>
                    <a:pt x="3053" y="5553"/>
                  </a:cubicBezTo>
                  <a:cubicBezTo>
                    <a:pt x="3151" y="5553"/>
                    <a:pt x="3245" y="5592"/>
                    <a:pt x="3308" y="5671"/>
                  </a:cubicBezTo>
                  <a:cubicBezTo>
                    <a:pt x="3513" y="5892"/>
                    <a:pt x="3797" y="6002"/>
                    <a:pt x="4084" y="6002"/>
                  </a:cubicBezTo>
                  <a:cubicBezTo>
                    <a:pt x="4372" y="6002"/>
                    <a:pt x="4663" y="5892"/>
                    <a:pt x="4884" y="5671"/>
                  </a:cubicBezTo>
                  <a:cubicBezTo>
                    <a:pt x="4962" y="5592"/>
                    <a:pt x="5057" y="5553"/>
                    <a:pt x="5148" y="5553"/>
                  </a:cubicBezTo>
                  <a:close/>
                  <a:moveTo>
                    <a:pt x="0" y="0"/>
                  </a:moveTo>
                  <a:lnTo>
                    <a:pt x="0" y="4096"/>
                  </a:lnTo>
                  <a:cubicBezTo>
                    <a:pt x="0" y="6333"/>
                    <a:pt x="1828" y="8223"/>
                    <a:pt x="4096" y="8223"/>
                  </a:cubicBezTo>
                  <a:cubicBezTo>
                    <a:pt x="6333" y="8223"/>
                    <a:pt x="8192" y="6396"/>
                    <a:pt x="8192" y="4096"/>
                  </a:cubicBezTo>
                  <a:lnTo>
                    <a:pt x="8192" y="1576"/>
                  </a:lnTo>
                  <a:cubicBezTo>
                    <a:pt x="7656" y="1891"/>
                    <a:pt x="7089" y="2080"/>
                    <a:pt x="6490" y="2080"/>
                  </a:cubicBezTo>
                  <a:cubicBezTo>
                    <a:pt x="6364" y="2048"/>
                    <a:pt x="6207" y="2048"/>
                    <a:pt x="6049" y="2017"/>
                  </a:cubicBezTo>
                  <a:cubicBezTo>
                    <a:pt x="4317" y="1733"/>
                    <a:pt x="2615" y="1229"/>
                    <a:pt x="1009" y="441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61"/>
            <p:cNvSpPr/>
            <p:nvPr/>
          </p:nvSpPr>
          <p:spPr>
            <a:xfrm>
              <a:off x="-52179050" y="4132250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1"/>
                  </a:cubicBezTo>
                  <a:cubicBezTo>
                    <a:pt x="725" y="694"/>
                    <a:pt x="410" y="22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61"/>
            <p:cNvSpPr/>
            <p:nvPr/>
          </p:nvSpPr>
          <p:spPr>
            <a:xfrm>
              <a:off x="-5244055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1" name="Google Shape;7831;p61"/>
          <p:cNvGrpSpPr/>
          <p:nvPr/>
        </p:nvGrpSpPr>
        <p:grpSpPr>
          <a:xfrm>
            <a:off x="6645066" y="4278827"/>
            <a:ext cx="314662" cy="358999"/>
            <a:chOff x="-51623775" y="3584850"/>
            <a:chExt cx="279625" cy="319025"/>
          </a:xfrm>
        </p:grpSpPr>
        <p:sp>
          <p:nvSpPr>
            <p:cNvPr id="7832" name="Google Shape;7832;p61"/>
            <p:cNvSpPr/>
            <p:nvPr/>
          </p:nvSpPr>
          <p:spPr>
            <a:xfrm>
              <a:off x="-51497750" y="3832175"/>
              <a:ext cx="26000" cy="13200"/>
            </a:xfrm>
            <a:custGeom>
              <a:avLst/>
              <a:gdLst/>
              <a:ahLst/>
              <a:cxnLst/>
              <a:rect l="l" t="t" r="r" b="b"/>
              <a:pathLst>
                <a:path w="1040" h="528" extrusionOk="0">
                  <a:moveTo>
                    <a:pt x="504" y="0"/>
                  </a:moveTo>
                  <a:cubicBezTo>
                    <a:pt x="378" y="189"/>
                    <a:pt x="252" y="252"/>
                    <a:pt x="0" y="410"/>
                  </a:cubicBezTo>
                  <a:cubicBezTo>
                    <a:pt x="158" y="489"/>
                    <a:pt x="339" y="528"/>
                    <a:pt x="520" y="528"/>
                  </a:cubicBezTo>
                  <a:cubicBezTo>
                    <a:pt x="701" y="528"/>
                    <a:pt x="882" y="489"/>
                    <a:pt x="1040" y="410"/>
                  </a:cubicBezTo>
                  <a:cubicBezTo>
                    <a:pt x="788" y="252"/>
                    <a:pt x="693" y="158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61"/>
            <p:cNvSpPr/>
            <p:nvPr/>
          </p:nvSpPr>
          <p:spPr>
            <a:xfrm>
              <a:off x="-51574150" y="3809300"/>
              <a:ext cx="78000" cy="26550"/>
            </a:xfrm>
            <a:custGeom>
              <a:avLst/>
              <a:gdLst/>
              <a:ahLst/>
              <a:cxnLst/>
              <a:rect l="l" t="t" r="r" b="b"/>
              <a:pathLst>
                <a:path w="3120" h="1062" extrusionOk="0">
                  <a:moveTo>
                    <a:pt x="2547" y="1"/>
                  </a:moveTo>
                  <a:cubicBezTo>
                    <a:pt x="2380" y="1"/>
                    <a:pt x="2203" y="61"/>
                    <a:pt x="2048" y="191"/>
                  </a:cubicBezTo>
                  <a:cubicBezTo>
                    <a:pt x="1784" y="477"/>
                    <a:pt x="1443" y="609"/>
                    <a:pt x="1078" y="609"/>
                  </a:cubicBezTo>
                  <a:cubicBezTo>
                    <a:pt x="921" y="609"/>
                    <a:pt x="760" y="585"/>
                    <a:pt x="599" y="537"/>
                  </a:cubicBezTo>
                  <a:lnTo>
                    <a:pt x="0" y="348"/>
                  </a:lnTo>
                  <a:lnTo>
                    <a:pt x="0" y="348"/>
                  </a:lnTo>
                  <a:cubicBezTo>
                    <a:pt x="401" y="819"/>
                    <a:pt x="977" y="1061"/>
                    <a:pt x="1572" y="1061"/>
                  </a:cubicBezTo>
                  <a:cubicBezTo>
                    <a:pt x="1773" y="1061"/>
                    <a:pt x="1975" y="1034"/>
                    <a:pt x="2174" y="978"/>
                  </a:cubicBezTo>
                  <a:cubicBezTo>
                    <a:pt x="2615" y="821"/>
                    <a:pt x="2804" y="632"/>
                    <a:pt x="3119" y="348"/>
                  </a:cubicBezTo>
                  <a:cubicBezTo>
                    <a:pt x="3008" y="125"/>
                    <a:pt x="2787" y="1"/>
                    <a:pt x="2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61"/>
            <p:cNvSpPr/>
            <p:nvPr/>
          </p:nvSpPr>
          <p:spPr>
            <a:xfrm>
              <a:off x="-51579675" y="3837675"/>
              <a:ext cx="190625" cy="66200"/>
            </a:xfrm>
            <a:custGeom>
              <a:avLst/>
              <a:gdLst/>
              <a:ahLst/>
              <a:cxnLst/>
              <a:rect l="l" t="t" r="r" b="b"/>
              <a:pathLst>
                <a:path w="7625" h="2648" extrusionOk="0">
                  <a:moveTo>
                    <a:pt x="7625" y="1"/>
                  </a:moveTo>
                  <a:lnTo>
                    <a:pt x="7625" y="1"/>
                  </a:lnTo>
                  <a:cubicBezTo>
                    <a:pt x="7121" y="442"/>
                    <a:pt x="6491" y="662"/>
                    <a:pt x="5829" y="662"/>
                  </a:cubicBezTo>
                  <a:cubicBezTo>
                    <a:pt x="5577" y="662"/>
                    <a:pt x="5356" y="631"/>
                    <a:pt x="5104" y="568"/>
                  </a:cubicBezTo>
                  <a:cubicBezTo>
                    <a:pt x="4758" y="914"/>
                    <a:pt x="4285" y="1103"/>
                    <a:pt x="3813" y="1103"/>
                  </a:cubicBezTo>
                  <a:cubicBezTo>
                    <a:pt x="3340" y="1103"/>
                    <a:pt x="2868" y="914"/>
                    <a:pt x="2521" y="568"/>
                  </a:cubicBezTo>
                  <a:cubicBezTo>
                    <a:pt x="2269" y="631"/>
                    <a:pt x="2048" y="662"/>
                    <a:pt x="1796" y="662"/>
                  </a:cubicBezTo>
                  <a:cubicBezTo>
                    <a:pt x="1135" y="662"/>
                    <a:pt x="505" y="442"/>
                    <a:pt x="1" y="1"/>
                  </a:cubicBezTo>
                  <a:lnTo>
                    <a:pt x="1" y="1"/>
                  </a:lnTo>
                  <a:cubicBezTo>
                    <a:pt x="599" y="1576"/>
                    <a:pt x="2111" y="2647"/>
                    <a:pt x="3813" y="2647"/>
                  </a:cubicBezTo>
                  <a:cubicBezTo>
                    <a:pt x="5514" y="2647"/>
                    <a:pt x="7058" y="1576"/>
                    <a:pt x="76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61"/>
            <p:cNvSpPr/>
            <p:nvPr/>
          </p:nvSpPr>
          <p:spPr>
            <a:xfrm>
              <a:off x="-51473350" y="3809250"/>
              <a:ext cx="78000" cy="26500"/>
            </a:xfrm>
            <a:custGeom>
              <a:avLst/>
              <a:gdLst/>
              <a:ahLst/>
              <a:cxnLst/>
              <a:rect l="l" t="t" r="r" b="b"/>
              <a:pathLst>
                <a:path w="3120" h="1060" extrusionOk="0">
                  <a:moveTo>
                    <a:pt x="600" y="1"/>
                  </a:moveTo>
                  <a:cubicBezTo>
                    <a:pt x="364" y="1"/>
                    <a:pt x="129" y="117"/>
                    <a:pt x="1" y="319"/>
                  </a:cubicBezTo>
                  <a:cubicBezTo>
                    <a:pt x="284" y="602"/>
                    <a:pt x="505" y="823"/>
                    <a:pt x="946" y="949"/>
                  </a:cubicBezTo>
                  <a:cubicBezTo>
                    <a:pt x="1155" y="1024"/>
                    <a:pt x="1369" y="1059"/>
                    <a:pt x="1580" y="1059"/>
                  </a:cubicBezTo>
                  <a:cubicBezTo>
                    <a:pt x="2163" y="1059"/>
                    <a:pt x="2727" y="790"/>
                    <a:pt x="3120" y="350"/>
                  </a:cubicBezTo>
                  <a:lnTo>
                    <a:pt x="3120" y="350"/>
                  </a:lnTo>
                  <a:lnTo>
                    <a:pt x="2521" y="539"/>
                  </a:lnTo>
                  <a:cubicBezTo>
                    <a:pt x="2369" y="587"/>
                    <a:pt x="2212" y="611"/>
                    <a:pt x="2056" y="611"/>
                  </a:cubicBezTo>
                  <a:cubicBezTo>
                    <a:pt x="1693" y="611"/>
                    <a:pt x="1336" y="479"/>
                    <a:pt x="1072" y="193"/>
                  </a:cubicBezTo>
                  <a:cubicBezTo>
                    <a:pt x="940" y="61"/>
                    <a:pt x="770" y="1"/>
                    <a:pt x="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61"/>
            <p:cNvSpPr/>
            <p:nvPr/>
          </p:nvSpPr>
          <p:spPr>
            <a:xfrm>
              <a:off x="-51598575" y="3584850"/>
              <a:ext cx="226850" cy="111875"/>
            </a:xfrm>
            <a:custGeom>
              <a:avLst/>
              <a:gdLst/>
              <a:ahLst/>
              <a:cxnLst/>
              <a:rect l="l" t="t" r="r" b="b"/>
              <a:pathLst>
                <a:path w="9074" h="4475" extrusionOk="0">
                  <a:moveTo>
                    <a:pt x="757" y="1"/>
                  </a:moveTo>
                  <a:cubicBezTo>
                    <a:pt x="379" y="1"/>
                    <a:pt x="1" y="347"/>
                    <a:pt x="1" y="725"/>
                  </a:cubicBezTo>
                  <a:cubicBezTo>
                    <a:pt x="1" y="1009"/>
                    <a:pt x="158" y="1261"/>
                    <a:pt x="379" y="1355"/>
                  </a:cubicBezTo>
                  <a:lnTo>
                    <a:pt x="379" y="4474"/>
                  </a:lnTo>
                  <a:lnTo>
                    <a:pt x="3561" y="4474"/>
                  </a:lnTo>
                  <a:lnTo>
                    <a:pt x="3120" y="4033"/>
                  </a:lnTo>
                  <a:cubicBezTo>
                    <a:pt x="2962" y="3876"/>
                    <a:pt x="2962" y="3655"/>
                    <a:pt x="3120" y="3529"/>
                  </a:cubicBezTo>
                  <a:lnTo>
                    <a:pt x="4191" y="2458"/>
                  </a:lnTo>
                  <a:cubicBezTo>
                    <a:pt x="4269" y="2379"/>
                    <a:pt x="4364" y="2340"/>
                    <a:pt x="4455" y="2340"/>
                  </a:cubicBezTo>
                  <a:cubicBezTo>
                    <a:pt x="4545" y="2340"/>
                    <a:pt x="4632" y="2379"/>
                    <a:pt x="4695" y="2458"/>
                  </a:cubicBezTo>
                  <a:lnTo>
                    <a:pt x="5766" y="3529"/>
                  </a:lnTo>
                  <a:cubicBezTo>
                    <a:pt x="5923" y="3687"/>
                    <a:pt x="5923" y="3939"/>
                    <a:pt x="5766" y="4033"/>
                  </a:cubicBezTo>
                  <a:lnTo>
                    <a:pt x="5325" y="4474"/>
                  </a:lnTo>
                  <a:lnTo>
                    <a:pt x="8507" y="4474"/>
                  </a:lnTo>
                  <a:lnTo>
                    <a:pt x="8507" y="1355"/>
                  </a:lnTo>
                  <a:cubicBezTo>
                    <a:pt x="8759" y="1261"/>
                    <a:pt x="8885" y="1009"/>
                    <a:pt x="8885" y="725"/>
                  </a:cubicBezTo>
                  <a:cubicBezTo>
                    <a:pt x="9074" y="347"/>
                    <a:pt x="8696" y="1"/>
                    <a:pt x="8318" y="1"/>
                  </a:cubicBezTo>
                  <a:cubicBezTo>
                    <a:pt x="7908" y="1"/>
                    <a:pt x="7562" y="347"/>
                    <a:pt x="7562" y="725"/>
                  </a:cubicBezTo>
                  <a:cubicBezTo>
                    <a:pt x="7562" y="883"/>
                    <a:pt x="7625" y="1009"/>
                    <a:pt x="7688" y="1135"/>
                  </a:cubicBezTo>
                  <a:lnTo>
                    <a:pt x="6428" y="2143"/>
                  </a:lnTo>
                  <a:lnTo>
                    <a:pt x="5167" y="1135"/>
                  </a:lnTo>
                  <a:cubicBezTo>
                    <a:pt x="5262" y="1009"/>
                    <a:pt x="5293" y="883"/>
                    <a:pt x="5293" y="725"/>
                  </a:cubicBezTo>
                  <a:cubicBezTo>
                    <a:pt x="5293" y="347"/>
                    <a:pt x="4947" y="1"/>
                    <a:pt x="4537" y="1"/>
                  </a:cubicBezTo>
                  <a:cubicBezTo>
                    <a:pt x="4159" y="1"/>
                    <a:pt x="3781" y="347"/>
                    <a:pt x="3781" y="725"/>
                  </a:cubicBezTo>
                  <a:cubicBezTo>
                    <a:pt x="3781" y="883"/>
                    <a:pt x="3844" y="1009"/>
                    <a:pt x="3907" y="1135"/>
                  </a:cubicBezTo>
                  <a:lnTo>
                    <a:pt x="2647" y="2143"/>
                  </a:lnTo>
                  <a:lnTo>
                    <a:pt x="1387" y="1135"/>
                  </a:lnTo>
                  <a:cubicBezTo>
                    <a:pt x="1481" y="1009"/>
                    <a:pt x="1513" y="883"/>
                    <a:pt x="1513" y="725"/>
                  </a:cubicBezTo>
                  <a:cubicBezTo>
                    <a:pt x="1513" y="347"/>
                    <a:pt x="1166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61"/>
            <p:cNvSpPr/>
            <p:nvPr/>
          </p:nvSpPr>
          <p:spPr>
            <a:xfrm>
              <a:off x="-51623775" y="37037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725" y="1"/>
                  </a:moveTo>
                  <a:cubicBezTo>
                    <a:pt x="252" y="190"/>
                    <a:pt x="0" y="726"/>
                    <a:pt x="0" y="1261"/>
                  </a:cubicBezTo>
                  <a:cubicBezTo>
                    <a:pt x="0" y="1797"/>
                    <a:pt x="315" y="2301"/>
                    <a:pt x="725" y="2553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61"/>
            <p:cNvSpPr/>
            <p:nvPr/>
          </p:nvSpPr>
          <p:spPr>
            <a:xfrm>
              <a:off x="-51363075" y="37030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61"/>
            <p:cNvSpPr/>
            <p:nvPr/>
          </p:nvSpPr>
          <p:spPr>
            <a:xfrm>
              <a:off x="-51586750" y="3716375"/>
              <a:ext cx="207150" cy="89775"/>
            </a:xfrm>
            <a:custGeom>
              <a:avLst/>
              <a:gdLst/>
              <a:ahLst/>
              <a:cxnLst/>
              <a:rect l="l" t="t" r="r" b="b"/>
              <a:pathLst>
                <a:path w="8286" h="3591" extrusionOk="0">
                  <a:moveTo>
                    <a:pt x="2615" y="757"/>
                  </a:moveTo>
                  <a:cubicBezTo>
                    <a:pt x="2804" y="757"/>
                    <a:pt x="2962" y="915"/>
                    <a:pt x="2962" y="1104"/>
                  </a:cubicBezTo>
                  <a:cubicBezTo>
                    <a:pt x="2962" y="1293"/>
                    <a:pt x="2804" y="1450"/>
                    <a:pt x="2615" y="1450"/>
                  </a:cubicBezTo>
                  <a:cubicBezTo>
                    <a:pt x="2394" y="1450"/>
                    <a:pt x="2237" y="1293"/>
                    <a:pt x="2237" y="1104"/>
                  </a:cubicBezTo>
                  <a:cubicBezTo>
                    <a:pt x="2237" y="915"/>
                    <a:pt x="2394" y="757"/>
                    <a:pt x="2615" y="757"/>
                  </a:cubicBezTo>
                  <a:close/>
                  <a:moveTo>
                    <a:pt x="5608" y="757"/>
                  </a:moveTo>
                  <a:cubicBezTo>
                    <a:pt x="5797" y="757"/>
                    <a:pt x="5955" y="915"/>
                    <a:pt x="5955" y="1104"/>
                  </a:cubicBezTo>
                  <a:cubicBezTo>
                    <a:pt x="5955" y="1293"/>
                    <a:pt x="5797" y="1450"/>
                    <a:pt x="5608" y="1450"/>
                  </a:cubicBezTo>
                  <a:cubicBezTo>
                    <a:pt x="5387" y="1450"/>
                    <a:pt x="5230" y="1293"/>
                    <a:pt x="5230" y="1104"/>
                  </a:cubicBezTo>
                  <a:cubicBezTo>
                    <a:pt x="5198" y="915"/>
                    <a:pt x="5387" y="757"/>
                    <a:pt x="5608" y="757"/>
                  </a:cubicBezTo>
                  <a:close/>
                  <a:moveTo>
                    <a:pt x="95" y="1"/>
                  </a:moveTo>
                  <a:lnTo>
                    <a:pt x="95" y="3088"/>
                  </a:lnTo>
                  <a:lnTo>
                    <a:pt x="0" y="3088"/>
                  </a:lnTo>
                  <a:lnTo>
                    <a:pt x="1386" y="3561"/>
                  </a:lnTo>
                  <a:cubicBezTo>
                    <a:pt x="1451" y="3577"/>
                    <a:pt x="1517" y="3585"/>
                    <a:pt x="1581" y="3585"/>
                  </a:cubicBezTo>
                  <a:cubicBezTo>
                    <a:pt x="1764" y="3585"/>
                    <a:pt x="1939" y="3520"/>
                    <a:pt x="2079" y="3404"/>
                  </a:cubicBezTo>
                  <a:cubicBezTo>
                    <a:pt x="2371" y="3112"/>
                    <a:pt x="2737" y="2970"/>
                    <a:pt x="3098" y="2970"/>
                  </a:cubicBezTo>
                  <a:cubicBezTo>
                    <a:pt x="3478" y="2970"/>
                    <a:pt x="3852" y="3128"/>
                    <a:pt x="4127" y="3435"/>
                  </a:cubicBezTo>
                  <a:cubicBezTo>
                    <a:pt x="4415" y="3132"/>
                    <a:pt x="4791" y="2982"/>
                    <a:pt x="5166" y="2982"/>
                  </a:cubicBezTo>
                  <a:cubicBezTo>
                    <a:pt x="5531" y="2982"/>
                    <a:pt x="5895" y="3124"/>
                    <a:pt x="6175" y="3404"/>
                  </a:cubicBezTo>
                  <a:cubicBezTo>
                    <a:pt x="6329" y="3535"/>
                    <a:pt x="6483" y="3591"/>
                    <a:pt x="6658" y="3591"/>
                  </a:cubicBezTo>
                  <a:cubicBezTo>
                    <a:pt x="6734" y="3591"/>
                    <a:pt x="6814" y="3580"/>
                    <a:pt x="6900" y="3561"/>
                  </a:cubicBezTo>
                  <a:lnTo>
                    <a:pt x="8286" y="3088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61"/>
            <p:cNvSpPr/>
            <p:nvPr/>
          </p:nvSpPr>
          <p:spPr>
            <a:xfrm>
              <a:off x="-51497750" y="3666775"/>
              <a:ext cx="26000" cy="26800"/>
            </a:xfrm>
            <a:custGeom>
              <a:avLst/>
              <a:gdLst/>
              <a:ahLst/>
              <a:cxnLst/>
              <a:rect l="l" t="t" r="r" b="b"/>
              <a:pathLst>
                <a:path w="1040" h="1072" extrusionOk="0">
                  <a:moveTo>
                    <a:pt x="536" y="0"/>
                  </a:moveTo>
                  <a:lnTo>
                    <a:pt x="0" y="536"/>
                  </a:lnTo>
                  <a:lnTo>
                    <a:pt x="536" y="1071"/>
                  </a:lnTo>
                  <a:lnTo>
                    <a:pt x="1040" y="53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p62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Creative Process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6" name="Google Shape;7846;p62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Performing Arts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47" name="Google Shape;7847;p62"/>
          <p:cNvGrpSpPr/>
          <p:nvPr/>
        </p:nvGrpSpPr>
        <p:grpSpPr>
          <a:xfrm>
            <a:off x="885675" y="1539249"/>
            <a:ext cx="276003" cy="357300"/>
            <a:chOff x="-50469125" y="3183175"/>
            <a:chExt cx="233150" cy="301825"/>
          </a:xfrm>
        </p:grpSpPr>
        <p:sp>
          <p:nvSpPr>
            <p:cNvPr id="7848" name="Google Shape;7848;p62"/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62"/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62"/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1" name="Google Shape;7851;p62"/>
          <p:cNvGrpSpPr/>
          <p:nvPr/>
        </p:nvGrpSpPr>
        <p:grpSpPr>
          <a:xfrm>
            <a:off x="845574" y="1974651"/>
            <a:ext cx="356205" cy="355288"/>
            <a:chOff x="-50504575" y="3550975"/>
            <a:chExt cx="300900" cy="300125"/>
          </a:xfrm>
        </p:grpSpPr>
        <p:sp>
          <p:nvSpPr>
            <p:cNvPr id="7852" name="Google Shape;7852;p62"/>
            <p:cNvSpPr/>
            <p:nvPr/>
          </p:nvSpPr>
          <p:spPr>
            <a:xfrm>
              <a:off x="-50504575" y="3550975"/>
              <a:ext cx="300900" cy="176475"/>
            </a:xfrm>
            <a:custGeom>
              <a:avLst/>
              <a:gdLst/>
              <a:ahLst/>
              <a:cxnLst/>
              <a:rect l="l" t="t" r="r" b="b"/>
              <a:pathLst>
                <a:path w="12036" h="7059" extrusionOk="0"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cubicBezTo>
                    <a:pt x="1" y="1671"/>
                    <a:pt x="473" y="2143"/>
                    <a:pt x="1072" y="2143"/>
                  </a:cubicBezTo>
                  <a:cubicBezTo>
                    <a:pt x="1545" y="2143"/>
                    <a:pt x="1891" y="1828"/>
                    <a:pt x="2049" y="1419"/>
                  </a:cubicBezTo>
                  <a:lnTo>
                    <a:pt x="3592" y="1419"/>
                  </a:lnTo>
                  <a:cubicBezTo>
                    <a:pt x="2364" y="2175"/>
                    <a:pt x="1576" y="3467"/>
                    <a:pt x="1450" y="4916"/>
                  </a:cubicBezTo>
                  <a:lnTo>
                    <a:pt x="1072" y="4916"/>
                  </a:lnTo>
                  <a:cubicBezTo>
                    <a:pt x="883" y="4916"/>
                    <a:pt x="726" y="5073"/>
                    <a:pt x="726" y="5294"/>
                  </a:cubicBezTo>
                  <a:lnTo>
                    <a:pt x="726" y="6712"/>
                  </a:lnTo>
                  <a:cubicBezTo>
                    <a:pt x="726" y="6901"/>
                    <a:pt x="883" y="7058"/>
                    <a:pt x="1072" y="7058"/>
                  </a:cubicBezTo>
                  <a:lnTo>
                    <a:pt x="2490" y="7058"/>
                  </a:lnTo>
                  <a:cubicBezTo>
                    <a:pt x="2679" y="7058"/>
                    <a:pt x="2836" y="6901"/>
                    <a:pt x="2836" y="6712"/>
                  </a:cubicBezTo>
                  <a:lnTo>
                    <a:pt x="2836" y="5294"/>
                  </a:lnTo>
                  <a:cubicBezTo>
                    <a:pt x="2836" y="5073"/>
                    <a:pt x="2679" y="4916"/>
                    <a:pt x="2490" y="4916"/>
                  </a:cubicBezTo>
                  <a:lnTo>
                    <a:pt x="2175" y="4916"/>
                  </a:lnTo>
                  <a:cubicBezTo>
                    <a:pt x="2332" y="3309"/>
                    <a:pt x="3435" y="2017"/>
                    <a:pt x="4979" y="1576"/>
                  </a:cubicBezTo>
                  <a:lnTo>
                    <a:pt x="4979" y="1765"/>
                  </a:lnTo>
                  <a:cubicBezTo>
                    <a:pt x="4979" y="1986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90" y="1986"/>
                    <a:pt x="7090" y="1765"/>
                  </a:cubicBezTo>
                  <a:lnTo>
                    <a:pt x="7090" y="1576"/>
                  </a:lnTo>
                  <a:cubicBezTo>
                    <a:pt x="8633" y="2017"/>
                    <a:pt x="9736" y="3340"/>
                    <a:pt x="9893" y="4916"/>
                  </a:cubicBezTo>
                  <a:lnTo>
                    <a:pt x="9578" y="4916"/>
                  </a:lnTo>
                  <a:cubicBezTo>
                    <a:pt x="9389" y="4916"/>
                    <a:pt x="9232" y="5073"/>
                    <a:pt x="9232" y="5294"/>
                  </a:cubicBezTo>
                  <a:lnTo>
                    <a:pt x="9232" y="6712"/>
                  </a:lnTo>
                  <a:cubicBezTo>
                    <a:pt x="9232" y="6901"/>
                    <a:pt x="9389" y="7058"/>
                    <a:pt x="9578" y="7058"/>
                  </a:cubicBezTo>
                  <a:lnTo>
                    <a:pt x="10996" y="7058"/>
                  </a:lnTo>
                  <a:cubicBezTo>
                    <a:pt x="11185" y="7058"/>
                    <a:pt x="11343" y="6901"/>
                    <a:pt x="11343" y="6712"/>
                  </a:cubicBezTo>
                  <a:lnTo>
                    <a:pt x="11343" y="5294"/>
                  </a:lnTo>
                  <a:cubicBezTo>
                    <a:pt x="11343" y="5073"/>
                    <a:pt x="11185" y="4916"/>
                    <a:pt x="10996" y="4916"/>
                  </a:cubicBezTo>
                  <a:lnTo>
                    <a:pt x="10587" y="4916"/>
                  </a:lnTo>
                  <a:cubicBezTo>
                    <a:pt x="10492" y="3467"/>
                    <a:pt x="9704" y="2175"/>
                    <a:pt x="8476" y="1419"/>
                  </a:cubicBezTo>
                  <a:lnTo>
                    <a:pt x="10020" y="1419"/>
                  </a:lnTo>
                  <a:cubicBezTo>
                    <a:pt x="10146" y="1860"/>
                    <a:pt x="10555" y="2143"/>
                    <a:pt x="10996" y="2143"/>
                  </a:cubicBezTo>
                  <a:cubicBezTo>
                    <a:pt x="11563" y="2143"/>
                    <a:pt x="12036" y="1671"/>
                    <a:pt x="12036" y="1072"/>
                  </a:cubicBezTo>
                  <a:cubicBezTo>
                    <a:pt x="12036" y="474"/>
                    <a:pt x="11563" y="1"/>
                    <a:pt x="10996" y="1"/>
                  </a:cubicBezTo>
                  <a:cubicBezTo>
                    <a:pt x="10524" y="1"/>
                    <a:pt x="10146" y="285"/>
                    <a:pt x="9988" y="726"/>
                  </a:cubicBezTo>
                  <a:lnTo>
                    <a:pt x="7090" y="726"/>
                  </a:lnTo>
                  <a:lnTo>
                    <a:pt x="7090" y="379"/>
                  </a:lnTo>
                  <a:cubicBezTo>
                    <a:pt x="7090" y="159"/>
                    <a:pt x="6932" y="1"/>
                    <a:pt x="6743" y="1"/>
                  </a:cubicBezTo>
                  <a:lnTo>
                    <a:pt x="5325" y="1"/>
                  </a:lnTo>
                  <a:cubicBezTo>
                    <a:pt x="5105" y="1"/>
                    <a:pt x="4979" y="159"/>
                    <a:pt x="4979" y="379"/>
                  </a:cubicBezTo>
                  <a:lnTo>
                    <a:pt x="4979" y="726"/>
                  </a:lnTo>
                  <a:lnTo>
                    <a:pt x="2049" y="726"/>
                  </a:lnTo>
                  <a:cubicBezTo>
                    <a:pt x="1891" y="316"/>
                    <a:pt x="1545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62"/>
            <p:cNvSpPr/>
            <p:nvPr/>
          </p:nvSpPr>
          <p:spPr>
            <a:xfrm>
              <a:off x="-50432100" y="3622650"/>
              <a:ext cx="157550" cy="175675"/>
            </a:xfrm>
            <a:custGeom>
              <a:avLst/>
              <a:gdLst/>
              <a:ahLst/>
              <a:cxnLst/>
              <a:rect l="l" t="t" r="r" b="b"/>
              <a:pathLst>
                <a:path w="6302" h="7027" extrusionOk="0">
                  <a:moveTo>
                    <a:pt x="3182" y="1"/>
                  </a:moveTo>
                  <a:cubicBezTo>
                    <a:pt x="3064" y="1"/>
                    <a:pt x="2946" y="64"/>
                    <a:pt x="2899" y="190"/>
                  </a:cubicBezTo>
                  <a:lnTo>
                    <a:pt x="95" y="5105"/>
                  </a:lnTo>
                  <a:cubicBezTo>
                    <a:pt x="0" y="5231"/>
                    <a:pt x="0" y="5357"/>
                    <a:pt x="95" y="5451"/>
                  </a:cubicBezTo>
                  <a:lnTo>
                    <a:pt x="1103" y="7026"/>
                  </a:lnTo>
                  <a:lnTo>
                    <a:pt x="2804" y="7026"/>
                  </a:lnTo>
                  <a:lnTo>
                    <a:pt x="2804" y="5577"/>
                  </a:lnTo>
                  <a:cubicBezTo>
                    <a:pt x="2426" y="5420"/>
                    <a:pt x="2111" y="5010"/>
                    <a:pt x="2111" y="4569"/>
                  </a:cubicBezTo>
                  <a:cubicBezTo>
                    <a:pt x="2111" y="4002"/>
                    <a:pt x="2584" y="3529"/>
                    <a:pt x="3151" y="3529"/>
                  </a:cubicBezTo>
                  <a:cubicBezTo>
                    <a:pt x="3749" y="3529"/>
                    <a:pt x="4222" y="4002"/>
                    <a:pt x="4222" y="4569"/>
                  </a:cubicBezTo>
                  <a:cubicBezTo>
                    <a:pt x="4222" y="5042"/>
                    <a:pt x="3939" y="5420"/>
                    <a:pt x="3529" y="5577"/>
                  </a:cubicBezTo>
                  <a:lnTo>
                    <a:pt x="3529" y="7026"/>
                  </a:lnTo>
                  <a:lnTo>
                    <a:pt x="5199" y="7026"/>
                  </a:lnTo>
                  <a:lnTo>
                    <a:pt x="6238" y="5451"/>
                  </a:lnTo>
                  <a:cubicBezTo>
                    <a:pt x="6301" y="5325"/>
                    <a:pt x="6301" y="5199"/>
                    <a:pt x="6238" y="5105"/>
                  </a:cubicBezTo>
                  <a:lnTo>
                    <a:pt x="3466" y="190"/>
                  </a:lnTo>
                  <a:cubicBezTo>
                    <a:pt x="3419" y="64"/>
                    <a:pt x="3301" y="1"/>
                    <a:pt x="31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62"/>
            <p:cNvSpPr/>
            <p:nvPr/>
          </p:nvSpPr>
          <p:spPr>
            <a:xfrm>
              <a:off x="-50414775" y="3815625"/>
              <a:ext cx="122900" cy="35475"/>
            </a:xfrm>
            <a:custGeom>
              <a:avLst/>
              <a:gdLst/>
              <a:ahLst/>
              <a:cxnLst/>
              <a:rect l="l" t="t" r="r" b="b"/>
              <a:pathLst>
                <a:path w="4916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4569" y="1418"/>
                  </a:lnTo>
                  <a:cubicBezTo>
                    <a:pt x="4758" y="1418"/>
                    <a:pt x="4915" y="1261"/>
                    <a:pt x="4915" y="1072"/>
                  </a:cubicBezTo>
                  <a:lnTo>
                    <a:pt x="4915" y="379"/>
                  </a:lnTo>
                  <a:cubicBezTo>
                    <a:pt x="4915" y="190"/>
                    <a:pt x="4758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62"/>
            <p:cNvSpPr/>
            <p:nvPr/>
          </p:nvSpPr>
          <p:spPr>
            <a:xfrm>
              <a:off x="-50362000" y="3727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6" name="Google Shape;7856;p62"/>
          <p:cNvGrpSpPr/>
          <p:nvPr/>
        </p:nvGrpSpPr>
        <p:grpSpPr>
          <a:xfrm>
            <a:off x="845574" y="2412893"/>
            <a:ext cx="356205" cy="354341"/>
            <a:chOff x="-50503000" y="3921175"/>
            <a:chExt cx="300900" cy="299325"/>
          </a:xfrm>
        </p:grpSpPr>
        <p:sp>
          <p:nvSpPr>
            <p:cNvPr id="7857" name="Google Shape;7857;p62"/>
            <p:cNvSpPr/>
            <p:nvPr/>
          </p:nvSpPr>
          <p:spPr>
            <a:xfrm>
              <a:off x="-50432900" y="3921175"/>
              <a:ext cx="177250" cy="53575"/>
            </a:xfrm>
            <a:custGeom>
              <a:avLst/>
              <a:gdLst/>
              <a:ahLst/>
              <a:cxnLst/>
              <a:rect l="l" t="t" r="r" b="b"/>
              <a:pathLst>
                <a:path w="7090" h="2143" extrusionOk="0">
                  <a:moveTo>
                    <a:pt x="1" y="0"/>
                  </a:moveTo>
                  <a:lnTo>
                    <a:pt x="1" y="2143"/>
                  </a:lnTo>
                  <a:lnTo>
                    <a:pt x="7089" y="2143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62"/>
            <p:cNvSpPr/>
            <p:nvPr/>
          </p:nvSpPr>
          <p:spPr>
            <a:xfrm>
              <a:off x="-50503000" y="39211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797" y="0"/>
                  </a:moveTo>
                  <a:cubicBezTo>
                    <a:pt x="1734" y="0"/>
                    <a:pt x="1671" y="0"/>
                    <a:pt x="1639" y="63"/>
                  </a:cubicBezTo>
                  <a:lnTo>
                    <a:pt x="221" y="756"/>
                  </a:lnTo>
                  <a:cubicBezTo>
                    <a:pt x="95" y="851"/>
                    <a:pt x="1" y="945"/>
                    <a:pt x="1" y="1071"/>
                  </a:cubicBezTo>
                  <a:cubicBezTo>
                    <a:pt x="1" y="1197"/>
                    <a:pt x="95" y="1323"/>
                    <a:pt x="221" y="1386"/>
                  </a:cubicBezTo>
                  <a:lnTo>
                    <a:pt x="1639" y="2111"/>
                  </a:lnTo>
                  <a:cubicBezTo>
                    <a:pt x="1671" y="2143"/>
                    <a:pt x="1765" y="2143"/>
                    <a:pt x="1797" y="2143"/>
                  </a:cubicBezTo>
                  <a:lnTo>
                    <a:pt x="2112" y="2143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62"/>
            <p:cNvSpPr/>
            <p:nvPr/>
          </p:nvSpPr>
          <p:spPr>
            <a:xfrm>
              <a:off x="-50237550" y="3921175"/>
              <a:ext cx="35450" cy="53575"/>
            </a:xfrm>
            <a:custGeom>
              <a:avLst/>
              <a:gdLst/>
              <a:ahLst/>
              <a:cxnLst/>
              <a:rect l="l" t="t" r="r" b="b"/>
              <a:pathLst>
                <a:path w="141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945" y="2143"/>
                    <a:pt x="1418" y="1670"/>
                    <a:pt x="1418" y="1071"/>
                  </a:cubicBezTo>
                  <a:cubicBezTo>
                    <a:pt x="1418" y="473"/>
                    <a:pt x="945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62"/>
            <p:cNvSpPr/>
            <p:nvPr/>
          </p:nvSpPr>
          <p:spPr>
            <a:xfrm>
              <a:off x="-50414775" y="4045625"/>
              <a:ext cx="159125" cy="122875"/>
            </a:xfrm>
            <a:custGeom>
              <a:avLst/>
              <a:gdLst/>
              <a:ahLst/>
              <a:cxnLst/>
              <a:rect l="l" t="t" r="r" b="b"/>
              <a:pathLst>
                <a:path w="6365" h="4915" extrusionOk="0">
                  <a:moveTo>
                    <a:pt x="0" y="0"/>
                  </a:moveTo>
                  <a:lnTo>
                    <a:pt x="0" y="4915"/>
                  </a:lnTo>
                  <a:lnTo>
                    <a:pt x="6364" y="4915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62"/>
            <p:cNvSpPr/>
            <p:nvPr/>
          </p:nvSpPr>
          <p:spPr>
            <a:xfrm>
              <a:off x="-50503000" y="3992050"/>
              <a:ext cx="300900" cy="228450"/>
            </a:xfrm>
            <a:custGeom>
              <a:avLst/>
              <a:gdLst/>
              <a:ahLst/>
              <a:cxnLst/>
              <a:rect l="l" t="t" r="r" b="b"/>
              <a:pathLst>
                <a:path w="12036" h="9138" extrusionOk="0">
                  <a:moveTo>
                    <a:pt x="1797" y="1387"/>
                  </a:moveTo>
                  <a:cubicBezTo>
                    <a:pt x="1986" y="1387"/>
                    <a:pt x="2143" y="1544"/>
                    <a:pt x="2143" y="1733"/>
                  </a:cubicBezTo>
                  <a:lnTo>
                    <a:pt x="2143" y="3151"/>
                  </a:lnTo>
                  <a:cubicBezTo>
                    <a:pt x="2143" y="3372"/>
                    <a:pt x="1986" y="3529"/>
                    <a:pt x="1797" y="3529"/>
                  </a:cubicBezTo>
                  <a:cubicBezTo>
                    <a:pt x="1608" y="3529"/>
                    <a:pt x="1450" y="3372"/>
                    <a:pt x="1450" y="3151"/>
                  </a:cubicBezTo>
                  <a:lnTo>
                    <a:pt x="1450" y="1733"/>
                  </a:lnTo>
                  <a:cubicBezTo>
                    <a:pt x="1450" y="1544"/>
                    <a:pt x="1608" y="1387"/>
                    <a:pt x="1797" y="1387"/>
                  </a:cubicBezTo>
                  <a:close/>
                  <a:moveTo>
                    <a:pt x="1797" y="4222"/>
                  </a:moveTo>
                  <a:cubicBezTo>
                    <a:pt x="1986" y="4222"/>
                    <a:pt x="2143" y="4380"/>
                    <a:pt x="2143" y="4569"/>
                  </a:cubicBezTo>
                  <a:cubicBezTo>
                    <a:pt x="2143" y="4789"/>
                    <a:pt x="1986" y="4947"/>
                    <a:pt x="1797" y="4947"/>
                  </a:cubicBezTo>
                  <a:cubicBezTo>
                    <a:pt x="1576" y="4947"/>
                    <a:pt x="1419" y="4789"/>
                    <a:pt x="1419" y="4569"/>
                  </a:cubicBezTo>
                  <a:cubicBezTo>
                    <a:pt x="1419" y="4380"/>
                    <a:pt x="1576" y="4222"/>
                    <a:pt x="1797" y="4222"/>
                  </a:cubicBezTo>
                  <a:close/>
                  <a:moveTo>
                    <a:pt x="1797" y="5609"/>
                  </a:moveTo>
                  <a:cubicBezTo>
                    <a:pt x="1986" y="5609"/>
                    <a:pt x="2143" y="5766"/>
                    <a:pt x="2143" y="5955"/>
                  </a:cubicBezTo>
                  <a:lnTo>
                    <a:pt x="2143" y="7373"/>
                  </a:lnTo>
                  <a:cubicBezTo>
                    <a:pt x="2143" y="7562"/>
                    <a:pt x="1986" y="7719"/>
                    <a:pt x="1797" y="7719"/>
                  </a:cubicBezTo>
                  <a:cubicBezTo>
                    <a:pt x="1608" y="7719"/>
                    <a:pt x="1450" y="7562"/>
                    <a:pt x="1450" y="7373"/>
                  </a:cubicBezTo>
                  <a:lnTo>
                    <a:pt x="1450" y="5955"/>
                  </a:lnTo>
                  <a:cubicBezTo>
                    <a:pt x="1450" y="5766"/>
                    <a:pt x="1608" y="5609"/>
                    <a:pt x="1797" y="5609"/>
                  </a:cubicBezTo>
                  <a:close/>
                  <a:moveTo>
                    <a:pt x="10272" y="1387"/>
                  </a:moveTo>
                  <a:cubicBezTo>
                    <a:pt x="10461" y="1387"/>
                    <a:pt x="10618" y="1544"/>
                    <a:pt x="10618" y="1733"/>
                  </a:cubicBezTo>
                  <a:lnTo>
                    <a:pt x="10618" y="7373"/>
                  </a:lnTo>
                  <a:cubicBezTo>
                    <a:pt x="10618" y="7562"/>
                    <a:pt x="10461" y="7719"/>
                    <a:pt x="10272" y="7719"/>
                  </a:cubicBezTo>
                  <a:lnTo>
                    <a:pt x="3183" y="7719"/>
                  </a:lnTo>
                  <a:cubicBezTo>
                    <a:pt x="2962" y="7719"/>
                    <a:pt x="2805" y="7562"/>
                    <a:pt x="2805" y="7373"/>
                  </a:cubicBezTo>
                  <a:lnTo>
                    <a:pt x="2805" y="1733"/>
                  </a:lnTo>
                  <a:cubicBezTo>
                    <a:pt x="2805" y="1544"/>
                    <a:pt x="2962" y="1387"/>
                    <a:pt x="3183" y="1387"/>
                  </a:cubicBezTo>
                  <a:close/>
                  <a:moveTo>
                    <a:pt x="1072" y="1"/>
                  </a:moveTo>
                  <a:cubicBezTo>
                    <a:pt x="474" y="1"/>
                    <a:pt x="1" y="473"/>
                    <a:pt x="1" y="1072"/>
                  </a:cubicBezTo>
                  <a:lnTo>
                    <a:pt x="1" y="8097"/>
                  </a:lnTo>
                  <a:cubicBezTo>
                    <a:pt x="1" y="8664"/>
                    <a:pt x="474" y="9137"/>
                    <a:pt x="1072" y="9137"/>
                  </a:cubicBezTo>
                  <a:lnTo>
                    <a:pt x="10965" y="9137"/>
                  </a:lnTo>
                  <a:cubicBezTo>
                    <a:pt x="11563" y="9137"/>
                    <a:pt x="12036" y="8664"/>
                    <a:pt x="12036" y="8097"/>
                  </a:cubicBezTo>
                  <a:lnTo>
                    <a:pt x="12036" y="1072"/>
                  </a:lnTo>
                  <a:cubicBezTo>
                    <a:pt x="12036" y="473"/>
                    <a:pt x="11563" y="1"/>
                    <a:pt x="109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2" name="Google Shape;7862;p62"/>
          <p:cNvGrpSpPr/>
          <p:nvPr/>
        </p:nvGrpSpPr>
        <p:grpSpPr>
          <a:xfrm>
            <a:off x="3049627" y="1558811"/>
            <a:ext cx="355258" cy="356205"/>
            <a:chOff x="-48630025" y="3199700"/>
            <a:chExt cx="300100" cy="300900"/>
          </a:xfrm>
        </p:grpSpPr>
        <p:sp>
          <p:nvSpPr>
            <p:cNvPr id="7863" name="Google Shape;7863;p62"/>
            <p:cNvSpPr/>
            <p:nvPr/>
          </p:nvSpPr>
          <p:spPr>
            <a:xfrm>
              <a:off x="-48630025" y="31997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86"/>
                    <a:pt x="10051" y="2143"/>
                    <a:pt x="10240" y="2143"/>
                  </a:cubicBezTo>
                  <a:lnTo>
                    <a:pt x="10586" y="2143"/>
                  </a:lnTo>
                  <a:lnTo>
                    <a:pt x="10586" y="5294"/>
                  </a:lnTo>
                  <a:cubicBezTo>
                    <a:pt x="9738" y="4603"/>
                    <a:pt x="8014" y="3599"/>
                    <a:pt x="6006" y="3592"/>
                  </a:cubicBezTo>
                  <a:lnTo>
                    <a:pt x="6006" y="3592"/>
                  </a:lnTo>
                  <a:cubicBezTo>
                    <a:pt x="6010" y="3592"/>
                    <a:pt x="6014" y="3592"/>
                    <a:pt x="6018" y="3592"/>
                  </a:cubicBezTo>
                  <a:lnTo>
                    <a:pt x="6018" y="3592"/>
                  </a:lnTo>
                  <a:cubicBezTo>
                    <a:pt x="6013" y="3592"/>
                    <a:pt x="6008" y="3592"/>
                    <a:pt x="6003" y="3592"/>
                  </a:cubicBezTo>
                  <a:lnTo>
                    <a:pt x="6003" y="3592"/>
                  </a:lnTo>
                  <a:cubicBezTo>
                    <a:pt x="5997" y="3592"/>
                    <a:pt x="5992" y="3592"/>
                    <a:pt x="5987" y="3592"/>
                  </a:cubicBezTo>
                  <a:cubicBezTo>
                    <a:pt x="5991" y="3592"/>
                    <a:pt x="5995" y="3592"/>
                    <a:pt x="5999" y="3592"/>
                  </a:cubicBezTo>
                  <a:lnTo>
                    <a:pt x="5999" y="3592"/>
                  </a:lnTo>
                  <a:cubicBezTo>
                    <a:pt x="4022" y="3599"/>
                    <a:pt x="2298" y="4666"/>
                    <a:pt x="1418" y="5294"/>
                  </a:cubicBezTo>
                  <a:lnTo>
                    <a:pt x="1418" y="2143"/>
                  </a:lnTo>
                  <a:lnTo>
                    <a:pt x="1765" y="2143"/>
                  </a:lnTo>
                  <a:cubicBezTo>
                    <a:pt x="1986" y="2143"/>
                    <a:pt x="2112" y="1986"/>
                    <a:pt x="2112" y="1765"/>
                  </a:cubicBezTo>
                  <a:lnTo>
                    <a:pt x="2112" y="1419"/>
                  </a:lnTo>
                  <a:close/>
                  <a:moveTo>
                    <a:pt x="6002" y="3592"/>
                  </a:moveTo>
                  <a:cubicBezTo>
                    <a:pt x="7319" y="3601"/>
                    <a:pt x="8413" y="4700"/>
                    <a:pt x="8413" y="6018"/>
                  </a:cubicBezTo>
                  <a:cubicBezTo>
                    <a:pt x="8413" y="7368"/>
                    <a:pt x="7319" y="8467"/>
                    <a:pt x="6002" y="8476"/>
                  </a:cubicBezTo>
                  <a:lnTo>
                    <a:pt x="6002" y="8476"/>
                  </a:lnTo>
                  <a:cubicBezTo>
                    <a:pt x="4686" y="8467"/>
                    <a:pt x="3592" y="7368"/>
                    <a:pt x="3592" y="6018"/>
                  </a:cubicBezTo>
                  <a:cubicBezTo>
                    <a:pt x="3592" y="4700"/>
                    <a:pt x="4686" y="3601"/>
                    <a:pt x="6002" y="3592"/>
                  </a:cubicBezTo>
                  <a:close/>
                  <a:moveTo>
                    <a:pt x="10586" y="6774"/>
                  </a:moveTo>
                  <a:lnTo>
                    <a:pt x="10586" y="9925"/>
                  </a:lnTo>
                  <a:lnTo>
                    <a:pt x="10240" y="9925"/>
                  </a:lnTo>
                  <a:cubicBezTo>
                    <a:pt x="10051" y="9925"/>
                    <a:pt x="9893" y="10082"/>
                    <a:pt x="9893" y="10271"/>
                  </a:cubicBezTo>
                  <a:lnTo>
                    <a:pt x="9893" y="10618"/>
                  </a:lnTo>
                  <a:lnTo>
                    <a:pt x="2112" y="10618"/>
                  </a:lnTo>
                  <a:lnTo>
                    <a:pt x="2112" y="10271"/>
                  </a:lnTo>
                  <a:cubicBezTo>
                    <a:pt x="2112" y="10082"/>
                    <a:pt x="1986" y="9925"/>
                    <a:pt x="1765" y="9925"/>
                  </a:cubicBezTo>
                  <a:lnTo>
                    <a:pt x="1418" y="9925"/>
                  </a:lnTo>
                  <a:lnTo>
                    <a:pt x="1418" y="6774"/>
                  </a:lnTo>
                  <a:cubicBezTo>
                    <a:pt x="2298" y="7434"/>
                    <a:pt x="4022" y="8469"/>
                    <a:pt x="5999" y="8476"/>
                  </a:cubicBezTo>
                  <a:lnTo>
                    <a:pt x="5999" y="8476"/>
                  </a:lnTo>
                  <a:cubicBezTo>
                    <a:pt x="5995" y="8476"/>
                    <a:pt x="5991" y="8476"/>
                    <a:pt x="5987" y="8476"/>
                  </a:cubicBezTo>
                  <a:cubicBezTo>
                    <a:pt x="5992" y="8476"/>
                    <a:pt x="5997" y="8476"/>
                    <a:pt x="6002" y="8476"/>
                  </a:cubicBezTo>
                  <a:lnTo>
                    <a:pt x="6002" y="8476"/>
                  </a:lnTo>
                  <a:cubicBezTo>
                    <a:pt x="6008" y="8476"/>
                    <a:pt x="6013" y="8476"/>
                    <a:pt x="6018" y="8476"/>
                  </a:cubicBezTo>
                  <a:cubicBezTo>
                    <a:pt x="6014" y="8476"/>
                    <a:pt x="6010" y="8476"/>
                    <a:pt x="6006" y="8476"/>
                  </a:cubicBezTo>
                  <a:lnTo>
                    <a:pt x="6006" y="8476"/>
                  </a:lnTo>
                  <a:cubicBezTo>
                    <a:pt x="8014" y="8469"/>
                    <a:pt x="9738" y="7402"/>
                    <a:pt x="10586" y="6774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86"/>
                    <a:pt x="158" y="2143"/>
                    <a:pt x="347" y="2143"/>
                  </a:cubicBezTo>
                  <a:lnTo>
                    <a:pt x="694" y="2143"/>
                  </a:lnTo>
                  <a:lnTo>
                    <a:pt x="694" y="9925"/>
                  </a:lnTo>
                  <a:lnTo>
                    <a:pt x="347" y="9925"/>
                  </a:lnTo>
                  <a:cubicBezTo>
                    <a:pt x="158" y="9925"/>
                    <a:pt x="1" y="10082"/>
                    <a:pt x="1" y="10271"/>
                  </a:cubicBezTo>
                  <a:lnTo>
                    <a:pt x="1" y="11689"/>
                  </a:lnTo>
                  <a:cubicBezTo>
                    <a:pt x="1" y="11910"/>
                    <a:pt x="158" y="12036"/>
                    <a:pt x="347" y="12036"/>
                  </a:cubicBezTo>
                  <a:lnTo>
                    <a:pt x="1765" y="12036"/>
                  </a:lnTo>
                  <a:cubicBezTo>
                    <a:pt x="1986" y="12036"/>
                    <a:pt x="2112" y="11910"/>
                    <a:pt x="2112" y="11689"/>
                  </a:cubicBezTo>
                  <a:lnTo>
                    <a:pt x="2112" y="11343"/>
                  </a:lnTo>
                  <a:lnTo>
                    <a:pt x="9893" y="11343"/>
                  </a:lnTo>
                  <a:lnTo>
                    <a:pt x="9893" y="11689"/>
                  </a:lnTo>
                  <a:cubicBezTo>
                    <a:pt x="9893" y="11910"/>
                    <a:pt x="10051" y="12036"/>
                    <a:pt x="10240" y="12036"/>
                  </a:cubicBezTo>
                  <a:lnTo>
                    <a:pt x="11658" y="12036"/>
                  </a:lnTo>
                  <a:cubicBezTo>
                    <a:pt x="11847" y="12036"/>
                    <a:pt x="12004" y="11910"/>
                    <a:pt x="12004" y="11689"/>
                  </a:cubicBezTo>
                  <a:lnTo>
                    <a:pt x="12004" y="10271"/>
                  </a:lnTo>
                  <a:cubicBezTo>
                    <a:pt x="12004" y="10082"/>
                    <a:pt x="11847" y="9925"/>
                    <a:pt x="11658" y="9925"/>
                  </a:cubicBezTo>
                  <a:lnTo>
                    <a:pt x="11311" y="9925"/>
                  </a:lnTo>
                  <a:lnTo>
                    <a:pt x="11311" y="2143"/>
                  </a:lnTo>
                  <a:lnTo>
                    <a:pt x="11658" y="2143"/>
                  </a:lnTo>
                  <a:cubicBezTo>
                    <a:pt x="11847" y="2143"/>
                    <a:pt x="12004" y="1986"/>
                    <a:pt x="12004" y="1765"/>
                  </a:cubicBezTo>
                  <a:lnTo>
                    <a:pt x="12004" y="347"/>
                  </a:lnTo>
                  <a:cubicBezTo>
                    <a:pt x="12004" y="158"/>
                    <a:pt x="11847" y="1"/>
                    <a:pt x="11658" y="1"/>
                  </a:cubicBezTo>
                  <a:lnTo>
                    <a:pt x="10240" y="1"/>
                  </a:lnTo>
                  <a:cubicBezTo>
                    <a:pt x="10051" y="1"/>
                    <a:pt x="9893" y="158"/>
                    <a:pt x="9893" y="347"/>
                  </a:cubicBezTo>
                  <a:lnTo>
                    <a:pt x="9893" y="725"/>
                  </a:lnTo>
                  <a:lnTo>
                    <a:pt x="2112" y="725"/>
                  </a:lnTo>
                  <a:lnTo>
                    <a:pt x="2112" y="347"/>
                  </a:lnTo>
                  <a:cubicBezTo>
                    <a:pt x="2112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62"/>
            <p:cNvSpPr/>
            <p:nvPr/>
          </p:nvSpPr>
          <p:spPr>
            <a:xfrm>
              <a:off x="-48524475" y="3306025"/>
              <a:ext cx="88225" cy="89050"/>
            </a:xfrm>
            <a:custGeom>
              <a:avLst/>
              <a:gdLst/>
              <a:ahLst/>
              <a:cxnLst/>
              <a:rect l="l" t="t" r="r" b="b"/>
              <a:pathLst>
                <a:path w="3529" h="3562" extrusionOk="0">
                  <a:moveTo>
                    <a:pt x="1765" y="726"/>
                  </a:moveTo>
                  <a:cubicBezTo>
                    <a:pt x="2363" y="726"/>
                    <a:pt x="2836" y="1198"/>
                    <a:pt x="2836" y="1765"/>
                  </a:cubicBezTo>
                  <a:cubicBezTo>
                    <a:pt x="2836" y="2364"/>
                    <a:pt x="2363" y="2836"/>
                    <a:pt x="1765" y="2836"/>
                  </a:cubicBezTo>
                  <a:cubicBezTo>
                    <a:pt x="1166" y="2836"/>
                    <a:pt x="694" y="2364"/>
                    <a:pt x="694" y="1765"/>
                  </a:cubicBez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9"/>
                    <a:pt x="0" y="1765"/>
                  </a:cubicBezTo>
                  <a:cubicBezTo>
                    <a:pt x="0" y="2773"/>
                    <a:pt x="788" y="3561"/>
                    <a:pt x="1765" y="3561"/>
                  </a:cubicBezTo>
                  <a:cubicBezTo>
                    <a:pt x="2741" y="3561"/>
                    <a:pt x="3529" y="2773"/>
                    <a:pt x="3529" y="1765"/>
                  </a:cubicBezTo>
                  <a:cubicBezTo>
                    <a:pt x="3529" y="789"/>
                    <a:pt x="2741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62"/>
            <p:cNvSpPr/>
            <p:nvPr/>
          </p:nvSpPr>
          <p:spPr>
            <a:xfrm>
              <a:off x="-48489025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6" name="Google Shape;7866;p62"/>
          <p:cNvGrpSpPr/>
          <p:nvPr/>
        </p:nvGrpSpPr>
        <p:grpSpPr>
          <a:xfrm>
            <a:off x="3049627" y="1996107"/>
            <a:ext cx="355258" cy="355258"/>
            <a:chOff x="-48630025" y="3569100"/>
            <a:chExt cx="300100" cy="300100"/>
          </a:xfrm>
        </p:grpSpPr>
        <p:sp>
          <p:nvSpPr>
            <p:cNvPr id="7867" name="Google Shape;7867;p62"/>
            <p:cNvSpPr/>
            <p:nvPr/>
          </p:nvSpPr>
          <p:spPr>
            <a:xfrm>
              <a:off x="-48400825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62"/>
            <p:cNvSpPr/>
            <p:nvPr/>
          </p:nvSpPr>
          <p:spPr>
            <a:xfrm>
              <a:off x="-48400825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62"/>
            <p:cNvSpPr/>
            <p:nvPr/>
          </p:nvSpPr>
          <p:spPr>
            <a:xfrm>
              <a:off x="-48488250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62"/>
            <p:cNvSpPr/>
            <p:nvPr/>
          </p:nvSpPr>
          <p:spPr>
            <a:xfrm>
              <a:off x="-48488250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62"/>
            <p:cNvSpPr/>
            <p:nvPr/>
          </p:nvSpPr>
          <p:spPr>
            <a:xfrm>
              <a:off x="-48400825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62"/>
            <p:cNvSpPr/>
            <p:nvPr/>
          </p:nvSpPr>
          <p:spPr>
            <a:xfrm>
              <a:off x="-48541800" y="3569100"/>
              <a:ext cx="211875" cy="300100"/>
            </a:xfrm>
            <a:custGeom>
              <a:avLst/>
              <a:gdLst/>
              <a:ahLst/>
              <a:cxnLst/>
              <a:rect l="l" t="t" r="r" b="b"/>
              <a:pathLst>
                <a:path w="8475" h="12004" extrusionOk="0">
                  <a:moveTo>
                    <a:pt x="2489" y="2080"/>
                  </a:moveTo>
                  <a:cubicBezTo>
                    <a:pt x="3088" y="2080"/>
                    <a:pt x="3560" y="2552"/>
                    <a:pt x="3560" y="3151"/>
                  </a:cubicBezTo>
                  <a:cubicBezTo>
                    <a:pt x="3560" y="3750"/>
                    <a:pt x="3088" y="4222"/>
                    <a:pt x="2489" y="4222"/>
                  </a:cubicBezTo>
                  <a:cubicBezTo>
                    <a:pt x="1891" y="4222"/>
                    <a:pt x="1418" y="3750"/>
                    <a:pt x="1418" y="3151"/>
                  </a:cubicBezTo>
                  <a:cubicBezTo>
                    <a:pt x="1418" y="2552"/>
                    <a:pt x="1891" y="2080"/>
                    <a:pt x="2489" y="2080"/>
                  </a:cubicBezTo>
                  <a:close/>
                  <a:moveTo>
                    <a:pt x="6018" y="2080"/>
                  </a:moveTo>
                  <a:cubicBezTo>
                    <a:pt x="6585" y="2080"/>
                    <a:pt x="7057" y="2552"/>
                    <a:pt x="7057" y="3151"/>
                  </a:cubicBezTo>
                  <a:cubicBezTo>
                    <a:pt x="7057" y="3750"/>
                    <a:pt x="6585" y="4222"/>
                    <a:pt x="6018" y="4222"/>
                  </a:cubicBezTo>
                  <a:cubicBezTo>
                    <a:pt x="5419" y="4222"/>
                    <a:pt x="4947" y="3750"/>
                    <a:pt x="4947" y="3151"/>
                  </a:cubicBezTo>
                  <a:cubicBezTo>
                    <a:pt x="4947" y="2552"/>
                    <a:pt x="5419" y="2080"/>
                    <a:pt x="6018" y="2080"/>
                  </a:cubicBezTo>
                  <a:close/>
                  <a:moveTo>
                    <a:pt x="2489" y="4915"/>
                  </a:moveTo>
                  <a:cubicBezTo>
                    <a:pt x="3088" y="4915"/>
                    <a:pt x="3560" y="5388"/>
                    <a:pt x="3560" y="5987"/>
                  </a:cubicBezTo>
                  <a:cubicBezTo>
                    <a:pt x="3560" y="6585"/>
                    <a:pt x="3088" y="7058"/>
                    <a:pt x="2489" y="7058"/>
                  </a:cubicBezTo>
                  <a:cubicBezTo>
                    <a:pt x="1891" y="7058"/>
                    <a:pt x="1418" y="6585"/>
                    <a:pt x="1418" y="5987"/>
                  </a:cubicBezTo>
                  <a:cubicBezTo>
                    <a:pt x="1418" y="5388"/>
                    <a:pt x="1891" y="4915"/>
                    <a:pt x="2489" y="4915"/>
                  </a:cubicBezTo>
                  <a:close/>
                  <a:moveTo>
                    <a:pt x="6018" y="4915"/>
                  </a:moveTo>
                  <a:cubicBezTo>
                    <a:pt x="6585" y="4915"/>
                    <a:pt x="7057" y="5388"/>
                    <a:pt x="7057" y="5987"/>
                  </a:cubicBezTo>
                  <a:cubicBezTo>
                    <a:pt x="7057" y="6585"/>
                    <a:pt x="6585" y="7058"/>
                    <a:pt x="6018" y="7058"/>
                  </a:cubicBezTo>
                  <a:cubicBezTo>
                    <a:pt x="5419" y="7058"/>
                    <a:pt x="4947" y="6585"/>
                    <a:pt x="4947" y="5987"/>
                  </a:cubicBezTo>
                  <a:cubicBezTo>
                    <a:pt x="4947" y="5388"/>
                    <a:pt x="5419" y="4915"/>
                    <a:pt x="6018" y="4915"/>
                  </a:cubicBezTo>
                  <a:close/>
                  <a:moveTo>
                    <a:pt x="2489" y="7751"/>
                  </a:moveTo>
                  <a:cubicBezTo>
                    <a:pt x="3088" y="7751"/>
                    <a:pt x="3560" y="8223"/>
                    <a:pt x="3560" y="8822"/>
                  </a:cubicBezTo>
                  <a:cubicBezTo>
                    <a:pt x="3560" y="9421"/>
                    <a:pt x="3088" y="9862"/>
                    <a:pt x="2489" y="9862"/>
                  </a:cubicBezTo>
                  <a:cubicBezTo>
                    <a:pt x="1891" y="9862"/>
                    <a:pt x="1418" y="9421"/>
                    <a:pt x="1418" y="8822"/>
                  </a:cubicBezTo>
                  <a:cubicBezTo>
                    <a:pt x="1418" y="8223"/>
                    <a:pt x="1891" y="7751"/>
                    <a:pt x="2489" y="7751"/>
                  </a:cubicBezTo>
                  <a:close/>
                  <a:moveTo>
                    <a:pt x="6018" y="7751"/>
                  </a:moveTo>
                  <a:cubicBezTo>
                    <a:pt x="6585" y="7751"/>
                    <a:pt x="7057" y="8223"/>
                    <a:pt x="7057" y="8822"/>
                  </a:cubicBezTo>
                  <a:cubicBezTo>
                    <a:pt x="7057" y="9421"/>
                    <a:pt x="6585" y="9862"/>
                    <a:pt x="6018" y="9862"/>
                  </a:cubicBezTo>
                  <a:cubicBezTo>
                    <a:pt x="5419" y="9862"/>
                    <a:pt x="4947" y="9421"/>
                    <a:pt x="4947" y="8822"/>
                  </a:cubicBezTo>
                  <a:cubicBezTo>
                    <a:pt x="4947" y="8223"/>
                    <a:pt x="5419" y="7751"/>
                    <a:pt x="6018" y="7751"/>
                  </a:cubicBezTo>
                  <a:close/>
                  <a:moveTo>
                    <a:pt x="1796" y="1"/>
                  </a:moveTo>
                  <a:cubicBezTo>
                    <a:pt x="788" y="1"/>
                    <a:pt x="0" y="788"/>
                    <a:pt x="0" y="1765"/>
                  </a:cubicBezTo>
                  <a:lnTo>
                    <a:pt x="0" y="10240"/>
                  </a:lnTo>
                  <a:cubicBezTo>
                    <a:pt x="0" y="11216"/>
                    <a:pt x="788" y="12004"/>
                    <a:pt x="1796" y="12004"/>
                  </a:cubicBezTo>
                  <a:lnTo>
                    <a:pt x="6711" y="12004"/>
                  </a:lnTo>
                  <a:cubicBezTo>
                    <a:pt x="7687" y="12004"/>
                    <a:pt x="8475" y="11216"/>
                    <a:pt x="8475" y="10240"/>
                  </a:cubicBezTo>
                  <a:lnTo>
                    <a:pt x="8475" y="1765"/>
                  </a:lnTo>
                  <a:cubicBezTo>
                    <a:pt x="8475" y="788"/>
                    <a:pt x="7687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62"/>
            <p:cNvSpPr/>
            <p:nvPr/>
          </p:nvSpPr>
          <p:spPr>
            <a:xfrm>
              <a:off x="-48488250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62"/>
            <p:cNvSpPr/>
            <p:nvPr/>
          </p:nvSpPr>
          <p:spPr>
            <a:xfrm>
              <a:off x="-48630025" y="3569900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0"/>
                  </a:moveTo>
                  <a:cubicBezTo>
                    <a:pt x="1765" y="0"/>
                    <a:pt x="1229" y="32"/>
                    <a:pt x="631" y="630"/>
                  </a:cubicBezTo>
                  <a:cubicBezTo>
                    <a:pt x="221" y="1040"/>
                    <a:pt x="1" y="1575"/>
                    <a:pt x="1" y="2142"/>
                  </a:cubicBezTo>
                  <a:cubicBezTo>
                    <a:pt x="1" y="2867"/>
                    <a:pt x="631" y="3497"/>
                    <a:pt x="1418" y="3497"/>
                  </a:cubicBezTo>
                  <a:cubicBezTo>
                    <a:pt x="2017" y="3497"/>
                    <a:pt x="2553" y="3119"/>
                    <a:pt x="2742" y="2552"/>
                  </a:cubicBezTo>
                  <a:cubicBezTo>
                    <a:pt x="2868" y="2237"/>
                    <a:pt x="2805" y="1922"/>
                    <a:pt x="2584" y="1701"/>
                  </a:cubicBezTo>
                  <a:cubicBezTo>
                    <a:pt x="2395" y="1449"/>
                    <a:pt x="2269" y="1134"/>
                    <a:pt x="2742" y="567"/>
                  </a:cubicBezTo>
                  <a:cubicBezTo>
                    <a:pt x="2836" y="441"/>
                    <a:pt x="2868" y="315"/>
                    <a:pt x="2805" y="189"/>
                  </a:cubicBezTo>
                  <a:cubicBezTo>
                    <a:pt x="2742" y="95"/>
                    <a:pt x="2584" y="0"/>
                    <a:pt x="24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62"/>
            <p:cNvSpPr/>
            <p:nvPr/>
          </p:nvSpPr>
          <p:spPr>
            <a:xfrm>
              <a:off x="-48626875" y="3668350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1"/>
                  </a:cubicBezTo>
                  <a:lnTo>
                    <a:pt x="2584" y="1701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62"/>
            <p:cNvSpPr/>
            <p:nvPr/>
          </p:nvSpPr>
          <p:spPr>
            <a:xfrm>
              <a:off x="-48630025" y="3727425"/>
              <a:ext cx="70925" cy="141775"/>
            </a:xfrm>
            <a:custGeom>
              <a:avLst/>
              <a:gdLst/>
              <a:ahLst/>
              <a:cxnLst/>
              <a:rect l="l" t="t" r="r" b="b"/>
              <a:pathLst>
                <a:path w="2837" h="5671" extrusionOk="0">
                  <a:moveTo>
                    <a:pt x="32" y="0"/>
                  </a:moveTo>
                  <a:cubicBezTo>
                    <a:pt x="1" y="347"/>
                    <a:pt x="1" y="756"/>
                    <a:pt x="1" y="1071"/>
                  </a:cubicBezTo>
                  <a:cubicBezTo>
                    <a:pt x="1" y="2741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36" y="756"/>
                    <a:pt x="2836" y="378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7" name="Google Shape;7877;p62"/>
          <p:cNvGrpSpPr/>
          <p:nvPr/>
        </p:nvGrpSpPr>
        <p:grpSpPr>
          <a:xfrm>
            <a:off x="3050101" y="2433403"/>
            <a:ext cx="354311" cy="353394"/>
            <a:chOff x="-48629225" y="3938500"/>
            <a:chExt cx="299300" cy="298525"/>
          </a:xfrm>
        </p:grpSpPr>
        <p:sp>
          <p:nvSpPr>
            <p:cNvPr id="7878" name="Google Shape;7878;p62"/>
            <p:cNvSpPr/>
            <p:nvPr/>
          </p:nvSpPr>
          <p:spPr>
            <a:xfrm>
              <a:off x="-48629225" y="3938500"/>
              <a:ext cx="299300" cy="298525"/>
            </a:xfrm>
            <a:custGeom>
              <a:avLst/>
              <a:gdLst/>
              <a:ahLst/>
              <a:cxnLst/>
              <a:rect l="l" t="t" r="r" b="b"/>
              <a:pathLst>
                <a:path w="11972" h="11941" extrusionOk="0">
                  <a:moveTo>
                    <a:pt x="5955" y="2111"/>
                  </a:moveTo>
                  <a:cubicBezTo>
                    <a:pt x="8097" y="2111"/>
                    <a:pt x="9830" y="3844"/>
                    <a:pt x="9830" y="5986"/>
                  </a:cubicBezTo>
                  <a:cubicBezTo>
                    <a:pt x="9798" y="8129"/>
                    <a:pt x="8066" y="9830"/>
                    <a:pt x="5955" y="9830"/>
                  </a:cubicBezTo>
                  <a:cubicBezTo>
                    <a:pt x="3875" y="9830"/>
                    <a:pt x="2080" y="8129"/>
                    <a:pt x="2080" y="5986"/>
                  </a:cubicBezTo>
                  <a:cubicBezTo>
                    <a:pt x="2080" y="3844"/>
                    <a:pt x="3812" y="2111"/>
                    <a:pt x="5955" y="2111"/>
                  </a:cubicBezTo>
                  <a:close/>
                  <a:moveTo>
                    <a:pt x="5293" y="0"/>
                  </a:moveTo>
                  <a:cubicBezTo>
                    <a:pt x="5167" y="0"/>
                    <a:pt x="5041" y="63"/>
                    <a:pt x="4978" y="189"/>
                  </a:cubicBezTo>
                  <a:lnTo>
                    <a:pt x="4631" y="882"/>
                  </a:lnTo>
                  <a:cubicBezTo>
                    <a:pt x="4190" y="1009"/>
                    <a:pt x="3749" y="1166"/>
                    <a:pt x="3371" y="1418"/>
                  </a:cubicBezTo>
                  <a:lnTo>
                    <a:pt x="2615" y="1166"/>
                  </a:lnTo>
                  <a:cubicBezTo>
                    <a:pt x="2584" y="1158"/>
                    <a:pt x="2550" y="1154"/>
                    <a:pt x="2517" y="1154"/>
                  </a:cubicBezTo>
                  <a:cubicBezTo>
                    <a:pt x="2416" y="1154"/>
                    <a:pt x="2316" y="1190"/>
                    <a:pt x="2269" y="1261"/>
                  </a:cubicBezTo>
                  <a:lnTo>
                    <a:pt x="1260" y="2237"/>
                  </a:lnTo>
                  <a:cubicBezTo>
                    <a:pt x="1197" y="2300"/>
                    <a:pt x="1166" y="2458"/>
                    <a:pt x="1197" y="2584"/>
                  </a:cubicBezTo>
                  <a:lnTo>
                    <a:pt x="1418" y="3340"/>
                  </a:lnTo>
                  <a:cubicBezTo>
                    <a:pt x="1197" y="3718"/>
                    <a:pt x="1040" y="4159"/>
                    <a:pt x="914" y="4600"/>
                  </a:cubicBezTo>
                  <a:lnTo>
                    <a:pt x="221" y="4947"/>
                  </a:lnTo>
                  <a:cubicBezTo>
                    <a:pt x="95" y="5010"/>
                    <a:pt x="0" y="5136"/>
                    <a:pt x="0" y="5262"/>
                  </a:cubicBezTo>
                  <a:lnTo>
                    <a:pt x="0" y="6679"/>
                  </a:lnTo>
                  <a:cubicBezTo>
                    <a:pt x="0" y="6805"/>
                    <a:pt x="95" y="6931"/>
                    <a:pt x="221" y="6994"/>
                  </a:cubicBezTo>
                  <a:lnTo>
                    <a:pt x="914" y="7341"/>
                  </a:lnTo>
                  <a:cubicBezTo>
                    <a:pt x="1040" y="7782"/>
                    <a:pt x="1229" y="8223"/>
                    <a:pt x="1418" y="8601"/>
                  </a:cubicBezTo>
                  <a:lnTo>
                    <a:pt x="1197" y="9357"/>
                  </a:lnTo>
                  <a:cubicBezTo>
                    <a:pt x="1166" y="9483"/>
                    <a:pt x="1197" y="9641"/>
                    <a:pt x="1260" y="9704"/>
                  </a:cubicBezTo>
                  <a:lnTo>
                    <a:pt x="2269" y="10680"/>
                  </a:lnTo>
                  <a:cubicBezTo>
                    <a:pt x="2316" y="10751"/>
                    <a:pt x="2416" y="10787"/>
                    <a:pt x="2517" y="10787"/>
                  </a:cubicBezTo>
                  <a:cubicBezTo>
                    <a:pt x="2550" y="10787"/>
                    <a:pt x="2584" y="10783"/>
                    <a:pt x="2615" y="10775"/>
                  </a:cubicBezTo>
                  <a:lnTo>
                    <a:pt x="3371" y="10523"/>
                  </a:lnTo>
                  <a:cubicBezTo>
                    <a:pt x="3749" y="10775"/>
                    <a:pt x="4190" y="10933"/>
                    <a:pt x="4631" y="11059"/>
                  </a:cubicBezTo>
                  <a:lnTo>
                    <a:pt x="4978" y="11752"/>
                  </a:lnTo>
                  <a:cubicBezTo>
                    <a:pt x="5041" y="11878"/>
                    <a:pt x="5167" y="11941"/>
                    <a:pt x="5293" y="11941"/>
                  </a:cubicBezTo>
                  <a:lnTo>
                    <a:pt x="6711" y="11941"/>
                  </a:lnTo>
                  <a:cubicBezTo>
                    <a:pt x="6837" y="11941"/>
                    <a:pt x="6931" y="11878"/>
                    <a:pt x="7026" y="11752"/>
                  </a:cubicBezTo>
                  <a:lnTo>
                    <a:pt x="7372" y="11059"/>
                  </a:lnTo>
                  <a:cubicBezTo>
                    <a:pt x="7813" y="10933"/>
                    <a:pt x="8255" y="10775"/>
                    <a:pt x="8633" y="10523"/>
                  </a:cubicBezTo>
                  <a:lnTo>
                    <a:pt x="9389" y="10775"/>
                  </a:lnTo>
                  <a:cubicBezTo>
                    <a:pt x="9420" y="10783"/>
                    <a:pt x="9452" y="10787"/>
                    <a:pt x="9483" y="10787"/>
                  </a:cubicBezTo>
                  <a:cubicBezTo>
                    <a:pt x="9576" y="10787"/>
                    <a:pt x="9664" y="10751"/>
                    <a:pt x="9735" y="10680"/>
                  </a:cubicBezTo>
                  <a:lnTo>
                    <a:pt x="10712" y="9704"/>
                  </a:lnTo>
                  <a:cubicBezTo>
                    <a:pt x="10806" y="9641"/>
                    <a:pt x="10838" y="9483"/>
                    <a:pt x="10806" y="9357"/>
                  </a:cubicBezTo>
                  <a:lnTo>
                    <a:pt x="10554" y="8601"/>
                  </a:lnTo>
                  <a:cubicBezTo>
                    <a:pt x="10806" y="8223"/>
                    <a:pt x="10964" y="7782"/>
                    <a:pt x="11058" y="7341"/>
                  </a:cubicBezTo>
                  <a:lnTo>
                    <a:pt x="11783" y="6994"/>
                  </a:lnTo>
                  <a:cubicBezTo>
                    <a:pt x="11909" y="6931"/>
                    <a:pt x="11972" y="6805"/>
                    <a:pt x="11972" y="6679"/>
                  </a:cubicBezTo>
                  <a:lnTo>
                    <a:pt x="11972" y="5262"/>
                  </a:lnTo>
                  <a:cubicBezTo>
                    <a:pt x="11972" y="5136"/>
                    <a:pt x="11909" y="5041"/>
                    <a:pt x="11783" y="4947"/>
                  </a:cubicBezTo>
                  <a:lnTo>
                    <a:pt x="11058" y="4600"/>
                  </a:lnTo>
                  <a:cubicBezTo>
                    <a:pt x="10964" y="4159"/>
                    <a:pt x="10743" y="3718"/>
                    <a:pt x="10554" y="3340"/>
                  </a:cubicBezTo>
                  <a:lnTo>
                    <a:pt x="10806" y="2584"/>
                  </a:lnTo>
                  <a:cubicBezTo>
                    <a:pt x="10838" y="2458"/>
                    <a:pt x="10806" y="2300"/>
                    <a:pt x="10712" y="2237"/>
                  </a:cubicBezTo>
                  <a:lnTo>
                    <a:pt x="9735" y="1261"/>
                  </a:lnTo>
                  <a:cubicBezTo>
                    <a:pt x="9664" y="1190"/>
                    <a:pt x="9558" y="1154"/>
                    <a:pt x="9469" y="1154"/>
                  </a:cubicBezTo>
                  <a:cubicBezTo>
                    <a:pt x="9440" y="1154"/>
                    <a:pt x="9412" y="1158"/>
                    <a:pt x="9389" y="1166"/>
                  </a:cubicBezTo>
                  <a:lnTo>
                    <a:pt x="8633" y="1418"/>
                  </a:lnTo>
                  <a:cubicBezTo>
                    <a:pt x="8255" y="1166"/>
                    <a:pt x="7813" y="1009"/>
                    <a:pt x="7372" y="882"/>
                  </a:cubicBezTo>
                  <a:lnTo>
                    <a:pt x="7026" y="189"/>
                  </a:lnTo>
                  <a:cubicBezTo>
                    <a:pt x="6931" y="63"/>
                    <a:pt x="6837" y="0"/>
                    <a:pt x="6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62"/>
            <p:cNvSpPr/>
            <p:nvPr/>
          </p:nvSpPr>
          <p:spPr>
            <a:xfrm>
              <a:off x="-48496900" y="4119650"/>
              <a:ext cx="35450" cy="47275"/>
            </a:xfrm>
            <a:custGeom>
              <a:avLst/>
              <a:gdLst/>
              <a:ahLst/>
              <a:cxnLst/>
              <a:rect l="l" t="t" r="r" b="b"/>
              <a:pathLst>
                <a:path w="1418" h="1891" extrusionOk="0">
                  <a:moveTo>
                    <a:pt x="0" y="0"/>
                  </a:moveTo>
                  <a:lnTo>
                    <a:pt x="0" y="1796"/>
                  </a:lnTo>
                  <a:cubicBezTo>
                    <a:pt x="221" y="1828"/>
                    <a:pt x="473" y="1891"/>
                    <a:pt x="693" y="1891"/>
                  </a:cubicBezTo>
                  <a:cubicBezTo>
                    <a:pt x="945" y="1891"/>
                    <a:pt x="1166" y="1828"/>
                    <a:pt x="1418" y="1796"/>
                  </a:cubicBezTo>
                  <a:lnTo>
                    <a:pt x="1418" y="0"/>
                  </a:lnTo>
                  <a:cubicBezTo>
                    <a:pt x="1166" y="63"/>
                    <a:pt x="945" y="95"/>
                    <a:pt x="693" y="95"/>
                  </a:cubicBezTo>
                  <a:cubicBezTo>
                    <a:pt x="473" y="95"/>
                    <a:pt x="189" y="63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62"/>
            <p:cNvSpPr/>
            <p:nvPr/>
          </p:nvSpPr>
          <p:spPr>
            <a:xfrm>
              <a:off x="-48495325" y="4073175"/>
              <a:ext cx="29950" cy="31325"/>
            </a:xfrm>
            <a:custGeom>
              <a:avLst/>
              <a:gdLst/>
              <a:ahLst/>
              <a:cxnLst/>
              <a:rect l="l" t="t" r="r" b="b"/>
              <a:pathLst>
                <a:path w="1198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205" y="1214"/>
                    <a:pt x="410" y="1253"/>
                    <a:pt x="610" y="1253"/>
                  </a:cubicBezTo>
                  <a:cubicBezTo>
                    <a:pt x="811" y="1253"/>
                    <a:pt x="1008" y="1214"/>
                    <a:pt x="1197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62"/>
            <p:cNvSpPr/>
            <p:nvPr/>
          </p:nvSpPr>
          <p:spPr>
            <a:xfrm>
              <a:off x="-48559125" y="4009375"/>
              <a:ext cx="159900" cy="149675"/>
            </a:xfrm>
            <a:custGeom>
              <a:avLst/>
              <a:gdLst/>
              <a:ahLst/>
              <a:cxnLst/>
              <a:rect l="l" t="t" r="r" b="b"/>
              <a:pathLst>
                <a:path w="6396" h="5987" extrusionOk="0">
                  <a:moveTo>
                    <a:pt x="3151" y="1"/>
                  </a:moveTo>
                  <a:cubicBezTo>
                    <a:pt x="1418" y="1"/>
                    <a:pt x="0" y="1418"/>
                    <a:pt x="0" y="3151"/>
                  </a:cubicBezTo>
                  <a:cubicBezTo>
                    <a:pt x="0" y="4348"/>
                    <a:pt x="725" y="5420"/>
                    <a:pt x="1764" y="5987"/>
                  </a:cubicBezTo>
                  <a:lnTo>
                    <a:pt x="1764" y="3844"/>
                  </a:lnTo>
                  <a:cubicBezTo>
                    <a:pt x="1764" y="3687"/>
                    <a:pt x="2804" y="1734"/>
                    <a:pt x="2867" y="1608"/>
                  </a:cubicBezTo>
                  <a:cubicBezTo>
                    <a:pt x="2930" y="1482"/>
                    <a:pt x="3064" y="1418"/>
                    <a:pt x="3194" y="1418"/>
                  </a:cubicBezTo>
                  <a:cubicBezTo>
                    <a:pt x="3324" y="1418"/>
                    <a:pt x="3450" y="1482"/>
                    <a:pt x="3497" y="1608"/>
                  </a:cubicBezTo>
                  <a:cubicBezTo>
                    <a:pt x="3592" y="1734"/>
                    <a:pt x="4600" y="3718"/>
                    <a:pt x="4600" y="3844"/>
                  </a:cubicBezTo>
                  <a:lnTo>
                    <a:pt x="4600" y="5987"/>
                  </a:lnTo>
                  <a:cubicBezTo>
                    <a:pt x="5640" y="5451"/>
                    <a:pt x="6396" y="4411"/>
                    <a:pt x="6396" y="3151"/>
                  </a:cubicBezTo>
                  <a:cubicBezTo>
                    <a:pt x="6333" y="1418"/>
                    <a:pt x="4915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2" name="Google Shape;7882;p62"/>
          <p:cNvGrpSpPr/>
          <p:nvPr/>
        </p:nvGrpSpPr>
        <p:grpSpPr>
          <a:xfrm>
            <a:off x="1785504" y="2904744"/>
            <a:ext cx="311458" cy="354341"/>
            <a:chOff x="-46762575" y="3200500"/>
            <a:chExt cx="263100" cy="299325"/>
          </a:xfrm>
        </p:grpSpPr>
        <p:sp>
          <p:nvSpPr>
            <p:cNvPr id="7883" name="Google Shape;7883;p62"/>
            <p:cNvSpPr/>
            <p:nvPr/>
          </p:nvSpPr>
          <p:spPr>
            <a:xfrm>
              <a:off x="-46762575" y="3393475"/>
              <a:ext cx="263100" cy="106350"/>
            </a:xfrm>
            <a:custGeom>
              <a:avLst/>
              <a:gdLst/>
              <a:ahLst/>
              <a:cxnLst/>
              <a:rect l="l" t="t" r="r" b="b"/>
              <a:pathLst>
                <a:path w="10524" h="4254" extrusionOk="0">
                  <a:moveTo>
                    <a:pt x="7814" y="1418"/>
                  </a:moveTo>
                  <a:lnTo>
                    <a:pt x="8003" y="2142"/>
                  </a:lnTo>
                  <a:lnTo>
                    <a:pt x="2553" y="2142"/>
                  </a:lnTo>
                  <a:lnTo>
                    <a:pt x="2710" y="1418"/>
                  </a:lnTo>
                  <a:close/>
                  <a:moveTo>
                    <a:pt x="726" y="0"/>
                  </a:moveTo>
                  <a:lnTo>
                    <a:pt x="726" y="725"/>
                  </a:lnTo>
                  <a:lnTo>
                    <a:pt x="379" y="725"/>
                  </a:lnTo>
                  <a:cubicBezTo>
                    <a:pt x="159" y="725"/>
                    <a:pt x="1" y="882"/>
                    <a:pt x="1" y="1071"/>
                  </a:cubicBezTo>
                  <a:cubicBezTo>
                    <a:pt x="1" y="1260"/>
                    <a:pt x="159" y="1418"/>
                    <a:pt x="379" y="1418"/>
                  </a:cubicBezTo>
                  <a:lnTo>
                    <a:pt x="2017" y="1418"/>
                  </a:lnTo>
                  <a:lnTo>
                    <a:pt x="1419" y="3844"/>
                  </a:lnTo>
                  <a:cubicBezTo>
                    <a:pt x="1387" y="4033"/>
                    <a:pt x="1513" y="4222"/>
                    <a:pt x="1671" y="4253"/>
                  </a:cubicBezTo>
                  <a:lnTo>
                    <a:pt x="1734" y="4253"/>
                  </a:lnTo>
                  <a:cubicBezTo>
                    <a:pt x="1891" y="4253"/>
                    <a:pt x="2049" y="4159"/>
                    <a:pt x="2112" y="4001"/>
                  </a:cubicBezTo>
                  <a:lnTo>
                    <a:pt x="2364" y="2804"/>
                  </a:lnTo>
                  <a:lnTo>
                    <a:pt x="8161" y="2804"/>
                  </a:lnTo>
                  <a:lnTo>
                    <a:pt x="8444" y="4001"/>
                  </a:lnTo>
                  <a:cubicBezTo>
                    <a:pt x="8476" y="4159"/>
                    <a:pt x="8633" y="4253"/>
                    <a:pt x="8791" y="4253"/>
                  </a:cubicBezTo>
                  <a:lnTo>
                    <a:pt x="8854" y="4253"/>
                  </a:lnTo>
                  <a:cubicBezTo>
                    <a:pt x="9074" y="4222"/>
                    <a:pt x="9169" y="4033"/>
                    <a:pt x="9106" y="3844"/>
                  </a:cubicBezTo>
                  <a:lnTo>
                    <a:pt x="8507" y="1418"/>
                  </a:lnTo>
                  <a:lnTo>
                    <a:pt x="10177" y="1418"/>
                  </a:lnTo>
                  <a:cubicBezTo>
                    <a:pt x="10366" y="1418"/>
                    <a:pt x="10524" y="1260"/>
                    <a:pt x="10524" y="1071"/>
                  </a:cubicBezTo>
                  <a:cubicBezTo>
                    <a:pt x="10524" y="882"/>
                    <a:pt x="10398" y="725"/>
                    <a:pt x="10209" y="725"/>
                  </a:cubicBezTo>
                  <a:lnTo>
                    <a:pt x="9862" y="725"/>
                  </a:lnTo>
                  <a:lnTo>
                    <a:pt x="98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62"/>
            <p:cNvSpPr/>
            <p:nvPr/>
          </p:nvSpPr>
          <p:spPr>
            <a:xfrm>
              <a:off x="-46743650" y="3200500"/>
              <a:ext cx="228425" cy="176450"/>
            </a:xfrm>
            <a:custGeom>
              <a:avLst/>
              <a:gdLst/>
              <a:ahLst/>
              <a:cxnLst/>
              <a:rect l="l" t="t" r="r" b="b"/>
              <a:pathLst>
                <a:path w="9137" h="7058" extrusionOk="0">
                  <a:moveTo>
                    <a:pt x="4568" y="725"/>
                  </a:moveTo>
                  <a:cubicBezTo>
                    <a:pt x="5041" y="725"/>
                    <a:pt x="5419" y="1040"/>
                    <a:pt x="5545" y="1418"/>
                  </a:cubicBezTo>
                  <a:lnTo>
                    <a:pt x="3592" y="1418"/>
                  </a:lnTo>
                  <a:cubicBezTo>
                    <a:pt x="3686" y="1040"/>
                    <a:pt x="4096" y="725"/>
                    <a:pt x="4568" y="725"/>
                  </a:cubicBezTo>
                  <a:close/>
                  <a:moveTo>
                    <a:pt x="4568" y="2804"/>
                  </a:moveTo>
                  <a:cubicBezTo>
                    <a:pt x="5167" y="2804"/>
                    <a:pt x="5640" y="3277"/>
                    <a:pt x="5640" y="3875"/>
                  </a:cubicBezTo>
                  <a:cubicBezTo>
                    <a:pt x="5576" y="4474"/>
                    <a:pt x="5104" y="4947"/>
                    <a:pt x="4568" y="4947"/>
                  </a:cubicBezTo>
                  <a:cubicBezTo>
                    <a:pt x="3970" y="4947"/>
                    <a:pt x="3497" y="4474"/>
                    <a:pt x="3497" y="3875"/>
                  </a:cubicBezTo>
                  <a:cubicBezTo>
                    <a:pt x="3497" y="3277"/>
                    <a:pt x="3970" y="2804"/>
                    <a:pt x="4568" y="2804"/>
                  </a:cubicBezTo>
                  <a:close/>
                  <a:moveTo>
                    <a:pt x="4568" y="0"/>
                  </a:moveTo>
                  <a:cubicBezTo>
                    <a:pt x="3718" y="0"/>
                    <a:pt x="2993" y="630"/>
                    <a:pt x="2836" y="1418"/>
                  </a:cubicBezTo>
                  <a:lnTo>
                    <a:pt x="1071" y="1418"/>
                  </a:lnTo>
                  <a:cubicBezTo>
                    <a:pt x="473" y="1418"/>
                    <a:pt x="0" y="1891"/>
                    <a:pt x="0" y="2489"/>
                  </a:cubicBezTo>
                  <a:lnTo>
                    <a:pt x="0" y="7057"/>
                  </a:lnTo>
                  <a:lnTo>
                    <a:pt x="914" y="7057"/>
                  </a:lnTo>
                  <a:lnTo>
                    <a:pt x="2899" y="5041"/>
                  </a:lnTo>
                  <a:cubicBezTo>
                    <a:pt x="2962" y="4978"/>
                    <a:pt x="3056" y="4947"/>
                    <a:pt x="3155" y="4947"/>
                  </a:cubicBezTo>
                  <a:cubicBezTo>
                    <a:pt x="3253" y="4947"/>
                    <a:pt x="3355" y="4978"/>
                    <a:pt x="3434" y="5041"/>
                  </a:cubicBezTo>
                  <a:lnTo>
                    <a:pt x="4600" y="6238"/>
                  </a:lnTo>
                  <a:lnTo>
                    <a:pt x="5703" y="5041"/>
                  </a:lnTo>
                  <a:cubicBezTo>
                    <a:pt x="5766" y="4962"/>
                    <a:pt x="5852" y="4923"/>
                    <a:pt x="5943" y="4923"/>
                  </a:cubicBezTo>
                  <a:cubicBezTo>
                    <a:pt x="6033" y="4923"/>
                    <a:pt x="6128" y="4962"/>
                    <a:pt x="6207" y="5041"/>
                  </a:cubicBezTo>
                  <a:lnTo>
                    <a:pt x="8223" y="7057"/>
                  </a:lnTo>
                  <a:lnTo>
                    <a:pt x="9137" y="7057"/>
                  </a:lnTo>
                  <a:lnTo>
                    <a:pt x="9137" y="2489"/>
                  </a:lnTo>
                  <a:cubicBezTo>
                    <a:pt x="9137" y="1891"/>
                    <a:pt x="8664" y="1418"/>
                    <a:pt x="8065" y="1418"/>
                  </a:cubicBezTo>
                  <a:lnTo>
                    <a:pt x="6301" y="1418"/>
                  </a:lnTo>
                  <a:cubicBezTo>
                    <a:pt x="6144" y="630"/>
                    <a:pt x="5450" y="0"/>
                    <a:pt x="4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62"/>
            <p:cNvSpPr/>
            <p:nvPr/>
          </p:nvSpPr>
          <p:spPr>
            <a:xfrm>
              <a:off x="-46638125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62"/>
            <p:cNvSpPr/>
            <p:nvPr/>
          </p:nvSpPr>
          <p:spPr>
            <a:xfrm>
              <a:off x="-46696400" y="3345425"/>
              <a:ext cx="63025" cy="31525"/>
            </a:xfrm>
            <a:custGeom>
              <a:avLst/>
              <a:gdLst/>
              <a:ahLst/>
              <a:cxnLst/>
              <a:rect l="l" t="t" r="r" b="b"/>
              <a:pathLst>
                <a:path w="2521" h="1261" extrusionOk="0">
                  <a:moveTo>
                    <a:pt x="1261" y="0"/>
                  </a:moveTo>
                  <a:lnTo>
                    <a:pt x="0" y="1260"/>
                  </a:lnTo>
                  <a:lnTo>
                    <a:pt x="2521" y="126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62"/>
            <p:cNvSpPr/>
            <p:nvPr/>
          </p:nvSpPr>
          <p:spPr>
            <a:xfrm>
              <a:off x="-46616850" y="3345425"/>
              <a:ext cx="53575" cy="31525"/>
            </a:xfrm>
            <a:custGeom>
              <a:avLst/>
              <a:gdLst/>
              <a:ahLst/>
              <a:cxnLst/>
              <a:rect l="l" t="t" r="r" b="b"/>
              <a:pathLst>
                <a:path w="2143" h="1261" extrusionOk="0">
                  <a:moveTo>
                    <a:pt x="883" y="0"/>
                  </a:moveTo>
                  <a:lnTo>
                    <a:pt x="0" y="945"/>
                  </a:lnTo>
                  <a:lnTo>
                    <a:pt x="315" y="1260"/>
                  </a:lnTo>
                  <a:lnTo>
                    <a:pt x="2143" y="1260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8" name="Google Shape;7888;p62"/>
          <p:cNvGrpSpPr/>
          <p:nvPr/>
        </p:nvGrpSpPr>
        <p:grpSpPr>
          <a:xfrm>
            <a:off x="1763589" y="3363466"/>
            <a:ext cx="355288" cy="312375"/>
            <a:chOff x="-46779900" y="3588000"/>
            <a:chExt cx="300125" cy="263875"/>
          </a:xfrm>
        </p:grpSpPr>
        <p:sp>
          <p:nvSpPr>
            <p:cNvPr id="7889" name="Google Shape;7889;p62"/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62"/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62"/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62"/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3" name="Google Shape;7893;p62"/>
          <p:cNvGrpSpPr/>
          <p:nvPr/>
        </p:nvGrpSpPr>
        <p:grpSpPr>
          <a:xfrm>
            <a:off x="1764062" y="3778388"/>
            <a:ext cx="354341" cy="353394"/>
            <a:chOff x="-46779100" y="3938500"/>
            <a:chExt cx="299325" cy="298525"/>
          </a:xfrm>
        </p:grpSpPr>
        <p:sp>
          <p:nvSpPr>
            <p:cNvPr id="7894" name="Google Shape;7894;p62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62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6" name="Google Shape;7896;p62"/>
          <p:cNvGrpSpPr/>
          <p:nvPr/>
        </p:nvGrpSpPr>
        <p:grpSpPr>
          <a:xfrm>
            <a:off x="3971800" y="2911255"/>
            <a:ext cx="355258" cy="355288"/>
            <a:chOff x="-44924250" y="3206000"/>
            <a:chExt cx="300100" cy="300125"/>
          </a:xfrm>
        </p:grpSpPr>
        <p:sp>
          <p:nvSpPr>
            <p:cNvPr id="7897" name="Google Shape;7897;p62"/>
            <p:cNvSpPr/>
            <p:nvPr/>
          </p:nvSpPr>
          <p:spPr>
            <a:xfrm>
              <a:off x="-44747025" y="3365100"/>
              <a:ext cx="122875" cy="87450"/>
            </a:xfrm>
            <a:custGeom>
              <a:avLst/>
              <a:gdLst/>
              <a:ahLst/>
              <a:cxnLst/>
              <a:rect l="l" t="t" r="r" b="b"/>
              <a:pathLst>
                <a:path w="491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4915" y="3498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62"/>
            <p:cNvSpPr/>
            <p:nvPr/>
          </p:nvSpPr>
          <p:spPr>
            <a:xfrm>
              <a:off x="-44747025" y="3470650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46"/>
                    <a:pt x="473" y="1418"/>
                    <a:pt x="1071" y="1418"/>
                  </a:cubicBezTo>
                  <a:lnTo>
                    <a:pt x="3875" y="1418"/>
                  </a:lnTo>
                  <a:cubicBezTo>
                    <a:pt x="4442" y="1418"/>
                    <a:pt x="4915" y="946"/>
                    <a:pt x="4915" y="347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62"/>
            <p:cNvSpPr/>
            <p:nvPr/>
          </p:nvSpPr>
          <p:spPr>
            <a:xfrm>
              <a:off x="-44747025" y="3313125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1418"/>
                  </a:lnTo>
                  <a:lnTo>
                    <a:pt x="4915" y="1418"/>
                  </a:lnTo>
                  <a:lnTo>
                    <a:pt x="4915" y="1072"/>
                  </a:lnTo>
                  <a:cubicBezTo>
                    <a:pt x="4915" y="473"/>
                    <a:pt x="4442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62"/>
            <p:cNvSpPr/>
            <p:nvPr/>
          </p:nvSpPr>
          <p:spPr>
            <a:xfrm>
              <a:off x="-44924250" y="3384000"/>
              <a:ext cx="159125" cy="69350"/>
            </a:xfrm>
            <a:custGeom>
              <a:avLst/>
              <a:gdLst/>
              <a:ahLst/>
              <a:cxnLst/>
              <a:rect l="l" t="t" r="r" b="b"/>
              <a:pathLst>
                <a:path w="6365" h="2774" extrusionOk="0">
                  <a:moveTo>
                    <a:pt x="1" y="1"/>
                  </a:moveTo>
                  <a:lnTo>
                    <a:pt x="1" y="316"/>
                  </a:lnTo>
                  <a:lnTo>
                    <a:pt x="32" y="316"/>
                  </a:lnTo>
                  <a:cubicBezTo>
                    <a:pt x="32" y="915"/>
                    <a:pt x="505" y="1387"/>
                    <a:pt x="1103" y="1387"/>
                  </a:cubicBezTo>
                  <a:lnTo>
                    <a:pt x="4254" y="1387"/>
                  </a:lnTo>
                  <a:lnTo>
                    <a:pt x="4254" y="2080"/>
                  </a:lnTo>
                  <a:lnTo>
                    <a:pt x="3183" y="2080"/>
                  </a:lnTo>
                  <a:cubicBezTo>
                    <a:pt x="2994" y="2080"/>
                    <a:pt x="2836" y="2238"/>
                    <a:pt x="2836" y="2427"/>
                  </a:cubicBezTo>
                  <a:cubicBezTo>
                    <a:pt x="2836" y="2647"/>
                    <a:pt x="2994" y="2773"/>
                    <a:pt x="3183" y="2773"/>
                  </a:cubicBezTo>
                  <a:lnTo>
                    <a:pt x="6365" y="2773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62"/>
            <p:cNvSpPr/>
            <p:nvPr/>
          </p:nvSpPr>
          <p:spPr>
            <a:xfrm>
              <a:off x="-44924250" y="3206000"/>
              <a:ext cx="264675" cy="159125"/>
            </a:xfrm>
            <a:custGeom>
              <a:avLst/>
              <a:gdLst/>
              <a:ahLst/>
              <a:cxnLst/>
              <a:rect l="l" t="t" r="r" b="b"/>
              <a:pathLst>
                <a:path w="10587" h="6365" extrusionOk="0">
                  <a:moveTo>
                    <a:pt x="1072" y="1"/>
                  </a:moveTo>
                  <a:cubicBezTo>
                    <a:pt x="473" y="1"/>
                    <a:pt x="1" y="473"/>
                    <a:pt x="1" y="1041"/>
                  </a:cubicBezTo>
                  <a:lnTo>
                    <a:pt x="1" y="6365"/>
                  </a:lnTo>
                  <a:lnTo>
                    <a:pt x="6365" y="6365"/>
                  </a:lnTo>
                  <a:lnTo>
                    <a:pt x="6365" y="5357"/>
                  </a:lnTo>
                  <a:cubicBezTo>
                    <a:pt x="6365" y="4349"/>
                    <a:pt x="7152" y="3561"/>
                    <a:pt x="8160" y="3561"/>
                  </a:cubicBezTo>
                  <a:lnTo>
                    <a:pt x="10586" y="3561"/>
                  </a:lnTo>
                  <a:lnTo>
                    <a:pt x="10586" y="1041"/>
                  </a:lnTo>
                  <a:cubicBezTo>
                    <a:pt x="10586" y="473"/>
                    <a:pt x="1011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2" name="Google Shape;7902;p62"/>
          <p:cNvGrpSpPr/>
          <p:nvPr/>
        </p:nvGrpSpPr>
        <p:grpSpPr>
          <a:xfrm>
            <a:off x="1286286" y="1539249"/>
            <a:ext cx="355258" cy="355258"/>
            <a:chOff x="-50134375" y="3183175"/>
            <a:chExt cx="300100" cy="300100"/>
          </a:xfrm>
        </p:grpSpPr>
        <p:sp>
          <p:nvSpPr>
            <p:cNvPr id="7903" name="Google Shape;7903;p62"/>
            <p:cNvSpPr/>
            <p:nvPr/>
          </p:nvSpPr>
          <p:spPr>
            <a:xfrm>
              <a:off x="-50134375" y="3270600"/>
              <a:ext cx="87450" cy="53575"/>
            </a:xfrm>
            <a:custGeom>
              <a:avLst/>
              <a:gdLst/>
              <a:ahLst/>
              <a:cxnLst/>
              <a:rect l="l" t="t" r="r" b="b"/>
              <a:pathLst>
                <a:path w="349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97" y="2143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62"/>
            <p:cNvSpPr/>
            <p:nvPr/>
          </p:nvSpPr>
          <p:spPr>
            <a:xfrm>
              <a:off x="-50134375" y="3340700"/>
              <a:ext cx="87450" cy="54375"/>
            </a:xfrm>
            <a:custGeom>
              <a:avLst/>
              <a:gdLst/>
              <a:ahLst/>
              <a:cxnLst/>
              <a:rect l="l" t="t" r="r" b="b"/>
              <a:pathLst>
                <a:path w="3498" h="2175" extrusionOk="0">
                  <a:moveTo>
                    <a:pt x="0" y="0"/>
                  </a:moveTo>
                  <a:lnTo>
                    <a:pt x="0" y="2174"/>
                  </a:lnTo>
                  <a:cubicBezTo>
                    <a:pt x="441" y="1701"/>
                    <a:pt x="1071" y="1418"/>
                    <a:pt x="1765" y="1418"/>
                  </a:cubicBezTo>
                  <a:cubicBezTo>
                    <a:pt x="2426" y="1418"/>
                    <a:pt x="3056" y="1670"/>
                    <a:pt x="3497" y="2174"/>
                  </a:cubicBez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62"/>
            <p:cNvSpPr/>
            <p:nvPr/>
          </p:nvSpPr>
          <p:spPr>
            <a:xfrm>
              <a:off x="-50134375" y="3183175"/>
              <a:ext cx="87450" cy="70125"/>
            </a:xfrm>
            <a:custGeom>
              <a:avLst/>
              <a:gdLst/>
              <a:ahLst/>
              <a:cxnLst/>
              <a:rect l="l" t="t" r="r" b="b"/>
              <a:pathLst>
                <a:path w="3498" h="280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804"/>
                  </a:lnTo>
                  <a:lnTo>
                    <a:pt x="3497" y="2804"/>
                  </a:lnTo>
                  <a:lnTo>
                    <a:pt x="3497" y="347"/>
                  </a:ln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62"/>
            <p:cNvSpPr/>
            <p:nvPr/>
          </p:nvSpPr>
          <p:spPr>
            <a:xfrm>
              <a:off x="-50028050" y="3363525"/>
              <a:ext cx="37050" cy="75650"/>
            </a:xfrm>
            <a:custGeom>
              <a:avLst/>
              <a:gdLst/>
              <a:ahLst/>
              <a:cxnLst/>
              <a:rect l="l" t="t" r="r" b="b"/>
              <a:pathLst>
                <a:path w="1482" h="3026" extrusionOk="0">
                  <a:moveTo>
                    <a:pt x="0" y="1"/>
                  </a:moveTo>
                  <a:lnTo>
                    <a:pt x="0" y="3025"/>
                  </a:lnTo>
                  <a:lnTo>
                    <a:pt x="148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62"/>
            <p:cNvSpPr/>
            <p:nvPr/>
          </p:nvSpPr>
          <p:spPr>
            <a:xfrm>
              <a:off x="-50028050" y="3287125"/>
              <a:ext cx="88225" cy="101625"/>
            </a:xfrm>
            <a:custGeom>
              <a:avLst/>
              <a:gdLst/>
              <a:ahLst/>
              <a:cxnLst/>
              <a:rect l="l" t="t" r="r" b="b"/>
              <a:pathLst>
                <a:path w="3529" h="4065" extrusionOk="0">
                  <a:moveTo>
                    <a:pt x="1072" y="1"/>
                  </a:moveTo>
                  <a:lnTo>
                    <a:pt x="0" y="1104"/>
                  </a:lnTo>
                  <a:lnTo>
                    <a:pt x="0" y="2049"/>
                  </a:lnTo>
                  <a:lnTo>
                    <a:pt x="2017" y="4065"/>
                  </a:lnTo>
                  <a:lnTo>
                    <a:pt x="3529" y="249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62"/>
            <p:cNvSpPr/>
            <p:nvPr/>
          </p:nvSpPr>
          <p:spPr>
            <a:xfrm>
              <a:off x="-49988675" y="3225700"/>
              <a:ext cx="111875" cy="111875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2155" y="0"/>
                  </a:moveTo>
                  <a:cubicBezTo>
                    <a:pt x="2064" y="0"/>
                    <a:pt x="1970" y="32"/>
                    <a:pt x="1891" y="95"/>
                  </a:cubicBezTo>
                  <a:lnTo>
                    <a:pt x="1" y="1985"/>
                  </a:lnTo>
                  <a:lnTo>
                    <a:pt x="2490" y="4474"/>
                  </a:lnTo>
                  <a:lnTo>
                    <a:pt x="4380" y="2584"/>
                  </a:lnTo>
                  <a:cubicBezTo>
                    <a:pt x="4474" y="2458"/>
                    <a:pt x="4474" y="2237"/>
                    <a:pt x="4380" y="2080"/>
                  </a:cubicBezTo>
                  <a:lnTo>
                    <a:pt x="2395" y="95"/>
                  </a:lnTo>
                  <a:cubicBezTo>
                    <a:pt x="2332" y="32"/>
                    <a:pt x="2245" y="0"/>
                    <a:pt x="21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62"/>
            <p:cNvSpPr/>
            <p:nvPr/>
          </p:nvSpPr>
          <p:spPr>
            <a:xfrm>
              <a:off x="-50134375" y="3395050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1418"/>
                  </a:moveTo>
                  <a:cubicBezTo>
                    <a:pt x="1985" y="1418"/>
                    <a:pt x="2111" y="1575"/>
                    <a:pt x="2111" y="1764"/>
                  </a:cubicBezTo>
                  <a:cubicBezTo>
                    <a:pt x="2111" y="1953"/>
                    <a:pt x="1985" y="2111"/>
                    <a:pt x="1765" y="2111"/>
                  </a:cubicBezTo>
                  <a:cubicBezTo>
                    <a:pt x="1576" y="2111"/>
                    <a:pt x="1418" y="1953"/>
                    <a:pt x="1418" y="1764"/>
                  </a:cubicBezTo>
                  <a:cubicBezTo>
                    <a:pt x="1418" y="1575"/>
                    <a:pt x="1576" y="1418"/>
                    <a:pt x="1765" y="1418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4"/>
                  </a:cubicBezTo>
                  <a:cubicBezTo>
                    <a:pt x="3497" y="788"/>
                    <a:pt x="2710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62"/>
            <p:cNvSpPr/>
            <p:nvPr/>
          </p:nvSpPr>
          <p:spPr>
            <a:xfrm>
              <a:off x="-50045375" y="342890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2111" y="1"/>
                  </a:move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62"/>
            <p:cNvSpPr/>
            <p:nvPr/>
          </p:nvSpPr>
          <p:spPr>
            <a:xfrm>
              <a:off x="-49975275" y="339505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693" y="0"/>
                  </a:moveTo>
                  <a:lnTo>
                    <a:pt x="0" y="662"/>
                  </a:lnTo>
                  <a:lnTo>
                    <a:pt x="0" y="3497"/>
                  </a:lnTo>
                  <a:lnTo>
                    <a:pt x="2111" y="3497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62"/>
            <p:cNvSpPr/>
            <p:nvPr/>
          </p:nvSpPr>
          <p:spPr>
            <a:xfrm>
              <a:off x="-49905175" y="3395050"/>
              <a:ext cx="70900" cy="87450"/>
            </a:xfrm>
            <a:custGeom>
              <a:avLst/>
              <a:gdLst/>
              <a:ahLst/>
              <a:cxnLst/>
              <a:rect l="l" t="t" r="r" b="b"/>
              <a:pathLst>
                <a:path w="2836" h="3498" extrusionOk="0">
                  <a:moveTo>
                    <a:pt x="0" y="0"/>
                  </a:moveTo>
                  <a:lnTo>
                    <a:pt x="0" y="3497"/>
                  </a:lnTo>
                  <a:lnTo>
                    <a:pt x="2489" y="3497"/>
                  </a:lnTo>
                  <a:cubicBezTo>
                    <a:pt x="2678" y="3497"/>
                    <a:pt x="2836" y="3340"/>
                    <a:pt x="2836" y="315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3" name="Google Shape;7913;p62"/>
          <p:cNvGrpSpPr/>
          <p:nvPr/>
        </p:nvGrpSpPr>
        <p:grpSpPr>
          <a:xfrm>
            <a:off x="1286286" y="1974651"/>
            <a:ext cx="355258" cy="355288"/>
            <a:chOff x="-50134375" y="3550975"/>
            <a:chExt cx="300100" cy="300125"/>
          </a:xfrm>
        </p:grpSpPr>
        <p:sp>
          <p:nvSpPr>
            <p:cNvPr id="7914" name="Google Shape;7914;p62"/>
            <p:cNvSpPr/>
            <p:nvPr/>
          </p:nvSpPr>
          <p:spPr>
            <a:xfrm>
              <a:off x="-50134375" y="35509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9893" y="1419"/>
                  </a:moveTo>
                  <a:lnTo>
                    <a:pt x="9893" y="1797"/>
                  </a:lnTo>
                  <a:cubicBezTo>
                    <a:pt x="9893" y="1986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50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43" y="10587"/>
                  </a:lnTo>
                  <a:lnTo>
                    <a:pt x="2143" y="10240"/>
                  </a:lnTo>
                  <a:cubicBezTo>
                    <a:pt x="2143" y="10051"/>
                    <a:pt x="1985" y="9893"/>
                    <a:pt x="1765" y="9893"/>
                  </a:cubicBezTo>
                  <a:lnTo>
                    <a:pt x="1418" y="9893"/>
                  </a:lnTo>
                  <a:lnTo>
                    <a:pt x="1418" y="2143"/>
                  </a:lnTo>
                  <a:lnTo>
                    <a:pt x="1765" y="2143"/>
                  </a:lnTo>
                  <a:cubicBezTo>
                    <a:pt x="1985" y="2143"/>
                    <a:pt x="2143" y="1986"/>
                    <a:pt x="2143" y="1797"/>
                  </a:cubicBezTo>
                  <a:lnTo>
                    <a:pt x="2143" y="1419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97"/>
                  </a:lnTo>
                  <a:cubicBezTo>
                    <a:pt x="0" y="1986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5" y="12004"/>
                  </a:lnTo>
                  <a:cubicBezTo>
                    <a:pt x="1985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50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1" y="9893"/>
                  </a:lnTo>
                  <a:lnTo>
                    <a:pt x="11311" y="2143"/>
                  </a:lnTo>
                  <a:lnTo>
                    <a:pt x="11657" y="2143"/>
                  </a:lnTo>
                  <a:cubicBezTo>
                    <a:pt x="11846" y="2143"/>
                    <a:pt x="12004" y="1986"/>
                    <a:pt x="12004" y="1797"/>
                  </a:cubicBezTo>
                  <a:lnTo>
                    <a:pt x="12004" y="348"/>
                  </a:lnTo>
                  <a:cubicBezTo>
                    <a:pt x="12004" y="159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50" y="1"/>
                    <a:pt x="9893" y="159"/>
                    <a:pt x="9893" y="348"/>
                  </a:cubicBezTo>
                  <a:lnTo>
                    <a:pt x="9893" y="726"/>
                  </a:lnTo>
                  <a:lnTo>
                    <a:pt x="2111" y="726"/>
                  </a:lnTo>
                  <a:lnTo>
                    <a:pt x="2111" y="348"/>
                  </a:lnTo>
                  <a:cubicBezTo>
                    <a:pt x="2111" y="159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62"/>
            <p:cNvSpPr/>
            <p:nvPr/>
          </p:nvSpPr>
          <p:spPr>
            <a:xfrm>
              <a:off x="-50054825" y="3603750"/>
              <a:ext cx="141800" cy="194575"/>
            </a:xfrm>
            <a:custGeom>
              <a:avLst/>
              <a:gdLst/>
              <a:ahLst/>
              <a:cxnLst/>
              <a:rect l="l" t="t" r="r" b="b"/>
              <a:pathLst>
                <a:path w="5672" h="7783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873"/>
                    <a:pt x="74" y="1922"/>
                    <a:pt x="151" y="1922"/>
                  </a:cubicBezTo>
                  <a:cubicBezTo>
                    <a:pt x="186" y="1922"/>
                    <a:pt x="222" y="1911"/>
                    <a:pt x="252" y="1891"/>
                  </a:cubicBezTo>
                  <a:lnTo>
                    <a:pt x="725" y="1419"/>
                  </a:lnTo>
                  <a:lnTo>
                    <a:pt x="2143" y="1419"/>
                  </a:lnTo>
                  <a:lnTo>
                    <a:pt x="2143" y="7089"/>
                  </a:lnTo>
                  <a:lnTo>
                    <a:pt x="1670" y="7562"/>
                  </a:lnTo>
                  <a:cubicBezTo>
                    <a:pt x="1576" y="7625"/>
                    <a:pt x="1670" y="7782"/>
                    <a:pt x="1765" y="7782"/>
                  </a:cubicBezTo>
                  <a:lnTo>
                    <a:pt x="3907" y="7782"/>
                  </a:lnTo>
                  <a:cubicBezTo>
                    <a:pt x="4064" y="7782"/>
                    <a:pt x="4096" y="7625"/>
                    <a:pt x="4033" y="7562"/>
                  </a:cubicBezTo>
                  <a:lnTo>
                    <a:pt x="3560" y="7089"/>
                  </a:lnTo>
                  <a:lnTo>
                    <a:pt x="3560" y="1419"/>
                  </a:lnTo>
                  <a:lnTo>
                    <a:pt x="4978" y="1419"/>
                  </a:lnTo>
                  <a:lnTo>
                    <a:pt x="5451" y="1891"/>
                  </a:lnTo>
                  <a:cubicBezTo>
                    <a:pt x="5467" y="1908"/>
                    <a:pt x="5491" y="1916"/>
                    <a:pt x="5517" y="1916"/>
                  </a:cubicBezTo>
                  <a:cubicBezTo>
                    <a:pt x="5587" y="1916"/>
                    <a:pt x="5671" y="1857"/>
                    <a:pt x="5671" y="1765"/>
                  </a:cubicBezTo>
                  <a:lnTo>
                    <a:pt x="5671" y="347"/>
                  </a:lnTo>
                  <a:cubicBezTo>
                    <a:pt x="5671" y="158"/>
                    <a:pt x="5514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6" name="Google Shape;7916;p62"/>
          <p:cNvGrpSpPr/>
          <p:nvPr/>
        </p:nvGrpSpPr>
        <p:grpSpPr>
          <a:xfrm>
            <a:off x="1286286" y="2412183"/>
            <a:ext cx="355258" cy="355051"/>
            <a:chOff x="-50134375" y="3920575"/>
            <a:chExt cx="300100" cy="299925"/>
          </a:xfrm>
        </p:grpSpPr>
        <p:sp>
          <p:nvSpPr>
            <p:cNvPr id="7917" name="Google Shape;7917;p62"/>
            <p:cNvSpPr/>
            <p:nvPr/>
          </p:nvSpPr>
          <p:spPr>
            <a:xfrm>
              <a:off x="-49985525" y="3920575"/>
              <a:ext cx="151250" cy="151850"/>
            </a:xfrm>
            <a:custGeom>
              <a:avLst/>
              <a:gdLst/>
              <a:ahLst/>
              <a:cxnLst/>
              <a:rect l="l" t="t" r="r" b="b"/>
              <a:pathLst>
                <a:path w="6050" h="6074" extrusionOk="0">
                  <a:moveTo>
                    <a:pt x="1986" y="1"/>
                  </a:moveTo>
                  <a:cubicBezTo>
                    <a:pt x="1537" y="1"/>
                    <a:pt x="1088" y="166"/>
                    <a:pt x="757" y="497"/>
                  </a:cubicBezTo>
                  <a:lnTo>
                    <a:pt x="1" y="1284"/>
                  </a:lnTo>
                  <a:lnTo>
                    <a:pt x="4758" y="6073"/>
                  </a:lnTo>
                  <a:lnTo>
                    <a:pt x="5546" y="5317"/>
                  </a:lnTo>
                  <a:cubicBezTo>
                    <a:pt x="5861" y="5002"/>
                    <a:pt x="6050" y="4529"/>
                    <a:pt x="6050" y="4057"/>
                  </a:cubicBezTo>
                  <a:cubicBezTo>
                    <a:pt x="6050" y="3616"/>
                    <a:pt x="5861" y="3143"/>
                    <a:pt x="5546" y="2828"/>
                  </a:cubicBezTo>
                  <a:lnTo>
                    <a:pt x="3214" y="497"/>
                  </a:lnTo>
                  <a:cubicBezTo>
                    <a:pt x="2883" y="166"/>
                    <a:pt x="2434" y="1"/>
                    <a:pt x="19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62"/>
            <p:cNvSpPr/>
            <p:nvPr/>
          </p:nvSpPr>
          <p:spPr>
            <a:xfrm>
              <a:off x="-50134375" y="406925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1292" y="0"/>
                  </a:moveTo>
                  <a:lnTo>
                    <a:pt x="504" y="756"/>
                  </a:lnTo>
                  <a:cubicBezTo>
                    <a:pt x="189" y="1071"/>
                    <a:pt x="0" y="1544"/>
                    <a:pt x="0" y="2016"/>
                  </a:cubicBezTo>
                  <a:cubicBezTo>
                    <a:pt x="0" y="2489"/>
                    <a:pt x="189" y="2899"/>
                    <a:pt x="504" y="3277"/>
                  </a:cubicBezTo>
                  <a:lnTo>
                    <a:pt x="2804" y="5545"/>
                  </a:lnTo>
                  <a:cubicBezTo>
                    <a:pt x="3119" y="5860"/>
                    <a:pt x="3592" y="6049"/>
                    <a:pt x="4064" y="6049"/>
                  </a:cubicBezTo>
                  <a:cubicBezTo>
                    <a:pt x="4537" y="6049"/>
                    <a:pt x="4947" y="5860"/>
                    <a:pt x="5325" y="5545"/>
                  </a:cubicBezTo>
                  <a:lnTo>
                    <a:pt x="6049" y="4757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62"/>
            <p:cNvSpPr/>
            <p:nvPr/>
          </p:nvSpPr>
          <p:spPr>
            <a:xfrm>
              <a:off x="-50090275" y="3964500"/>
              <a:ext cx="211100" cy="211100"/>
            </a:xfrm>
            <a:custGeom>
              <a:avLst/>
              <a:gdLst/>
              <a:ahLst/>
              <a:cxnLst/>
              <a:rect l="l" t="t" r="r" b="b"/>
              <a:pathLst>
                <a:path w="8444" h="8444" extrusionOk="0">
                  <a:moveTo>
                    <a:pt x="2446" y="4316"/>
                  </a:moveTo>
                  <a:cubicBezTo>
                    <a:pt x="2537" y="4316"/>
                    <a:pt x="2631" y="4348"/>
                    <a:pt x="2710" y="4411"/>
                  </a:cubicBezTo>
                  <a:lnTo>
                    <a:pt x="4033" y="5734"/>
                  </a:lnTo>
                  <a:cubicBezTo>
                    <a:pt x="4191" y="5828"/>
                    <a:pt x="4191" y="6080"/>
                    <a:pt x="4033" y="6238"/>
                  </a:cubicBezTo>
                  <a:cubicBezTo>
                    <a:pt x="3970" y="6301"/>
                    <a:pt x="3884" y="6332"/>
                    <a:pt x="3789" y="6332"/>
                  </a:cubicBezTo>
                  <a:cubicBezTo>
                    <a:pt x="3694" y="6332"/>
                    <a:pt x="3592" y="6301"/>
                    <a:pt x="3498" y="6238"/>
                  </a:cubicBezTo>
                  <a:lnTo>
                    <a:pt x="2206" y="4946"/>
                  </a:lnTo>
                  <a:cubicBezTo>
                    <a:pt x="2080" y="4820"/>
                    <a:pt x="2080" y="4568"/>
                    <a:pt x="2206" y="4411"/>
                  </a:cubicBezTo>
                  <a:cubicBezTo>
                    <a:pt x="2269" y="4348"/>
                    <a:pt x="2356" y="4316"/>
                    <a:pt x="2446" y="4316"/>
                  </a:cubicBezTo>
                  <a:close/>
                  <a:moveTo>
                    <a:pt x="3687" y="0"/>
                  </a:moveTo>
                  <a:lnTo>
                    <a:pt x="1" y="3686"/>
                  </a:lnTo>
                  <a:lnTo>
                    <a:pt x="4789" y="8443"/>
                  </a:lnTo>
                  <a:lnTo>
                    <a:pt x="8444" y="4789"/>
                  </a:lnTo>
                  <a:lnTo>
                    <a:pt x="36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0" name="Google Shape;7920;p62"/>
          <p:cNvGrpSpPr/>
          <p:nvPr/>
        </p:nvGrpSpPr>
        <p:grpSpPr>
          <a:xfrm>
            <a:off x="3497010" y="1559758"/>
            <a:ext cx="357123" cy="355258"/>
            <a:chOff x="-48262200" y="3200500"/>
            <a:chExt cx="301675" cy="300100"/>
          </a:xfrm>
        </p:grpSpPr>
        <p:sp>
          <p:nvSpPr>
            <p:cNvPr id="7921" name="Google Shape;7921;p62"/>
            <p:cNvSpPr/>
            <p:nvPr/>
          </p:nvSpPr>
          <p:spPr>
            <a:xfrm>
              <a:off x="-48191325" y="32887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72" y="1"/>
                  </a:moveTo>
                  <a:cubicBezTo>
                    <a:pt x="474" y="1"/>
                    <a:pt x="1" y="473"/>
                    <a:pt x="1" y="1041"/>
                  </a:cubicBezTo>
                  <a:cubicBezTo>
                    <a:pt x="1" y="1513"/>
                    <a:pt x="285" y="1891"/>
                    <a:pt x="726" y="2049"/>
                  </a:cubicBezTo>
                  <a:lnTo>
                    <a:pt x="726" y="1041"/>
                  </a:lnTo>
                  <a:cubicBezTo>
                    <a:pt x="726" y="852"/>
                    <a:pt x="883" y="694"/>
                    <a:pt x="1072" y="694"/>
                  </a:cubicBezTo>
                  <a:lnTo>
                    <a:pt x="2049" y="694"/>
                  </a:lnTo>
                  <a:cubicBezTo>
                    <a:pt x="1891" y="253"/>
                    <a:pt x="151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62"/>
            <p:cNvSpPr/>
            <p:nvPr/>
          </p:nvSpPr>
          <p:spPr>
            <a:xfrm>
              <a:off x="-48155875" y="33241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1"/>
                  </a:moveTo>
                  <a:lnTo>
                    <a:pt x="1" y="631"/>
                  </a:lnTo>
                  <a:cubicBezTo>
                    <a:pt x="284" y="505"/>
                    <a:pt x="536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62"/>
            <p:cNvSpPr/>
            <p:nvPr/>
          </p:nvSpPr>
          <p:spPr>
            <a:xfrm>
              <a:off x="-48085775" y="3206000"/>
              <a:ext cx="47275" cy="47300"/>
            </a:xfrm>
            <a:custGeom>
              <a:avLst/>
              <a:gdLst/>
              <a:ahLst/>
              <a:cxnLst/>
              <a:rect l="l" t="t" r="r" b="b"/>
              <a:pathLst>
                <a:path w="1891" h="1892" extrusionOk="0">
                  <a:moveTo>
                    <a:pt x="1" y="1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62"/>
            <p:cNvSpPr/>
            <p:nvPr/>
          </p:nvSpPr>
          <p:spPr>
            <a:xfrm>
              <a:off x="-48262200" y="3200500"/>
              <a:ext cx="228425" cy="300100"/>
            </a:xfrm>
            <a:custGeom>
              <a:avLst/>
              <a:gdLst/>
              <a:ahLst/>
              <a:cxnLst/>
              <a:rect l="l" t="t" r="r" b="b"/>
              <a:pathLst>
                <a:path w="9137" h="12004" extrusionOk="0">
                  <a:moveTo>
                    <a:pt x="3907" y="2773"/>
                  </a:moveTo>
                  <a:cubicBezTo>
                    <a:pt x="4789" y="2773"/>
                    <a:pt x="5482" y="3371"/>
                    <a:pt x="5640" y="4190"/>
                  </a:cubicBezTo>
                  <a:lnTo>
                    <a:pt x="6743" y="4190"/>
                  </a:lnTo>
                  <a:cubicBezTo>
                    <a:pt x="6900" y="4222"/>
                    <a:pt x="7058" y="4380"/>
                    <a:pt x="7058" y="4569"/>
                  </a:cubicBezTo>
                  <a:lnTo>
                    <a:pt x="7058" y="7372"/>
                  </a:lnTo>
                  <a:cubicBezTo>
                    <a:pt x="7058" y="7562"/>
                    <a:pt x="6900" y="7719"/>
                    <a:pt x="6711" y="7719"/>
                  </a:cubicBezTo>
                  <a:lnTo>
                    <a:pt x="3907" y="7719"/>
                  </a:lnTo>
                  <a:cubicBezTo>
                    <a:pt x="3718" y="7719"/>
                    <a:pt x="3561" y="7562"/>
                    <a:pt x="3561" y="7372"/>
                  </a:cubicBezTo>
                  <a:lnTo>
                    <a:pt x="3561" y="6270"/>
                  </a:lnTo>
                  <a:cubicBezTo>
                    <a:pt x="2773" y="6112"/>
                    <a:pt x="2143" y="5419"/>
                    <a:pt x="2143" y="4537"/>
                  </a:cubicBezTo>
                  <a:cubicBezTo>
                    <a:pt x="2143" y="3560"/>
                    <a:pt x="2931" y="2773"/>
                    <a:pt x="3907" y="2773"/>
                  </a:cubicBezTo>
                  <a:close/>
                  <a:moveTo>
                    <a:pt x="5293" y="8475"/>
                  </a:moveTo>
                  <a:cubicBezTo>
                    <a:pt x="5482" y="8475"/>
                    <a:pt x="5640" y="8633"/>
                    <a:pt x="5640" y="8822"/>
                  </a:cubicBezTo>
                  <a:cubicBezTo>
                    <a:pt x="5640" y="9042"/>
                    <a:pt x="5482" y="9200"/>
                    <a:pt x="5293" y="9200"/>
                  </a:cubicBezTo>
                  <a:lnTo>
                    <a:pt x="2489" y="9200"/>
                  </a:lnTo>
                  <a:cubicBezTo>
                    <a:pt x="2300" y="9200"/>
                    <a:pt x="2143" y="9042"/>
                    <a:pt x="2143" y="8822"/>
                  </a:cubicBezTo>
                  <a:cubicBezTo>
                    <a:pt x="2143" y="8633"/>
                    <a:pt x="2300" y="8475"/>
                    <a:pt x="2489" y="8475"/>
                  </a:cubicBezTo>
                  <a:close/>
                  <a:moveTo>
                    <a:pt x="6711" y="8475"/>
                  </a:moveTo>
                  <a:cubicBezTo>
                    <a:pt x="6900" y="8475"/>
                    <a:pt x="7058" y="8633"/>
                    <a:pt x="7058" y="8822"/>
                  </a:cubicBezTo>
                  <a:cubicBezTo>
                    <a:pt x="7058" y="9042"/>
                    <a:pt x="6900" y="9200"/>
                    <a:pt x="6711" y="9200"/>
                  </a:cubicBezTo>
                  <a:cubicBezTo>
                    <a:pt x="6522" y="9200"/>
                    <a:pt x="6365" y="9042"/>
                    <a:pt x="6365" y="8822"/>
                  </a:cubicBezTo>
                  <a:cubicBezTo>
                    <a:pt x="6365" y="8633"/>
                    <a:pt x="6522" y="8475"/>
                    <a:pt x="6711" y="8475"/>
                  </a:cubicBezTo>
                  <a:close/>
                  <a:moveTo>
                    <a:pt x="6711" y="9893"/>
                  </a:moveTo>
                  <a:cubicBezTo>
                    <a:pt x="6900" y="9893"/>
                    <a:pt x="7058" y="10050"/>
                    <a:pt x="7058" y="10239"/>
                  </a:cubicBezTo>
                  <a:cubicBezTo>
                    <a:pt x="7058" y="10428"/>
                    <a:pt x="6900" y="10617"/>
                    <a:pt x="6711" y="10617"/>
                  </a:cubicBezTo>
                  <a:lnTo>
                    <a:pt x="2489" y="10617"/>
                  </a:lnTo>
                  <a:cubicBezTo>
                    <a:pt x="2300" y="10617"/>
                    <a:pt x="2143" y="10460"/>
                    <a:pt x="2143" y="10239"/>
                  </a:cubicBezTo>
                  <a:cubicBezTo>
                    <a:pt x="2143" y="10050"/>
                    <a:pt x="2300" y="9893"/>
                    <a:pt x="2489" y="9893"/>
                  </a:cubicBez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8"/>
                    <a:pt x="158" y="12004"/>
                    <a:pt x="379" y="12004"/>
                  </a:cubicBezTo>
                  <a:lnTo>
                    <a:pt x="8790" y="12004"/>
                  </a:lnTo>
                  <a:cubicBezTo>
                    <a:pt x="8979" y="12004"/>
                    <a:pt x="9137" y="11878"/>
                    <a:pt x="9137" y="11657"/>
                  </a:cubicBezTo>
                  <a:lnTo>
                    <a:pt x="9137" y="2804"/>
                  </a:lnTo>
                  <a:lnTo>
                    <a:pt x="6711" y="2804"/>
                  </a:lnTo>
                  <a:cubicBezTo>
                    <a:pt x="6522" y="2804"/>
                    <a:pt x="6365" y="2647"/>
                    <a:pt x="6365" y="2458"/>
                  </a:cubicBezTo>
                  <a:lnTo>
                    <a:pt x="63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62"/>
            <p:cNvSpPr/>
            <p:nvPr/>
          </p:nvSpPr>
          <p:spPr>
            <a:xfrm>
              <a:off x="-48155075" y="3322575"/>
              <a:ext cx="52775" cy="53575"/>
            </a:xfrm>
            <a:custGeom>
              <a:avLst/>
              <a:gdLst/>
              <a:ahLst/>
              <a:cxnLst/>
              <a:rect l="l" t="t" r="r" b="b"/>
              <a:pathLst>
                <a:path w="2111" h="2143" extrusionOk="0">
                  <a:moveTo>
                    <a:pt x="1355" y="1"/>
                  </a:moveTo>
                  <a:cubicBezTo>
                    <a:pt x="1197" y="725"/>
                    <a:pt x="662" y="1261"/>
                    <a:pt x="0" y="1387"/>
                  </a:cubicBez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62"/>
            <p:cNvSpPr/>
            <p:nvPr/>
          </p:nvSpPr>
          <p:spPr>
            <a:xfrm>
              <a:off x="-48014100" y="3417100"/>
              <a:ext cx="53575" cy="18125"/>
            </a:xfrm>
            <a:custGeom>
              <a:avLst/>
              <a:gdLst/>
              <a:ahLst/>
              <a:cxnLst/>
              <a:rect l="l" t="t" r="r" b="b"/>
              <a:pathLst>
                <a:path w="2143" h="725" extrusionOk="0">
                  <a:moveTo>
                    <a:pt x="1" y="0"/>
                  </a:moveTo>
                  <a:lnTo>
                    <a:pt x="1" y="725"/>
                  </a:lnTo>
                  <a:lnTo>
                    <a:pt x="2143" y="725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62"/>
            <p:cNvSpPr/>
            <p:nvPr/>
          </p:nvSpPr>
          <p:spPr>
            <a:xfrm>
              <a:off x="-48014100" y="3289500"/>
              <a:ext cx="53575" cy="110300"/>
            </a:xfrm>
            <a:custGeom>
              <a:avLst/>
              <a:gdLst/>
              <a:ahLst/>
              <a:cxnLst/>
              <a:rect l="l" t="t" r="r" b="b"/>
              <a:pathLst>
                <a:path w="2143" h="4412" extrusionOk="0">
                  <a:moveTo>
                    <a:pt x="1" y="0"/>
                  </a:moveTo>
                  <a:lnTo>
                    <a:pt x="1" y="4411"/>
                  </a:lnTo>
                  <a:lnTo>
                    <a:pt x="2143" y="4411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62"/>
            <p:cNvSpPr/>
            <p:nvPr/>
          </p:nvSpPr>
          <p:spPr>
            <a:xfrm>
              <a:off x="-48014100" y="3451750"/>
              <a:ext cx="53575" cy="48075"/>
            </a:xfrm>
            <a:custGeom>
              <a:avLst/>
              <a:gdLst/>
              <a:ahLst/>
              <a:cxnLst/>
              <a:rect l="l" t="t" r="r" b="b"/>
              <a:pathLst>
                <a:path w="2143" h="1923" extrusionOk="0">
                  <a:moveTo>
                    <a:pt x="1" y="0"/>
                  </a:moveTo>
                  <a:lnTo>
                    <a:pt x="1" y="883"/>
                  </a:lnTo>
                  <a:cubicBezTo>
                    <a:pt x="1" y="1450"/>
                    <a:pt x="473" y="1922"/>
                    <a:pt x="1072" y="1922"/>
                  </a:cubicBezTo>
                  <a:cubicBezTo>
                    <a:pt x="1670" y="1922"/>
                    <a:pt x="2143" y="1450"/>
                    <a:pt x="2143" y="883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62"/>
            <p:cNvSpPr/>
            <p:nvPr/>
          </p:nvSpPr>
          <p:spPr>
            <a:xfrm>
              <a:off x="-48011725" y="3220375"/>
              <a:ext cx="48050" cy="51025"/>
            </a:xfrm>
            <a:custGeom>
              <a:avLst/>
              <a:gdLst/>
              <a:ahLst/>
              <a:cxnLst/>
              <a:rect l="l" t="t" r="r" b="b"/>
              <a:pathLst>
                <a:path w="1922" h="2041" extrusionOk="0">
                  <a:moveTo>
                    <a:pt x="985" y="1"/>
                  </a:moveTo>
                  <a:cubicBezTo>
                    <a:pt x="843" y="1"/>
                    <a:pt x="693" y="72"/>
                    <a:pt x="630" y="213"/>
                  </a:cubicBezTo>
                  <a:lnTo>
                    <a:pt x="0" y="2041"/>
                  </a:lnTo>
                  <a:lnTo>
                    <a:pt x="1922" y="2041"/>
                  </a:lnTo>
                  <a:lnTo>
                    <a:pt x="1292" y="213"/>
                  </a:lnTo>
                  <a:cubicBezTo>
                    <a:pt x="1260" y="72"/>
                    <a:pt x="1126" y="1"/>
                    <a:pt x="9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0" name="Google Shape;7930;p62"/>
          <p:cNvGrpSpPr/>
          <p:nvPr/>
        </p:nvGrpSpPr>
        <p:grpSpPr>
          <a:xfrm>
            <a:off x="3526383" y="1996847"/>
            <a:ext cx="298377" cy="354519"/>
            <a:chOff x="-48233050" y="3569725"/>
            <a:chExt cx="252050" cy="299475"/>
          </a:xfrm>
        </p:grpSpPr>
        <p:sp>
          <p:nvSpPr>
            <p:cNvPr id="7931" name="Google Shape;7931;p62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62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62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4" name="Google Shape;7934;p62"/>
          <p:cNvGrpSpPr/>
          <p:nvPr/>
        </p:nvGrpSpPr>
        <p:grpSpPr>
          <a:xfrm>
            <a:off x="3550148" y="2430591"/>
            <a:ext cx="250847" cy="358070"/>
            <a:chOff x="-48216525" y="3936125"/>
            <a:chExt cx="211900" cy="302475"/>
          </a:xfrm>
        </p:grpSpPr>
        <p:sp>
          <p:nvSpPr>
            <p:cNvPr id="7935" name="Google Shape;7935;p62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62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62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62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9" name="Google Shape;7939;p62"/>
          <p:cNvGrpSpPr/>
          <p:nvPr/>
        </p:nvGrpSpPr>
        <p:grpSpPr>
          <a:xfrm>
            <a:off x="2205866" y="2905661"/>
            <a:ext cx="355258" cy="355288"/>
            <a:chOff x="-46410500" y="3201275"/>
            <a:chExt cx="300100" cy="300125"/>
          </a:xfrm>
        </p:grpSpPr>
        <p:sp>
          <p:nvSpPr>
            <p:cNvPr id="7940" name="Google Shape;7940;p62"/>
            <p:cNvSpPr/>
            <p:nvPr/>
          </p:nvSpPr>
          <p:spPr>
            <a:xfrm>
              <a:off x="-46358500" y="3201275"/>
              <a:ext cx="37825" cy="87450"/>
            </a:xfrm>
            <a:custGeom>
              <a:avLst/>
              <a:gdLst/>
              <a:ahLst/>
              <a:cxnLst/>
              <a:rect l="l" t="t" r="r" b="b"/>
              <a:pathLst>
                <a:path w="1513" h="3498" extrusionOk="0">
                  <a:moveTo>
                    <a:pt x="768" y="1"/>
                  </a:moveTo>
                  <a:cubicBezTo>
                    <a:pt x="677" y="1"/>
                    <a:pt x="583" y="32"/>
                    <a:pt x="504" y="95"/>
                  </a:cubicBezTo>
                  <a:cubicBezTo>
                    <a:pt x="0" y="599"/>
                    <a:pt x="0" y="1482"/>
                    <a:pt x="504" y="1986"/>
                  </a:cubicBezTo>
                  <a:cubicBezTo>
                    <a:pt x="725" y="2238"/>
                    <a:pt x="725" y="2616"/>
                    <a:pt x="504" y="2899"/>
                  </a:cubicBezTo>
                  <a:cubicBezTo>
                    <a:pt x="378" y="3025"/>
                    <a:pt x="378" y="3246"/>
                    <a:pt x="504" y="3403"/>
                  </a:cubicBezTo>
                  <a:cubicBezTo>
                    <a:pt x="567" y="3466"/>
                    <a:pt x="654" y="3498"/>
                    <a:pt x="744" y="3498"/>
                  </a:cubicBezTo>
                  <a:cubicBezTo>
                    <a:pt x="835" y="3498"/>
                    <a:pt x="929" y="3466"/>
                    <a:pt x="1008" y="3403"/>
                  </a:cubicBezTo>
                  <a:cubicBezTo>
                    <a:pt x="1512" y="2899"/>
                    <a:pt x="1512" y="2017"/>
                    <a:pt x="1008" y="1513"/>
                  </a:cubicBezTo>
                  <a:cubicBezTo>
                    <a:pt x="788" y="1293"/>
                    <a:pt x="788" y="851"/>
                    <a:pt x="1008" y="599"/>
                  </a:cubicBezTo>
                  <a:cubicBezTo>
                    <a:pt x="1134" y="505"/>
                    <a:pt x="1134" y="253"/>
                    <a:pt x="1008" y="95"/>
                  </a:cubicBezTo>
                  <a:cubicBezTo>
                    <a:pt x="945" y="32"/>
                    <a:pt x="859" y="1"/>
                    <a:pt x="7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62"/>
            <p:cNvSpPr/>
            <p:nvPr/>
          </p:nvSpPr>
          <p:spPr>
            <a:xfrm>
              <a:off x="-46307325" y="3201275"/>
              <a:ext cx="38625" cy="88250"/>
            </a:xfrm>
            <a:custGeom>
              <a:avLst/>
              <a:gdLst/>
              <a:ahLst/>
              <a:cxnLst/>
              <a:rect l="l" t="t" r="r" b="b"/>
              <a:pathLst>
                <a:path w="1545" h="3530" extrusionOk="0">
                  <a:moveTo>
                    <a:pt x="781" y="1"/>
                  </a:moveTo>
                  <a:cubicBezTo>
                    <a:pt x="686" y="1"/>
                    <a:pt x="584" y="32"/>
                    <a:pt x="505" y="95"/>
                  </a:cubicBezTo>
                  <a:cubicBezTo>
                    <a:pt x="1" y="599"/>
                    <a:pt x="1" y="1482"/>
                    <a:pt x="505" y="1986"/>
                  </a:cubicBezTo>
                  <a:cubicBezTo>
                    <a:pt x="788" y="2238"/>
                    <a:pt x="788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631" y="3498"/>
                    <a:pt x="694" y="3529"/>
                    <a:pt x="788" y="3529"/>
                  </a:cubicBezTo>
                  <a:cubicBezTo>
                    <a:pt x="851" y="3529"/>
                    <a:pt x="978" y="3498"/>
                    <a:pt x="1009" y="3403"/>
                  </a:cubicBezTo>
                  <a:cubicBezTo>
                    <a:pt x="1545" y="2899"/>
                    <a:pt x="1545" y="2017"/>
                    <a:pt x="1009" y="1513"/>
                  </a:cubicBezTo>
                  <a:cubicBezTo>
                    <a:pt x="788" y="1293"/>
                    <a:pt x="788" y="851"/>
                    <a:pt x="1009" y="599"/>
                  </a:cubicBezTo>
                  <a:cubicBezTo>
                    <a:pt x="1135" y="505"/>
                    <a:pt x="1135" y="253"/>
                    <a:pt x="1009" y="95"/>
                  </a:cubicBezTo>
                  <a:cubicBezTo>
                    <a:pt x="962" y="32"/>
                    <a:pt x="875" y="1"/>
                    <a:pt x="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62"/>
            <p:cNvSpPr/>
            <p:nvPr/>
          </p:nvSpPr>
          <p:spPr>
            <a:xfrm>
              <a:off x="-46253750" y="3201275"/>
              <a:ext cx="38600" cy="87450"/>
            </a:xfrm>
            <a:custGeom>
              <a:avLst/>
              <a:gdLst/>
              <a:ahLst/>
              <a:cxnLst/>
              <a:rect l="l" t="t" r="r" b="b"/>
              <a:pathLst>
                <a:path w="1544" h="3498" extrusionOk="0">
                  <a:moveTo>
                    <a:pt x="800" y="1"/>
                  </a:moveTo>
                  <a:cubicBezTo>
                    <a:pt x="709" y="1"/>
                    <a:pt x="615" y="32"/>
                    <a:pt x="536" y="95"/>
                  </a:cubicBezTo>
                  <a:cubicBezTo>
                    <a:pt x="0" y="599"/>
                    <a:pt x="0" y="1482"/>
                    <a:pt x="536" y="1986"/>
                  </a:cubicBezTo>
                  <a:cubicBezTo>
                    <a:pt x="756" y="2238"/>
                    <a:pt x="756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599" y="3466"/>
                    <a:pt x="685" y="3498"/>
                    <a:pt x="776" y="3498"/>
                  </a:cubicBezTo>
                  <a:cubicBezTo>
                    <a:pt x="867" y="3498"/>
                    <a:pt x="961" y="3466"/>
                    <a:pt x="1040" y="3403"/>
                  </a:cubicBezTo>
                  <a:cubicBezTo>
                    <a:pt x="1544" y="2899"/>
                    <a:pt x="1544" y="2017"/>
                    <a:pt x="1040" y="1513"/>
                  </a:cubicBezTo>
                  <a:cubicBezTo>
                    <a:pt x="788" y="1293"/>
                    <a:pt x="788" y="851"/>
                    <a:pt x="1040" y="599"/>
                  </a:cubicBezTo>
                  <a:cubicBezTo>
                    <a:pt x="1166" y="505"/>
                    <a:pt x="1166" y="253"/>
                    <a:pt x="1040" y="95"/>
                  </a:cubicBezTo>
                  <a:cubicBezTo>
                    <a:pt x="977" y="32"/>
                    <a:pt x="890" y="1"/>
                    <a:pt x="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62"/>
            <p:cNvSpPr/>
            <p:nvPr/>
          </p:nvSpPr>
          <p:spPr>
            <a:xfrm>
              <a:off x="-46410500" y="3306025"/>
              <a:ext cx="300100" cy="141025"/>
            </a:xfrm>
            <a:custGeom>
              <a:avLst/>
              <a:gdLst/>
              <a:ahLst/>
              <a:cxnLst/>
              <a:rect l="l" t="t" r="r" b="b"/>
              <a:pathLst>
                <a:path w="12004" h="5641" extrusionOk="0">
                  <a:moveTo>
                    <a:pt x="10933" y="1419"/>
                  </a:moveTo>
                  <a:cubicBezTo>
                    <a:pt x="11122" y="1419"/>
                    <a:pt x="11279" y="1576"/>
                    <a:pt x="11279" y="1765"/>
                  </a:cubicBezTo>
                  <a:cubicBezTo>
                    <a:pt x="11248" y="3057"/>
                    <a:pt x="10208" y="4128"/>
                    <a:pt x="8980" y="4223"/>
                  </a:cubicBezTo>
                  <a:cubicBezTo>
                    <a:pt x="9389" y="3404"/>
                    <a:pt x="9673" y="2458"/>
                    <a:pt x="9799" y="1419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2458"/>
                    <a:pt x="694" y="4412"/>
                    <a:pt x="1923" y="5640"/>
                  </a:cubicBezTo>
                  <a:lnTo>
                    <a:pt x="7971" y="5640"/>
                  </a:lnTo>
                  <a:cubicBezTo>
                    <a:pt x="8192" y="5420"/>
                    <a:pt x="8381" y="5168"/>
                    <a:pt x="8539" y="4916"/>
                  </a:cubicBezTo>
                  <a:lnTo>
                    <a:pt x="8854" y="4916"/>
                  </a:lnTo>
                  <a:cubicBezTo>
                    <a:pt x="10586" y="4916"/>
                    <a:pt x="12004" y="3498"/>
                    <a:pt x="12004" y="1765"/>
                  </a:cubicBezTo>
                  <a:cubicBezTo>
                    <a:pt x="11941" y="1198"/>
                    <a:pt x="11469" y="726"/>
                    <a:pt x="10933" y="726"/>
                  </a:cubicBezTo>
                  <a:lnTo>
                    <a:pt x="9862" y="726"/>
                  </a:lnTo>
                  <a:lnTo>
                    <a:pt x="9862" y="348"/>
                  </a:lnTo>
                  <a:cubicBezTo>
                    <a:pt x="9862" y="159"/>
                    <a:pt x="970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62"/>
            <p:cNvSpPr/>
            <p:nvPr/>
          </p:nvSpPr>
          <p:spPr>
            <a:xfrm>
              <a:off x="-46401050" y="3465925"/>
              <a:ext cx="226075" cy="35475"/>
            </a:xfrm>
            <a:custGeom>
              <a:avLst/>
              <a:gdLst/>
              <a:ahLst/>
              <a:cxnLst/>
              <a:rect l="l" t="t" r="r" b="b"/>
              <a:pathLst>
                <a:path w="9043" h="1419" extrusionOk="0">
                  <a:moveTo>
                    <a:pt x="473" y="0"/>
                  </a:moveTo>
                  <a:cubicBezTo>
                    <a:pt x="158" y="0"/>
                    <a:pt x="1" y="379"/>
                    <a:pt x="221" y="631"/>
                  </a:cubicBezTo>
                  <a:cubicBezTo>
                    <a:pt x="757" y="1135"/>
                    <a:pt x="1450" y="1418"/>
                    <a:pt x="2206" y="1418"/>
                  </a:cubicBezTo>
                  <a:lnTo>
                    <a:pt x="6837" y="1418"/>
                  </a:lnTo>
                  <a:cubicBezTo>
                    <a:pt x="7593" y="1418"/>
                    <a:pt x="8318" y="1135"/>
                    <a:pt x="8822" y="631"/>
                  </a:cubicBezTo>
                  <a:cubicBezTo>
                    <a:pt x="9043" y="379"/>
                    <a:pt x="8948" y="0"/>
                    <a:pt x="86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5" name="Google Shape;7945;p62"/>
          <p:cNvGrpSpPr/>
          <p:nvPr/>
        </p:nvGrpSpPr>
        <p:grpSpPr>
          <a:xfrm>
            <a:off x="2205866" y="3341092"/>
            <a:ext cx="355258" cy="356205"/>
            <a:chOff x="-46409700" y="3569100"/>
            <a:chExt cx="300100" cy="300900"/>
          </a:xfrm>
        </p:grpSpPr>
        <p:sp>
          <p:nvSpPr>
            <p:cNvPr id="7946" name="Google Shape;7946;p62"/>
            <p:cNvSpPr/>
            <p:nvPr/>
          </p:nvSpPr>
          <p:spPr>
            <a:xfrm>
              <a:off x="-46234850" y="3569100"/>
              <a:ext cx="18125" cy="52800"/>
            </a:xfrm>
            <a:custGeom>
              <a:avLst/>
              <a:gdLst/>
              <a:ahLst/>
              <a:cxnLst/>
              <a:rect l="l" t="t" r="r" b="b"/>
              <a:pathLst>
                <a:path w="725" h="2112" extrusionOk="0">
                  <a:moveTo>
                    <a:pt x="0" y="1"/>
                  </a:moveTo>
                  <a:lnTo>
                    <a:pt x="0" y="2111"/>
                  </a:lnTo>
                  <a:lnTo>
                    <a:pt x="725" y="2111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62"/>
            <p:cNvSpPr/>
            <p:nvPr/>
          </p:nvSpPr>
          <p:spPr>
            <a:xfrm>
              <a:off x="-46270300" y="3745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62"/>
            <p:cNvSpPr/>
            <p:nvPr/>
          </p:nvSpPr>
          <p:spPr>
            <a:xfrm>
              <a:off x="-46305750" y="3710875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662"/>
                  </a:moveTo>
                  <a:cubicBezTo>
                    <a:pt x="2364" y="662"/>
                    <a:pt x="2836" y="1135"/>
                    <a:pt x="2836" y="1733"/>
                  </a:cubicBezTo>
                  <a:cubicBezTo>
                    <a:pt x="2836" y="2332"/>
                    <a:pt x="2364" y="2804"/>
                    <a:pt x="1765" y="2804"/>
                  </a:cubicBezTo>
                  <a:cubicBezTo>
                    <a:pt x="1198" y="2804"/>
                    <a:pt x="725" y="2332"/>
                    <a:pt x="725" y="1733"/>
                  </a:cubicBezTo>
                  <a:cubicBezTo>
                    <a:pt x="725" y="1135"/>
                    <a:pt x="1198" y="662"/>
                    <a:pt x="1765" y="662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cubicBezTo>
                    <a:pt x="1" y="2741"/>
                    <a:pt x="788" y="3529"/>
                    <a:pt x="1765" y="3529"/>
                  </a:cubicBezTo>
                  <a:cubicBezTo>
                    <a:pt x="2773" y="3529"/>
                    <a:pt x="3561" y="2741"/>
                    <a:pt x="3561" y="1765"/>
                  </a:cubicBezTo>
                  <a:cubicBezTo>
                    <a:pt x="3561" y="788"/>
                    <a:pt x="2773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62"/>
            <p:cNvSpPr/>
            <p:nvPr/>
          </p:nvSpPr>
          <p:spPr>
            <a:xfrm>
              <a:off x="-46409700" y="3569900"/>
              <a:ext cx="300100" cy="300100"/>
            </a:xfrm>
            <a:custGeom>
              <a:avLst/>
              <a:gdLst/>
              <a:ahLst/>
              <a:cxnLst/>
              <a:rect l="l" t="t" r="r" b="b"/>
              <a:pathLst>
                <a:path w="12004" h="12004" extrusionOk="0">
                  <a:moveTo>
                    <a:pt x="5923" y="4978"/>
                  </a:moveTo>
                  <a:cubicBezTo>
                    <a:pt x="7278" y="4978"/>
                    <a:pt x="8381" y="6081"/>
                    <a:pt x="8381" y="7404"/>
                  </a:cubicBezTo>
                  <a:cubicBezTo>
                    <a:pt x="8412" y="8758"/>
                    <a:pt x="7309" y="9830"/>
                    <a:pt x="5923" y="9830"/>
                  </a:cubicBezTo>
                  <a:cubicBezTo>
                    <a:pt x="4600" y="9830"/>
                    <a:pt x="3497" y="8727"/>
                    <a:pt x="3497" y="7404"/>
                  </a:cubicBezTo>
                  <a:cubicBezTo>
                    <a:pt x="3497" y="6081"/>
                    <a:pt x="4600" y="4978"/>
                    <a:pt x="5923" y="4978"/>
                  </a:cubicBezTo>
                  <a:close/>
                  <a:moveTo>
                    <a:pt x="2426" y="9861"/>
                  </a:moveTo>
                  <a:cubicBezTo>
                    <a:pt x="2647" y="9861"/>
                    <a:pt x="2773" y="10019"/>
                    <a:pt x="2773" y="10208"/>
                  </a:cubicBezTo>
                  <a:cubicBezTo>
                    <a:pt x="2773" y="10397"/>
                    <a:pt x="2647" y="10554"/>
                    <a:pt x="2426" y="10554"/>
                  </a:cubicBezTo>
                  <a:lnTo>
                    <a:pt x="1733" y="10554"/>
                  </a:lnTo>
                  <a:cubicBezTo>
                    <a:pt x="1512" y="10554"/>
                    <a:pt x="1386" y="10397"/>
                    <a:pt x="1386" y="10208"/>
                  </a:cubicBezTo>
                  <a:cubicBezTo>
                    <a:pt x="1386" y="10019"/>
                    <a:pt x="1512" y="9861"/>
                    <a:pt x="1733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1657"/>
                  </a:lnTo>
                  <a:cubicBezTo>
                    <a:pt x="0" y="11846"/>
                    <a:pt x="158" y="12003"/>
                    <a:pt x="347" y="12003"/>
                  </a:cubicBezTo>
                  <a:lnTo>
                    <a:pt x="11657" y="12003"/>
                  </a:lnTo>
                  <a:cubicBezTo>
                    <a:pt x="11846" y="12003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09" y="2331"/>
                    <a:pt x="11878" y="2237"/>
                    <a:pt x="11846" y="2205"/>
                  </a:cubicBezTo>
                  <a:lnTo>
                    <a:pt x="9830" y="189"/>
                  </a:lnTo>
                  <a:lnTo>
                    <a:pt x="9830" y="3875"/>
                  </a:lnTo>
                  <a:cubicBezTo>
                    <a:pt x="9830" y="4064"/>
                    <a:pt x="9672" y="4222"/>
                    <a:pt x="9483" y="4222"/>
                  </a:cubicBezTo>
                  <a:lnTo>
                    <a:pt x="2458" y="4222"/>
                  </a:lnTo>
                  <a:cubicBezTo>
                    <a:pt x="2269" y="4222"/>
                    <a:pt x="2111" y="4064"/>
                    <a:pt x="2111" y="3875"/>
                  </a:cubicBez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62"/>
            <p:cNvSpPr/>
            <p:nvPr/>
          </p:nvSpPr>
          <p:spPr>
            <a:xfrm>
              <a:off x="-46341175" y="3569100"/>
              <a:ext cx="159125" cy="87450"/>
            </a:xfrm>
            <a:custGeom>
              <a:avLst/>
              <a:gdLst/>
              <a:ahLst/>
              <a:cxnLst/>
              <a:rect l="l" t="t" r="r" b="b"/>
              <a:pathLst>
                <a:path w="636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6364" y="3498"/>
                  </a:lnTo>
                  <a:lnTo>
                    <a:pt x="6364" y="1"/>
                  </a:lnTo>
                  <a:lnTo>
                    <a:pt x="5640" y="1"/>
                  </a:lnTo>
                  <a:lnTo>
                    <a:pt x="5640" y="2426"/>
                  </a:lnTo>
                  <a:cubicBezTo>
                    <a:pt x="5640" y="2647"/>
                    <a:pt x="5482" y="2773"/>
                    <a:pt x="5293" y="2773"/>
                  </a:cubicBezTo>
                  <a:lnTo>
                    <a:pt x="3875" y="2773"/>
                  </a:lnTo>
                  <a:cubicBezTo>
                    <a:pt x="3655" y="2773"/>
                    <a:pt x="3497" y="2647"/>
                    <a:pt x="3497" y="2426"/>
                  </a:cubicBezTo>
                  <a:lnTo>
                    <a:pt x="349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1" name="Google Shape;7951;p62"/>
          <p:cNvGrpSpPr/>
          <p:nvPr/>
        </p:nvGrpSpPr>
        <p:grpSpPr>
          <a:xfrm>
            <a:off x="2193747" y="3776524"/>
            <a:ext cx="379497" cy="358070"/>
            <a:chOff x="-46422300" y="3936925"/>
            <a:chExt cx="320575" cy="302475"/>
          </a:xfrm>
        </p:grpSpPr>
        <p:sp>
          <p:nvSpPr>
            <p:cNvPr id="7952" name="Google Shape;7952;p62"/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62"/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4" name="Google Shape;7954;p62"/>
          <p:cNvGrpSpPr/>
          <p:nvPr/>
        </p:nvGrpSpPr>
        <p:grpSpPr>
          <a:xfrm>
            <a:off x="3971326" y="3330852"/>
            <a:ext cx="356205" cy="355258"/>
            <a:chOff x="-44914800" y="3560450"/>
            <a:chExt cx="300900" cy="300100"/>
          </a:xfrm>
        </p:grpSpPr>
        <p:sp>
          <p:nvSpPr>
            <p:cNvPr id="7955" name="Google Shape;7955;p62"/>
            <p:cNvSpPr/>
            <p:nvPr/>
          </p:nvSpPr>
          <p:spPr>
            <a:xfrm>
              <a:off x="-44914800" y="3560450"/>
              <a:ext cx="300900" cy="300100"/>
            </a:xfrm>
            <a:custGeom>
              <a:avLst/>
              <a:gdLst/>
              <a:ahLst/>
              <a:cxnLst/>
              <a:rect l="l" t="t" r="r" b="b"/>
              <a:pathLst>
                <a:path w="12036" h="12004" extrusionOk="0">
                  <a:moveTo>
                    <a:pt x="9893" y="1418"/>
                  </a:moveTo>
                  <a:lnTo>
                    <a:pt x="9893" y="1764"/>
                  </a:lnTo>
                  <a:cubicBezTo>
                    <a:pt x="9893" y="1953"/>
                    <a:pt x="10051" y="2111"/>
                    <a:pt x="10240" y="2111"/>
                  </a:cubicBezTo>
                  <a:lnTo>
                    <a:pt x="10618" y="2111"/>
                  </a:lnTo>
                  <a:lnTo>
                    <a:pt x="10618" y="9924"/>
                  </a:lnTo>
                  <a:lnTo>
                    <a:pt x="10240" y="9924"/>
                  </a:lnTo>
                  <a:cubicBezTo>
                    <a:pt x="10051" y="9924"/>
                    <a:pt x="9893" y="10082"/>
                    <a:pt x="9893" y="10271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71"/>
                  </a:lnTo>
                  <a:cubicBezTo>
                    <a:pt x="2143" y="10082"/>
                    <a:pt x="1985" y="9924"/>
                    <a:pt x="1796" y="9924"/>
                  </a:cubicBezTo>
                  <a:lnTo>
                    <a:pt x="1450" y="9924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53"/>
                    <a:pt x="158" y="2111"/>
                    <a:pt x="379" y="2111"/>
                  </a:cubicBezTo>
                  <a:lnTo>
                    <a:pt x="725" y="2111"/>
                  </a:lnTo>
                  <a:lnTo>
                    <a:pt x="725" y="9861"/>
                  </a:lnTo>
                  <a:lnTo>
                    <a:pt x="379" y="9861"/>
                  </a:lnTo>
                  <a:cubicBezTo>
                    <a:pt x="158" y="9861"/>
                    <a:pt x="1" y="10019"/>
                    <a:pt x="1" y="10208"/>
                  </a:cubicBezTo>
                  <a:lnTo>
                    <a:pt x="1" y="11657"/>
                  </a:lnTo>
                  <a:cubicBezTo>
                    <a:pt x="1" y="11846"/>
                    <a:pt x="158" y="12003"/>
                    <a:pt x="379" y="12003"/>
                  </a:cubicBezTo>
                  <a:lnTo>
                    <a:pt x="1796" y="12003"/>
                  </a:lnTo>
                  <a:cubicBezTo>
                    <a:pt x="1985" y="12003"/>
                    <a:pt x="2143" y="11846"/>
                    <a:pt x="2143" y="11657"/>
                  </a:cubicBezTo>
                  <a:lnTo>
                    <a:pt x="2143" y="11279"/>
                  </a:lnTo>
                  <a:lnTo>
                    <a:pt x="9893" y="11279"/>
                  </a:lnTo>
                  <a:lnTo>
                    <a:pt x="9893" y="11657"/>
                  </a:lnTo>
                  <a:cubicBezTo>
                    <a:pt x="9893" y="11846"/>
                    <a:pt x="10051" y="12003"/>
                    <a:pt x="10240" y="12003"/>
                  </a:cubicBezTo>
                  <a:lnTo>
                    <a:pt x="11657" y="12003"/>
                  </a:lnTo>
                  <a:cubicBezTo>
                    <a:pt x="11878" y="12003"/>
                    <a:pt x="12036" y="11846"/>
                    <a:pt x="12036" y="11657"/>
                  </a:cubicBezTo>
                  <a:lnTo>
                    <a:pt x="12036" y="10208"/>
                  </a:lnTo>
                  <a:cubicBezTo>
                    <a:pt x="12036" y="10019"/>
                    <a:pt x="11878" y="9861"/>
                    <a:pt x="11657" y="9861"/>
                  </a:cubicBezTo>
                  <a:lnTo>
                    <a:pt x="11311" y="9861"/>
                  </a:lnTo>
                  <a:lnTo>
                    <a:pt x="11311" y="2111"/>
                  </a:lnTo>
                  <a:lnTo>
                    <a:pt x="11657" y="2111"/>
                  </a:lnTo>
                  <a:cubicBezTo>
                    <a:pt x="11878" y="2111"/>
                    <a:pt x="12036" y="1953"/>
                    <a:pt x="12036" y="1764"/>
                  </a:cubicBezTo>
                  <a:lnTo>
                    <a:pt x="12036" y="347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47"/>
                  </a:cubicBezTo>
                  <a:lnTo>
                    <a:pt x="9893" y="693"/>
                  </a:ln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62"/>
            <p:cNvSpPr/>
            <p:nvPr/>
          </p:nvSpPr>
          <p:spPr>
            <a:xfrm>
              <a:off x="-44861250" y="3632100"/>
              <a:ext cx="193800" cy="146525"/>
            </a:xfrm>
            <a:custGeom>
              <a:avLst/>
              <a:gdLst/>
              <a:ahLst/>
              <a:cxnLst/>
              <a:rect l="l" t="t" r="r" b="b"/>
              <a:pathLst>
                <a:path w="7752" h="5861" extrusionOk="0">
                  <a:moveTo>
                    <a:pt x="3845" y="1009"/>
                  </a:moveTo>
                  <a:cubicBezTo>
                    <a:pt x="4443" y="1009"/>
                    <a:pt x="4916" y="1482"/>
                    <a:pt x="4916" y="2080"/>
                  </a:cubicBezTo>
                  <a:cubicBezTo>
                    <a:pt x="4916" y="2679"/>
                    <a:pt x="4443" y="3151"/>
                    <a:pt x="3845" y="3151"/>
                  </a:cubicBezTo>
                  <a:cubicBezTo>
                    <a:pt x="3277" y="3151"/>
                    <a:pt x="2805" y="2679"/>
                    <a:pt x="2805" y="2080"/>
                  </a:cubicBezTo>
                  <a:cubicBezTo>
                    <a:pt x="2805" y="1482"/>
                    <a:pt x="3277" y="1009"/>
                    <a:pt x="3845" y="1009"/>
                  </a:cubicBezTo>
                  <a:close/>
                  <a:moveTo>
                    <a:pt x="348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5829"/>
                  </a:lnTo>
                  <a:lnTo>
                    <a:pt x="2206" y="3624"/>
                  </a:lnTo>
                  <a:cubicBezTo>
                    <a:pt x="2269" y="3561"/>
                    <a:pt x="2356" y="3530"/>
                    <a:pt x="2447" y="3530"/>
                  </a:cubicBezTo>
                  <a:cubicBezTo>
                    <a:pt x="2537" y="3530"/>
                    <a:pt x="2632" y="3561"/>
                    <a:pt x="2710" y="3624"/>
                  </a:cubicBezTo>
                  <a:lnTo>
                    <a:pt x="3939" y="4821"/>
                  </a:lnTo>
                  <a:lnTo>
                    <a:pt x="5042" y="3656"/>
                  </a:lnTo>
                  <a:cubicBezTo>
                    <a:pt x="5136" y="3561"/>
                    <a:pt x="5199" y="3530"/>
                    <a:pt x="5294" y="3530"/>
                  </a:cubicBezTo>
                  <a:cubicBezTo>
                    <a:pt x="5388" y="3530"/>
                    <a:pt x="5483" y="3561"/>
                    <a:pt x="5546" y="3656"/>
                  </a:cubicBezTo>
                  <a:lnTo>
                    <a:pt x="7751" y="5861"/>
                  </a:lnTo>
                  <a:lnTo>
                    <a:pt x="7751" y="379"/>
                  </a:lnTo>
                  <a:cubicBezTo>
                    <a:pt x="7720" y="159"/>
                    <a:pt x="7562" y="1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62"/>
            <p:cNvSpPr/>
            <p:nvPr/>
          </p:nvSpPr>
          <p:spPr>
            <a:xfrm>
              <a:off x="-44773800" y="3675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62"/>
            <p:cNvSpPr/>
            <p:nvPr/>
          </p:nvSpPr>
          <p:spPr>
            <a:xfrm>
              <a:off x="-44750975" y="3741600"/>
              <a:ext cx="70900" cy="48050"/>
            </a:xfrm>
            <a:custGeom>
              <a:avLst/>
              <a:gdLst/>
              <a:ahLst/>
              <a:cxnLst/>
              <a:rect l="l" t="t" r="r" b="b"/>
              <a:pathLst>
                <a:path w="2836" h="1922" extrusionOk="0">
                  <a:moveTo>
                    <a:pt x="883" y="0"/>
                  </a:moveTo>
                  <a:lnTo>
                    <a:pt x="1" y="945"/>
                  </a:lnTo>
                  <a:lnTo>
                    <a:pt x="1009" y="1922"/>
                  </a:lnTo>
                  <a:lnTo>
                    <a:pt x="2836" y="192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62"/>
            <p:cNvSpPr/>
            <p:nvPr/>
          </p:nvSpPr>
          <p:spPr>
            <a:xfrm>
              <a:off x="-44848625" y="3740025"/>
              <a:ext cx="97675" cy="49625"/>
            </a:xfrm>
            <a:custGeom>
              <a:avLst/>
              <a:gdLst/>
              <a:ahLst/>
              <a:cxnLst/>
              <a:rect l="l" t="t" r="r" b="b"/>
              <a:pathLst>
                <a:path w="3907" h="1985" extrusionOk="0">
                  <a:moveTo>
                    <a:pt x="1985" y="0"/>
                  </a:moveTo>
                  <a:lnTo>
                    <a:pt x="0" y="1985"/>
                  </a:lnTo>
                  <a:lnTo>
                    <a:pt x="3907" y="1985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0" name="Google Shape;7960;p62"/>
          <p:cNvGrpSpPr/>
          <p:nvPr/>
        </p:nvGrpSpPr>
        <p:grpSpPr>
          <a:xfrm>
            <a:off x="1726378" y="1539486"/>
            <a:ext cx="354311" cy="354104"/>
            <a:chOff x="-49764975" y="3183375"/>
            <a:chExt cx="299300" cy="299125"/>
          </a:xfrm>
        </p:grpSpPr>
        <p:sp>
          <p:nvSpPr>
            <p:cNvPr id="7961" name="Google Shape;7961;p62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62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62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62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62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62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62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62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62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0" name="Google Shape;7970;p62"/>
          <p:cNvGrpSpPr/>
          <p:nvPr/>
        </p:nvGrpSpPr>
        <p:grpSpPr>
          <a:xfrm>
            <a:off x="1726378" y="1974947"/>
            <a:ext cx="354311" cy="355909"/>
            <a:chOff x="-49764975" y="3551225"/>
            <a:chExt cx="299300" cy="300650"/>
          </a:xfrm>
        </p:grpSpPr>
        <p:sp>
          <p:nvSpPr>
            <p:cNvPr id="7971" name="Google Shape;7971;p62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62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62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62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62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62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62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62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62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62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62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2" name="Google Shape;7982;p62"/>
          <p:cNvGrpSpPr/>
          <p:nvPr/>
        </p:nvGrpSpPr>
        <p:grpSpPr>
          <a:xfrm>
            <a:off x="1724040" y="2411710"/>
            <a:ext cx="358987" cy="355525"/>
            <a:chOff x="-49766550" y="3920175"/>
            <a:chExt cx="303250" cy="300325"/>
          </a:xfrm>
        </p:grpSpPr>
        <p:sp>
          <p:nvSpPr>
            <p:cNvPr id="7983" name="Google Shape;7983;p62"/>
            <p:cNvSpPr/>
            <p:nvPr/>
          </p:nvSpPr>
          <p:spPr>
            <a:xfrm>
              <a:off x="-49764975" y="3920175"/>
              <a:ext cx="228425" cy="89225"/>
            </a:xfrm>
            <a:custGeom>
              <a:avLst/>
              <a:gdLst/>
              <a:ahLst/>
              <a:cxnLst/>
              <a:rect l="l" t="t" r="r" b="b"/>
              <a:pathLst>
                <a:path w="9137" h="3569" extrusionOk="0">
                  <a:moveTo>
                    <a:pt x="4568" y="1"/>
                  </a:moveTo>
                  <a:cubicBezTo>
                    <a:pt x="2284" y="1"/>
                    <a:pt x="0" y="592"/>
                    <a:pt x="0" y="1773"/>
                  </a:cubicBezTo>
                  <a:cubicBezTo>
                    <a:pt x="0" y="2970"/>
                    <a:pt x="2300" y="3569"/>
                    <a:pt x="4568" y="3569"/>
                  </a:cubicBezTo>
                  <a:cubicBezTo>
                    <a:pt x="6837" y="3569"/>
                    <a:pt x="9137" y="2970"/>
                    <a:pt x="9137" y="1773"/>
                  </a:cubicBezTo>
                  <a:cubicBezTo>
                    <a:pt x="9137" y="592"/>
                    <a:pt x="6852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62"/>
            <p:cNvSpPr/>
            <p:nvPr/>
          </p:nvSpPr>
          <p:spPr>
            <a:xfrm>
              <a:off x="-49764975" y="3998350"/>
              <a:ext cx="141775" cy="115800"/>
            </a:xfrm>
            <a:custGeom>
              <a:avLst/>
              <a:gdLst/>
              <a:ahLst/>
              <a:cxnLst/>
              <a:rect l="l" t="t" r="r" b="b"/>
              <a:pathLst>
                <a:path w="5671" h="4632" extrusionOk="0">
                  <a:moveTo>
                    <a:pt x="0" y="1"/>
                  </a:moveTo>
                  <a:lnTo>
                    <a:pt x="0" y="3939"/>
                  </a:lnTo>
                  <a:cubicBezTo>
                    <a:pt x="0" y="4317"/>
                    <a:pt x="315" y="4632"/>
                    <a:pt x="693" y="4632"/>
                  </a:cubicBezTo>
                  <a:cubicBezTo>
                    <a:pt x="1103" y="4632"/>
                    <a:pt x="1418" y="4317"/>
                    <a:pt x="1418" y="3939"/>
                  </a:cubicBezTo>
                  <a:lnTo>
                    <a:pt x="1418" y="2868"/>
                  </a:lnTo>
                  <a:cubicBezTo>
                    <a:pt x="1418" y="2269"/>
                    <a:pt x="1890" y="1796"/>
                    <a:pt x="2457" y="1796"/>
                  </a:cubicBezTo>
                  <a:cubicBezTo>
                    <a:pt x="3056" y="1796"/>
                    <a:pt x="3529" y="2269"/>
                    <a:pt x="3529" y="2868"/>
                  </a:cubicBezTo>
                  <a:lnTo>
                    <a:pt x="3529" y="3592"/>
                  </a:lnTo>
                  <a:cubicBezTo>
                    <a:pt x="3529" y="3781"/>
                    <a:pt x="3686" y="3939"/>
                    <a:pt x="3875" y="3939"/>
                  </a:cubicBezTo>
                  <a:cubicBezTo>
                    <a:pt x="4096" y="3939"/>
                    <a:pt x="4253" y="3781"/>
                    <a:pt x="4253" y="3592"/>
                  </a:cubicBezTo>
                  <a:lnTo>
                    <a:pt x="4253" y="2868"/>
                  </a:lnTo>
                  <a:cubicBezTo>
                    <a:pt x="4253" y="2427"/>
                    <a:pt x="4568" y="1954"/>
                    <a:pt x="5041" y="1828"/>
                  </a:cubicBezTo>
                  <a:cubicBezTo>
                    <a:pt x="5104" y="1796"/>
                    <a:pt x="5198" y="1796"/>
                    <a:pt x="5293" y="1796"/>
                  </a:cubicBezTo>
                  <a:cubicBezTo>
                    <a:pt x="5513" y="1796"/>
                    <a:pt x="5671" y="1639"/>
                    <a:pt x="5671" y="1450"/>
                  </a:cubicBezTo>
                  <a:lnTo>
                    <a:pt x="5671" y="1040"/>
                  </a:lnTo>
                  <a:cubicBezTo>
                    <a:pt x="5293" y="1103"/>
                    <a:pt x="4946" y="1103"/>
                    <a:pt x="4600" y="1103"/>
                  </a:cubicBezTo>
                  <a:cubicBezTo>
                    <a:pt x="2899" y="1103"/>
                    <a:pt x="1008" y="78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62"/>
            <p:cNvSpPr/>
            <p:nvPr/>
          </p:nvSpPr>
          <p:spPr>
            <a:xfrm>
              <a:off x="-49627150" y="3996000"/>
              <a:ext cx="163850" cy="148100"/>
            </a:xfrm>
            <a:custGeom>
              <a:avLst/>
              <a:gdLst/>
              <a:ahLst/>
              <a:cxnLst/>
              <a:rect l="l" t="t" r="r" b="b"/>
              <a:pathLst>
                <a:path w="6554" h="5924" extrusionOk="0">
                  <a:moveTo>
                    <a:pt x="3655" y="725"/>
                  </a:moveTo>
                  <a:cubicBezTo>
                    <a:pt x="4348" y="1040"/>
                    <a:pt x="5041" y="1544"/>
                    <a:pt x="5451" y="2206"/>
                  </a:cubicBezTo>
                  <a:cubicBezTo>
                    <a:pt x="5766" y="2678"/>
                    <a:pt x="5860" y="3308"/>
                    <a:pt x="5671" y="3875"/>
                  </a:cubicBezTo>
                  <a:cubicBezTo>
                    <a:pt x="5451" y="4411"/>
                    <a:pt x="5041" y="4852"/>
                    <a:pt x="4443" y="5041"/>
                  </a:cubicBezTo>
                  <a:cubicBezTo>
                    <a:pt x="4171" y="5132"/>
                    <a:pt x="3899" y="5193"/>
                    <a:pt x="3655" y="5198"/>
                  </a:cubicBezTo>
                  <a:lnTo>
                    <a:pt x="3655" y="5198"/>
                  </a:lnTo>
                  <a:lnTo>
                    <a:pt x="3655" y="725"/>
                  </a:lnTo>
                  <a:close/>
                  <a:moveTo>
                    <a:pt x="3718" y="0"/>
                  </a:moveTo>
                  <a:cubicBezTo>
                    <a:pt x="3088" y="599"/>
                    <a:pt x="1985" y="914"/>
                    <a:pt x="820" y="1071"/>
                  </a:cubicBezTo>
                  <a:lnTo>
                    <a:pt x="820" y="1544"/>
                  </a:lnTo>
                  <a:cubicBezTo>
                    <a:pt x="820" y="2048"/>
                    <a:pt x="473" y="2489"/>
                    <a:pt x="0" y="2584"/>
                  </a:cubicBezTo>
                  <a:lnTo>
                    <a:pt x="1009" y="3938"/>
                  </a:lnTo>
                  <a:cubicBezTo>
                    <a:pt x="1619" y="4793"/>
                    <a:pt x="2554" y="5263"/>
                    <a:pt x="3557" y="5263"/>
                  </a:cubicBezTo>
                  <a:cubicBezTo>
                    <a:pt x="3579" y="5263"/>
                    <a:pt x="3601" y="5263"/>
                    <a:pt x="3624" y="5262"/>
                  </a:cubicBezTo>
                  <a:lnTo>
                    <a:pt x="3624" y="5262"/>
                  </a:lnTo>
                  <a:lnTo>
                    <a:pt x="3624" y="5923"/>
                  </a:lnTo>
                  <a:cubicBezTo>
                    <a:pt x="3970" y="5923"/>
                    <a:pt x="4317" y="5829"/>
                    <a:pt x="4632" y="5734"/>
                  </a:cubicBezTo>
                  <a:cubicBezTo>
                    <a:pt x="5419" y="5451"/>
                    <a:pt x="6018" y="4852"/>
                    <a:pt x="6301" y="4096"/>
                  </a:cubicBezTo>
                  <a:cubicBezTo>
                    <a:pt x="6553" y="3371"/>
                    <a:pt x="6459" y="2521"/>
                    <a:pt x="6018" y="1859"/>
                  </a:cubicBezTo>
                  <a:cubicBezTo>
                    <a:pt x="5451" y="1040"/>
                    <a:pt x="4632" y="41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62"/>
            <p:cNvSpPr/>
            <p:nvPr/>
          </p:nvSpPr>
          <p:spPr>
            <a:xfrm>
              <a:off x="-49766550" y="4061375"/>
              <a:ext cx="230000" cy="159125"/>
            </a:xfrm>
            <a:custGeom>
              <a:avLst/>
              <a:gdLst/>
              <a:ahLst/>
              <a:cxnLst/>
              <a:rect l="l" t="t" r="r" b="b"/>
              <a:pathLst>
                <a:path w="9200" h="6365" extrusionOk="0">
                  <a:moveTo>
                    <a:pt x="2489" y="0"/>
                  </a:moveTo>
                  <a:cubicBezTo>
                    <a:pt x="2300" y="0"/>
                    <a:pt x="2142" y="158"/>
                    <a:pt x="2142" y="347"/>
                  </a:cubicBezTo>
                  <a:lnTo>
                    <a:pt x="2142" y="1418"/>
                  </a:lnTo>
                  <a:cubicBezTo>
                    <a:pt x="2142" y="2205"/>
                    <a:pt x="1481" y="2836"/>
                    <a:pt x="725" y="2836"/>
                  </a:cubicBezTo>
                  <a:cubicBezTo>
                    <a:pt x="441" y="2836"/>
                    <a:pt x="221" y="2741"/>
                    <a:pt x="0" y="2647"/>
                  </a:cubicBezTo>
                  <a:lnTo>
                    <a:pt x="0" y="4600"/>
                  </a:lnTo>
                  <a:cubicBezTo>
                    <a:pt x="0" y="5734"/>
                    <a:pt x="2331" y="6364"/>
                    <a:pt x="4631" y="6364"/>
                  </a:cubicBezTo>
                  <a:cubicBezTo>
                    <a:pt x="6900" y="6364"/>
                    <a:pt x="9200" y="5797"/>
                    <a:pt x="9200" y="4600"/>
                  </a:cubicBezTo>
                  <a:lnTo>
                    <a:pt x="9200" y="3340"/>
                  </a:lnTo>
                  <a:cubicBezTo>
                    <a:pt x="9121" y="3353"/>
                    <a:pt x="9033" y="3360"/>
                    <a:pt x="8938" y="3360"/>
                  </a:cubicBezTo>
                  <a:cubicBezTo>
                    <a:pt x="8153" y="3360"/>
                    <a:pt x="6857" y="2888"/>
                    <a:pt x="5986" y="1764"/>
                  </a:cubicBezTo>
                  <a:lnTo>
                    <a:pt x="4978" y="378"/>
                  </a:lnTo>
                  <a:lnTo>
                    <a:pt x="4978" y="1071"/>
                  </a:lnTo>
                  <a:cubicBezTo>
                    <a:pt x="4978" y="1638"/>
                    <a:pt x="4505" y="2111"/>
                    <a:pt x="3907" y="2111"/>
                  </a:cubicBezTo>
                  <a:cubicBezTo>
                    <a:pt x="3308" y="2111"/>
                    <a:pt x="2836" y="163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7" name="Google Shape;7987;p62"/>
          <p:cNvGrpSpPr/>
          <p:nvPr/>
        </p:nvGrpSpPr>
        <p:grpSpPr>
          <a:xfrm>
            <a:off x="3939571" y="1559758"/>
            <a:ext cx="357123" cy="354341"/>
            <a:chOff x="-47892800" y="3200500"/>
            <a:chExt cx="301675" cy="299325"/>
          </a:xfrm>
        </p:grpSpPr>
        <p:sp>
          <p:nvSpPr>
            <p:cNvPr id="7988" name="Google Shape;7988;p62"/>
            <p:cNvSpPr/>
            <p:nvPr/>
          </p:nvSpPr>
          <p:spPr>
            <a:xfrm>
              <a:off x="-47892800" y="3200500"/>
              <a:ext cx="301675" cy="177225"/>
            </a:xfrm>
            <a:custGeom>
              <a:avLst/>
              <a:gdLst/>
              <a:ahLst/>
              <a:cxnLst/>
              <a:rect l="l" t="t" r="r" b="b"/>
              <a:pathLst>
                <a:path w="12067" h="7089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1765" y="2143"/>
                  </a:lnTo>
                  <a:cubicBezTo>
                    <a:pt x="1985" y="2143"/>
                    <a:pt x="2143" y="1985"/>
                    <a:pt x="2143" y="1796"/>
                  </a:cubicBezTo>
                  <a:lnTo>
                    <a:pt x="2143" y="1418"/>
                  </a:lnTo>
                  <a:lnTo>
                    <a:pt x="5010" y="1418"/>
                  </a:lnTo>
                  <a:cubicBezTo>
                    <a:pt x="4915" y="1576"/>
                    <a:pt x="3277" y="4506"/>
                    <a:pt x="3182" y="4663"/>
                  </a:cubicBezTo>
                  <a:lnTo>
                    <a:pt x="4821" y="7089"/>
                  </a:lnTo>
                  <a:lnTo>
                    <a:pt x="5671" y="7089"/>
                  </a:lnTo>
                  <a:lnTo>
                    <a:pt x="5671" y="5577"/>
                  </a:lnTo>
                  <a:cubicBezTo>
                    <a:pt x="5293" y="5419"/>
                    <a:pt x="4978" y="5010"/>
                    <a:pt x="4978" y="4569"/>
                  </a:cubicBezTo>
                  <a:cubicBezTo>
                    <a:pt x="4978" y="4001"/>
                    <a:pt x="5451" y="3529"/>
                    <a:pt x="6018" y="3529"/>
                  </a:cubicBezTo>
                  <a:cubicBezTo>
                    <a:pt x="6616" y="3529"/>
                    <a:pt x="7089" y="4001"/>
                    <a:pt x="7089" y="4569"/>
                  </a:cubicBezTo>
                  <a:cubicBezTo>
                    <a:pt x="7089" y="5041"/>
                    <a:pt x="6805" y="5419"/>
                    <a:pt x="6396" y="5577"/>
                  </a:cubicBezTo>
                  <a:lnTo>
                    <a:pt x="6396" y="7026"/>
                  </a:lnTo>
                  <a:lnTo>
                    <a:pt x="7247" y="7026"/>
                  </a:lnTo>
                  <a:lnTo>
                    <a:pt x="8853" y="4569"/>
                  </a:lnTo>
                  <a:cubicBezTo>
                    <a:pt x="8790" y="4411"/>
                    <a:pt x="7120" y="1513"/>
                    <a:pt x="7057" y="1355"/>
                  </a:cubicBezTo>
                  <a:lnTo>
                    <a:pt x="9924" y="1355"/>
                  </a:lnTo>
                  <a:lnTo>
                    <a:pt x="9924" y="1702"/>
                  </a:lnTo>
                  <a:cubicBezTo>
                    <a:pt x="9924" y="1891"/>
                    <a:pt x="10082" y="2048"/>
                    <a:pt x="10271" y="2048"/>
                  </a:cubicBezTo>
                  <a:lnTo>
                    <a:pt x="11689" y="2048"/>
                  </a:lnTo>
                  <a:cubicBezTo>
                    <a:pt x="11909" y="2048"/>
                    <a:pt x="12067" y="1891"/>
                    <a:pt x="12067" y="1702"/>
                  </a:cubicBezTo>
                  <a:lnTo>
                    <a:pt x="12067" y="284"/>
                  </a:lnTo>
                  <a:cubicBezTo>
                    <a:pt x="12004" y="158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6616" y="725"/>
                  </a:lnTo>
                  <a:lnTo>
                    <a:pt x="6301" y="221"/>
                  </a:lnTo>
                  <a:cubicBezTo>
                    <a:pt x="6238" y="95"/>
                    <a:pt x="6120" y="32"/>
                    <a:pt x="6002" y="32"/>
                  </a:cubicBezTo>
                  <a:cubicBezTo>
                    <a:pt x="5884" y="32"/>
                    <a:pt x="5766" y="95"/>
                    <a:pt x="5703" y="221"/>
                  </a:cubicBezTo>
                  <a:lnTo>
                    <a:pt x="5388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62"/>
            <p:cNvSpPr/>
            <p:nvPr/>
          </p:nvSpPr>
          <p:spPr>
            <a:xfrm>
              <a:off x="-47751825" y="33060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62"/>
            <p:cNvSpPr/>
            <p:nvPr/>
          </p:nvSpPr>
          <p:spPr>
            <a:xfrm>
              <a:off x="-47786475" y="339505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lnTo>
                    <a:pt x="3498" y="693"/>
                  </a:lnTo>
                  <a:lnTo>
                    <a:pt x="3498" y="347"/>
                  </a:lnTo>
                  <a:cubicBezTo>
                    <a:pt x="3498" y="158"/>
                    <a:pt x="3372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62"/>
            <p:cNvSpPr/>
            <p:nvPr/>
          </p:nvSpPr>
          <p:spPr>
            <a:xfrm>
              <a:off x="-47692750" y="3271375"/>
              <a:ext cx="101625" cy="140225"/>
            </a:xfrm>
            <a:custGeom>
              <a:avLst/>
              <a:gdLst/>
              <a:ahLst/>
              <a:cxnLst/>
              <a:rect l="l" t="t" r="r" b="b"/>
              <a:pathLst>
                <a:path w="4065" h="5609" extrusionOk="0">
                  <a:moveTo>
                    <a:pt x="631" y="1"/>
                  </a:moveTo>
                  <a:lnTo>
                    <a:pt x="1576" y="1639"/>
                  </a:lnTo>
                  <a:cubicBezTo>
                    <a:pt x="1639" y="1734"/>
                    <a:pt x="1639" y="1891"/>
                    <a:pt x="1576" y="1986"/>
                  </a:cubicBezTo>
                  <a:lnTo>
                    <a:pt x="1" y="4348"/>
                  </a:lnTo>
                  <a:cubicBezTo>
                    <a:pt x="316" y="4537"/>
                    <a:pt x="505" y="4853"/>
                    <a:pt x="505" y="5262"/>
                  </a:cubicBezTo>
                  <a:lnTo>
                    <a:pt x="505" y="5609"/>
                  </a:lnTo>
                  <a:lnTo>
                    <a:pt x="4065" y="5609"/>
                  </a:lnTo>
                  <a:lnTo>
                    <a:pt x="4065" y="1040"/>
                  </a:lnTo>
                  <a:cubicBezTo>
                    <a:pt x="4002" y="473"/>
                    <a:pt x="3561" y="1"/>
                    <a:pt x="29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62"/>
            <p:cNvSpPr/>
            <p:nvPr/>
          </p:nvSpPr>
          <p:spPr>
            <a:xfrm>
              <a:off x="-47891225" y="3272950"/>
              <a:ext cx="100050" cy="140225"/>
            </a:xfrm>
            <a:custGeom>
              <a:avLst/>
              <a:gdLst/>
              <a:ahLst/>
              <a:cxnLst/>
              <a:rect l="l" t="t" r="r" b="b"/>
              <a:pathLst>
                <a:path w="4002" h="5609" extrusionOk="0">
                  <a:moveTo>
                    <a:pt x="1040" y="1"/>
                  </a:moveTo>
                  <a:cubicBezTo>
                    <a:pt x="473" y="1"/>
                    <a:pt x="0" y="442"/>
                    <a:pt x="0" y="1040"/>
                  </a:cubicBezTo>
                  <a:lnTo>
                    <a:pt x="0" y="5609"/>
                  </a:lnTo>
                  <a:lnTo>
                    <a:pt x="3529" y="5609"/>
                  </a:lnTo>
                  <a:lnTo>
                    <a:pt x="3529" y="5231"/>
                  </a:lnTo>
                  <a:lnTo>
                    <a:pt x="3497" y="5231"/>
                  </a:lnTo>
                  <a:cubicBezTo>
                    <a:pt x="3497" y="4821"/>
                    <a:pt x="3686" y="4506"/>
                    <a:pt x="4002" y="4317"/>
                  </a:cubicBezTo>
                  <a:lnTo>
                    <a:pt x="2426" y="1954"/>
                  </a:lnTo>
                  <a:cubicBezTo>
                    <a:pt x="2363" y="1828"/>
                    <a:pt x="2363" y="1734"/>
                    <a:pt x="2426" y="1608"/>
                  </a:cubicBezTo>
                  <a:lnTo>
                    <a:pt x="33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62"/>
            <p:cNvSpPr/>
            <p:nvPr/>
          </p:nvSpPr>
          <p:spPr>
            <a:xfrm>
              <a:off x="-47892800" y="3428900"/>
              <a:ext cx="300100" cy="70925"/>
            </a:xfrm>
            <a:custGeom>
              <a:avLst/>
              <a:gdLst/>
              <a:ahLst/>
              <a:cxnLst/>
              <a:rect l="l" t="t" r="r" b="b"/>
              <a:pathLst>
                <a:path w="12004" h="2837" extrusionOk="0">
                  <a:moveTo>
                    <a:pt x="0" y="1"/>
                  </a:moveTo>
                  <a:lnTo>
                    <a:pt x="0" y="379"/>
                  </a:lnTo>
                  <a:cubicBezTo>
                    <a:pt x="0" y="946"/>
                    <a:pt x="473" y="1418"/>
                    <a:pt x="1072" y="1418"/>
                  </a:cubicBezTo>
                  <a:lnTo>
                    <a:pt x="4978" y="1418"/>
                  </a:lnTo>
                  <a:lnTo>
                    <a:pt x="4978" y="2143"/>
                  </a:lnTo>
                  <a:lnTo>
                    <a:pt x="3907" y="2143"/>
                  </a:lnTo>
                  <a:cubicBezTo>
                    <a:pt x="3718" y="2143"/>
                    <a:pt x="3560" y="2301"/>
                    <a:pt x="3560" y="2490"/>
                  </a:cubicBezTo>
                  <a:cubicBezTo>
                    <a:pt x="3560" y="2679"/>
                    <a:pt x="3718" y="2836"/>
                    <a:pt x="3907" y="2836"/>
                  </a:cubicBezTo>
                  <a:lnTo>
                    <a:pt x="8129" y="2836"/>
                  </a:lnTo>
                  <a:cubicBezTo>
                    <a:pt x="8318" y="2836"/>
                    <a:pt x="8475" y="2679"/>
                    <a:pt x="8475" y="2490"/>
                  </a:cubicBezTo>
                  <a:cubicBezTo>
                    <a:pt x="8475" y="2301"/>
                    <a:pt x="8318" y="2143"/>
                    <a:pt x="8129" y="2143"/>
                  </a:cubicBezTo>
                  <a:lnTo>
                    <a:pt x="7057" y="2143"/>
                  </a:lnTo>
                  <a:lnTo>
                    <a:pt x="7057" y="1418"/>
                  </a:lnTo>
                  <a:lnTo>
                    <a:pt x="10964" y="1418"/>
                  </a:lnTo>
                  <a:cubicBezTo>
                    <a:pt x="11531" y="1418"/>
                    <a:pt x="12004" y="946"/>
                    <a:pt x="12004" y="379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4" name="Google Shape;7994;p62"/>
          <p:cNvGrpSpPr/>
          <p:nvPr/>
        </p:nvGrpSpPr>
        <p:grpSpPr>
          <a:xfrm>
            <a:off x="4003437" y="1996107"/>
            <a:ext cx="229391" cy="355258"/>
            <a:chOff x="-47839250" y="3569100"/>
            <a:chExt cx="193775" cy="300100"/>
          </a:xfrm>
        </p:grpSpPr>
        <p:sp>
          <p:nvSpPr>
            <p:cNvPr id="7995" name="Google Shape;7995;p62"/>
            <p:cNvSpPr/>
            <p:nvPr/>
          </p:nvSpPr>
          <p:spPr>
            <a:xfrm>
              <a:off x="-47786475" y="3657325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44"/>
                    <a:pt x="284" y="1890"/>
                    <a:pt x="725" y="2048"/>
                  </a:cubicBezTo>
                  <a:lnTo>
                    <a:pt x="725" y="1071"/>
                  </a:lnTo>
                  <a:cubicBezTo>
                    <a:pt x="725" y="882"/>
                    <a:pt x="883" y="725"/>
                    <a:pt x="1072" y="725"/>
                  </a:cubicBezTo>
                  <a:lnTo>
                    <a:pt x="2048" y="725"/>
                  </a:lnTo>
                  <a:cubicBezTo>
                    <a:pt x="1891" y="315"/>
                    <a:pt x="1513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62"/>
            <p:cNvSpPr/>
            <p:nvPr/>
          </p:nvSpPr>
          <p:spPr>
            <a:xfrm>
              <a:off x="-47751025" y="36927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1"/>
                  </a:moveTo>
                  <a:lnTo>
                    <a:pt x="0" y="631"/>
                  </a:lnTo>
                  <a:cubicBezTo>
                    <a:pt x="315" y="536"/>
                    <a:pt x="504" y="284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62"/>
            <p:cNvSpPr/>
            <p:nvPr/>
          </p:nvSpPr>
          <p:spPr>
            <a:xfrm>
              <a:off x="-47838450" y="3569100"/>
              <a:ext cx="192975" cy="35475"/>
            </a:xfrm>
            <a:custGeom>
              <a:avLst/>
              <a:gdLst/>
              <a:ahLst/>
              <a:cxnLst/>
              <a:rect l="l" t="t" r="r" b="b"/>
              <a:pathLst>
                <a:path w="7719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7719" y="1418"/>
                  </a:lnTo>
                  <a:lnTo>
                    <a:pt x="7719" y="347"/>
                  </a:lnTo>
                  <a:cubicBezTo>
                    <a:pt x="7719" y="158"/>
                    <a:pt x="7561" y="1"/>
                    <a:pt x="7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62"/>
            <p:cNvSpPr/>
            <p:nvPr/>
          </p:nvSpPr>
          <p:spPr>
            <a:xfrm>
              <a:off x="-47751025" y="36919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386" y="0"/>
                  </a:moveTo>
                  <a:cubicBezTo>
                    <a:pt x="1229" y="662"/>
                    <a:pt x="725" y="1229"/>
                    <a:pt x="0" y="1387"/>
                  </a:cubicBezTo>
                  <a:lnTo>
                    <a:pt x="0" y="2143"/>
                  </a:lnTo>
                  <a:lnTo>
                    <a:pt x="2143" y="214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62"/>
            <p:cNvSpPr/>
            <p:nvPr/>
          </p:nvSpPr>
          <p:spPr>
            <a:xfrm>
              <a:off x="-47839250" y="3621875"/>
              <a:ext cx="193000" cy="159125"/>
            </a:xfrm>
            <a:custGeom>
              <a:avLst/>
              <a:gdLst/>
              <a:ahLst/>
              <a:cxnLst/>
              <a:rect l="l" t="t" r="r" b="b"/>
              <a:pathLst>
                <a:path w="7720" h="6365" extrusionOk="0">
                  <a:moveTo>
                    <a:pt x="3183" y="725"/>
                  </a:moveTo>
                  <a:cubicBezTo>
                    <a:pt x="4033" y="725"/>
                    <a:pt x="4758" y="1324"/>
                    <a:pt x="4915" y="2143"/>
                  </a:cubicBezTo>
                  <a:lnTo>
                    <a:pt x="6018" y="2143"/>
                  </a:lnTo>
                  <a:cubicBezTo>
                    <a:pt x="6207" y="2143"/>
                    <a:pt x="6365" y="2300"/>
                    <a:pt x="6365" y="2489"/>
                  </a:cubicBezTo>
                  <a:lnTo>
                    <a:pt x="6365" y="5293"/>
                  </a:lnTo>
                  <a:cubicBezTo>
                    <a:pt x="6365" y="5482"/>
                    <a:pt x="6207" y="5640"/>
                    <a:pt x="6018" y="5640"/>
                  </a:cubicBezTo>
                  <a:lnTo>
                    <a:pt x="3214" y="5640"/>
                  </a:lnTo>
                  <a:cubicBezTo>
                    <a:pt x="3025" y="5640"/>
                    <a:pt x="2868" y="5482"/>
                    <a:pt x="2868" y="5293"/>
                  </a:cubicBezTo>
                  <a:lnTo>
                    <a:pt x="2868" y="4191"/>
                  </a:lnTo>
                  <a:cubicBezTo>
                    <a:pt x="2080" y="4033"/>
                    <a:pt x="1450" y="3308"/>
                    <a:pt x="1450" y="2458"/>
                  </a:cubicBezTo>
                  <a:cubicBezTo>
                    <a:pt x="1418" y="1513"/>
                    <a:pt x="2206" y="725"/>
                    <a:pt x="3183" y="725"/>
                  </a:cubicBezTo>
                  <a:close/>
                  <a:moveTo>
                    <a:pt x="1" y="0"/>
                  </a:moveTo>
                  <a:lnTo>
                    <a:pt x="1" y="6364"/>
                  </a:lnTo>
                  <a:lnTo>
                    <a:pt x="7719" y="6364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62"/>
            <p:cNvSpPr/>
            <p:nvPr/>
          </p:nvSpPr>
          <p:spPr>
            <a:xfrm>
              <a:off x="-47839250" y="3799075"/>
              <a:ext cx="193000" cy="70125"/>
            </a:xfrm>
            <a:custGeom>
              <a:avLst/>
              <a:gdLst/>
              <a:ahLst/>
              <a:cxnLst/>
              <a:rect l="l" t="t" r="r" b="b"/>
              <a:pathLst>
                <a:path w="7720" h="2805" extrusionOk="0">
                  <a:moveTo>
                    <a:pt x="4600" y="663"/>
                  </a:moveTo>
                  <a:cubicBezTo>
                    <a:pt x="4789" y="663"/>
                    <a:pt x="4947" y="820"/>
                    <a:pt x="4947" y="1041"/>
                  </a:cubicBezTo>
                  <a:cubicBezTo>
                    <a:pt x="4947" y="1230"/>
                    <a:pt x="4789" y="1387"/>
                    <a:pt x="4600" y="1387"/>
                  </a:cubicBezTo>
                  <a:lnTo>
                    <a:pt x="3183" y="1387"/>
                  </a:lnTo>
                  <a:cubicBezTo>
                    <a:pt x="2994" y="1387"/>
                    <a:pt x="2836" y="1230"/>
                    <a:pt x="2836" y="1041"/>
                  </a:cubicBezTo>
                  <a:cubicBezTo>
                    <a:pt x="2836" y="852"/>
                    <a:pt x="2994" y="663"/>
                    <a:pt x="3183" y="663"/>
                  </a:cubicBezTo>
                  <a:close/>
                  <a:moveTo>
                    <a:pt x="1" y="1"/>
                  </a:moveTo>
                  <a:lnTo>
                    <a:pt x="1" y="2458"/>
                  </a:lnTo>
                  <a:cubicBezTo>
                    <a:pt x="1" y="2647"/>
                    <a:pt x="158" y="2805"/>
                    <a:pt x="347" y="2805"/>
                  </a:cubicBezTo>
                  <a:lnTo>
                    <a:pt x="7341" y="2805"/>
                  </a:lnTo>
                  <a:cubicBezTo>
                    <a:pt x="7562" y="2805"/>
                    <a:pt x="7719" y="2647"/>
                    <a:pt x="7719" y="2458"/>
                  </a:cubicBez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1" name="Google Shape;8001;p62"/>
          <p:cNvGrpSpPr/>
          <p:nvPr/>
        </p:nvGrpSpPr>
        <p:grpSpPr>
          <a:xfrm>
            <a:off x="3940503" y="2432456"/>
            <a:ext cx="355258" cy="356205"/>
            <a:chOff x="-47892800" y="3937700"/>
            <a:chExt cx="300100" cy="300900"/>
          </a:xfrm>
        </p:grpSpPr>
        <p:sp>
          <p:nvSpPr>
            <p:cNvPr id="8002" name="Google Shape;8002;p62"/>
            <p:cNvSpPr/>
            <p:nvPr/>
          </p:nvSpPr>
          <p:spPr>
            <a:xfrm>
              <a:off x="-47858150" y="3937700"/>
              <a:ext cx="70900" cy="44150"/>
            </a:xfrm>
            <a:custGeom>
              <a:avLst/>
              <a:gdLst/>
              <a:ahLst/>
              <a:cxnLst/>
              <a:rect l="l" t="t" r="r" b="b"/>
              <a:pathLst>
                <a:path w="2836" h="1766" extrusionOk="0">
                  <a:moveTo>
                    <a:pt x="1418" y="1"/>
                  </a:moveTo>
                  <a:cubicBezTo>
                    <a:pt x="631" y="1"/>
                    <a:pt x="1" y="694"/>
                    <a:pt x="1" y="1419"/>
                  </a:cubicBezTo>
                  <a:lnTo>
                    <a:pt x="1" y="1765"/>
                  </a:lnTo>
                  <a:cubicBezTo>
                    <a:pt x="442" y="1545"/>
                    <a:pt x="914" y="1419"/>
                    <a:pt x="1418" y="1419"/>
                  </a:cubicBezTo>
                  <a:cubicBezTo>
                    <a:pt x="1922" y="1419"/>
                    <a:pt x="2395" y="1545"/>
                    <a:pt x="2836" y="1765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62"/>
            <p:cNvSpPr/>
            <p:nvPr/>
          </p:nvSpPr>
          <p:spPr>
            <a:xfrm>
              <a:off x="-47892800" y="3991275"/>
              <a:ext cx="141000" cy="105550"/>
            </a:xfrm>
            <a:custGeom>
              <a:avLst/>
              <a:gdLst/>
              <a:ahLst/>
              <a:cxnLst/>
              <a:rect l="l" t="t" r="r" b="b"/>
              <a:pathLst>
                <a:path w="5640" h="4222" extrusionOk="0">
                  <a:moveTo>
                    <a:pt x="2836" y="0"/>
                  </a:moveTo>
                  <a:cubicBezTo>
                    <a:pt x="1292" y="0"/>
                    <a:pt x="32" y="1260"/>
                    <a:pt x="32" y="2804"/>
                  </a:cubicBezTo>
                  <a:lnTo>
                    <a:pt x="32" y="3875"/>
                  </a:lnTo>
                  <a:cubicBezTo>
                    <a:pt x="0" y="4064"/>
                    <a:pt x="158" y="4222"/>
                    <a:pt x="347" y="4222"/>
                  </a:cubicBezTo>
                  <a:lnTo>
                    <a:pt x="5293" y="4222"/>
                  </a:lnTo>
                  <a:cubicBezTo>
                    <a:pt x="5482" y="4222"/>
                    <a:pt x="5640" y="4064"/>
                    <a:pt x="5640" y="3875"/>
                  </a:cubicBezTo>
                  <a:lnTo>
                    <a:pt x="5640" y="2804"/>
                  </a:lnTo>
                  <a:cubicBezTo>
                    <a:pt x="5640" y="1260"/>
                    <a:pt x="4380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62"/>
            <p:cNvSpPr/>
            <p:nvPr/>
          </p:nvSpPr>
          <p:spPr>
            <a:xfrm>
              <a:off x="-47773875" y="3956600"/>
              <a:ext cx="119750" cy="89025"/>
            </a:xfrm>
            <a:custGeom>
              <a:avLst/>
              <a:gdLst/>
              <a:ahLst/>
              <a:cxnLst/>
              <a:rect l="l" t="t" r="r" b="b"/>
              <a:pathLst>
                <a:path w="4790" h="3561" extrusionOk="0">
                  <a:moveTo>
                    <a:pt x="1" y="1"/>
                  </a:moveTo>
                  <a:cubicBezTo>
                    <a:pt x="95" y="253"/>
                    <a:pt x="127" y="474"/>
                    <a:pt x="127" y="726"/>
                  </a:cubicBezTo>
                  <a:lnTo>
                    <a:pt x="127" y="1419"/>
                  </a:lnTo>
                  <a:lnTo>
                    <a:pt x="158" y="1419"/>
                  </a:lnTo>
                  <a:cubicBezTo>
                    <a:pt x="442" y="1639"/>
                    <a:pt x="694" y="1860"/>
                    <a:pt x="883" y="2143"/>
                  </a:cubicBezTo>
                  <a:cubicBezTo>
                    <a:pt x="1702" y="2301"/>
                    <a:pt x="2427" y="2805"/>
                    <a:pt x="2805" y="3561"/>
                  </a:cubicBezTo>
                  <a:cubicBezTo>
                    <a:pt x="3214" y="3120"/>
                    <a:pt x="3750" y="2805"/>
                    <a:pt x="4380" y="2805"/>
                  </a:cubicBezTo>
                  <a:cubicBezTo>
                    <a:pt x="4506" y="2805"/>
                    <a:pt x="4663" y="2805"/>
                    <a:pt x="4789" y="2836"/>
                  </a:cubicBezTo>
                  <a:cubicBezTo>
                    <a:pt x="4033" y="1167"/>
                    <a:pt x="2332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62"/>
            <p:cNvSpPr/>
            <p:nvPr/>
          </p:nvSpPr>
          <p:spPr>
            <a:xfrm>
              <a:off x="-47699050" y="4043250"/>
              <a:ext cx="71700" cy="70900"/>
            </a:xfrm>
            <a:custGeom>
              <a:avLst/>
              <a:gdLst/>
              <a:ahLst/>
              <a:cxnLst/>
              <a:rect l="l" t="t" r="r" b="b"/>
              <a:pathLst>
                <a:path w="2868" h="2836" extrusionOk="0">
                  <a:moveTo>
                    <a:pt x="1450" y="0"/>
                  </a:moveTo>
                  <a:cubicBezTo>
                    <a:pt x="662" y="0"/>
                    <a:pt x="1" y="694"/>
                    <a:pt x="1" y="1418"/>
                  </a:cubicBezTo>
                  <a:cubicBezTo>
                    <a:pt x="1" y="2206"/>
                    <a:pt x="662" y="2836"/>
                    <a:pt x="1450" y="2836"/>
                  </a:cubicBezTo>
                  <a:cubicBezTo>
                    <a:pt x="2237" y="2836"/>
                    <a:pt x="2868" y="2206"/>
                    <a:pt x="2868" y="1418"/>
                  </a:cubicBezTo>
                  <a:cubicBezTo>
                    <a:pt x="2868" y="631"/>
                    <a:pt x="2237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62"/>
            <p:cNvSpPr/>
            <p:nvPr/>
          </p:nvSpPr>
          <p:spPr>
            <a:xfrm>
              <a:off x="-47770725" y="4124375"/>
              <a:ext cx="178025" cy="114225"/>
            </a:xfrm>
            <a:custGeom>
              <a:avLst/>
              <a:gdLst/>
              <a:ahLst/>
              <a:cxnLst/>
              <a:rect l="l" t="t" r="r" b="b"/>
              <a:pathLst>
                <a:path w="7121" h="4569" extrusionOk="0">
                  <a:moveTo>
                    <a:pt x="3183" y="0"/>
                  </a:moveTo>
                  <a:lnTo>
                    <a:pt x="3183" y="2426"/>
                  </a:lnTo>
                  <a:lnTo>
                    <a:pt x="2490" y="2426"/>
                  </a:lnTo>
                  <a:lnTo>
                    <a:pt x="2490" y="2080"/>
                  </a:lnTo>
                  <a:cubicBezTo>
                    <a:pt x="2490" y="1891"/>
                    <a:pt x="2332" y="1733"/>
                    <a:pt x="2143" y="1733"/>
                  </a:cubicBezTo>
                  <a:cubicBezTo>
                    <a:pt x="1954" y="1733"/>
                    <a:pt x="1796" y="1891"/>
                    <a:pt x="1796" y="2080"/>
                  </a:cubicBezTo>
                  <a:lnTo>
                    <a:pt x="1796" y="2426"/>
                  </a:lnTo>
                  <a:cubicBezTo>
                    <a:pt x="788" y="2426"/>
                    <a:pt x="1" y="3214"/>
                    <a:pt x="1" y="4222"/>
                  </a:cubicBezTo>
                  <a:cubicBezTo>
                    <a:pt x="1" y="4411"/>
                    <a:pt x="158" y="4569"/>
                    <a:pt x="379" y="4569"/>
                  </a:cubicBezTo>
                  <a:lnTo>
                    <a:pt x="6711" y="4569"/>
                  </a:lnTo>
                  <a:cubicBezTo>
                    <a:pt x="6900" y="4569"/>
                    <a:pt x="7058" y="4411"/>
                    <a:pt x="7058" y="4222"/>
                  </a:cubicBezTo>
                  <a:cubicBezTo>
                    <a:pt x="7121" y="3214"/>
                    <a:pt x="6302" y="2426"/>
                    <a:pt x="5325" y="2426"/>
                  </a:cubicBezTo>
                  <a:lnTo>
                    <a:pt x="5325" y="0"/>
                  </a:lnTo>
                  <a:cubicBezTo>
                    <a:pt x="5010" y="190"/>
                    <a:pt x="4663" y="284"/>
                    <a:pt x="4254" y="284"/>
                  </a:cubicBezTo>
                  <a:cubicBezTo>
                    <a:pt x="3876" y="284"/>
                    <a:pt x="3529" y="158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62"/>
            <p:cNvSpPr/>
            <p:nvPr/>
          </p:nvSpPr>
          <p:spPr>
            <a:xfrm>
              <a:off x="-47830575" y="41322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62"/>
            <p:cNvSpPr/>
            <p:nvPr/>
          </p:nvSpPr>
          <p:spPr>
            <a:xfrm>
              <a:off x="-47785675" y="4112375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402" y="0"/>
                  </a:moveTo>
                  <a:cubicBezTo>
                    <a:pt x="307" y="0"/>
                    <a:pt x="205" y="24"/>
                    <a:pt x="126" y="71"/>
                  </a:cubicBezTo>
                  <a:cubicBezTo>
                    <a:pt x="0" y="197"/>
                    <a:pt x="0" y="449"/>
                    <a:pt x="126" y="607"/>
                  </a:cubicBezTo>
                  <a:lnTo>
                    <a:pt x="882" y="1331"/>
                  </a:lnTo>
                  <a:cubicBezTo>
                    <a:pt x="961" y="1410"/>
                    <a:pt x="1055" y="1449"/>
                    <a:pt x="1146" y="1449"/>
                  </a:cubicBezTo>
                  <a:cubicBezTo>
                    <a:pt x="1237" y="1449"/>
                    <a:pt x="1323" y="1410"/>
                    <a:pt x="1386" y="1331"/>
                  </a:cubicBezTo>
                  <a:cubicBezTo>
                    <a:pt x="1512" y="1237"/>
                    <a:pt x="1512" y="985"/>
                    <a:pt x="1386" y="827"/>
                  </a:cubicBezTo>
                  <a:lnTo>
                    <a:pt x="630" y="71"/>
                  </a:lnTo>
                  <a:cubicBezTo>
                    <a:pt x="583" y="24"/>
                    <a:pt x="496" y="0"/>
                    <a:pt x="4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62"/>
            <p:cNvSpPr/>
            <p:nvPr/>
          </p:nvSpPr>
          <p:spPr>
            <a:xfrm>
              <a:off x="-47892800" y="4112750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1111" y="1"/>
                  </a:moveTo>
                  <a:cubicBezTo>
                    <a:pt x="1016" y="1"/>
                    <a:pt x="930" y="40"/>
                    <a:pt x="883" y="119"/>
                  </a:cubicBezTo>
                  <a:lnTo>
                    <a:pt x="126" y="844"/>
                  </a:lnTo>
                  <a:cubicBezTo>
                    <a:pt x="0" y="970"/>
                    <a:pt x="0" y="1222"/>
                    <a:pt x="126" y="1379"/>
                  </a:cubicBezTo>
                  <a:cubicBezTo>
                    <a:pt x="189" y="1426"/>
                    <a:pt x="276" y="1450"/>
                    <a:pt x="367" y="1450"/>
                  </a:cubicBezTo>
                  <a:cubicBezTo>
                    <a:pt x="457" y="1450"/>
                    <a:pt x="552" y="1426"/>
                    <a:pt x="630" y="1379"/>
                  </a:cubicBezTo>
                  <a:lnTo>
                    <a:pt x="1387" y="623"/>
                  </a:lnTo>
                  <a:cubicBezTo>
                    <a:pt x="1513" y="497"/>
                    <a:pt x="1513" y="276"/>
                    <a:pt x="1387" y="119"/>
                  </a:cubicBezTo>
                  <a:cubicBezTo>
                    <a:pt x="1308" y="40"/>
                    <a:pt x="1205" y="1"/>
                    <a:pt x="1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0" name="Google Shape;8010;p62"/>
          <p:cNvGrpSpPr/>
          <p:nvPr/>
        </p:nvGrpSpPr>
        <p:grpSpPr>
          <a:xfrm>
            <a:off x="2645798" y="2926170"/>
            <a:ext cx="355258" cy="311458"/>
            <a:chOff x="-46042675" y="3218600"/>
            <a:chExt cx="300100" cy="263100"/>
          </a:xfrm>
        </p:grpSpPr>
        <p:sp>
          <p:nvSpPr>
            <p:cNvPr id="8011" name="Google Shape;8011;p62"/>
            <p:cNvSpPr/>
            <p:nvPr/>
          </p:nvSpPr>
          <p:spPr>
            <a:xfrm>
              <a:off x="-46042675" y="3302875"/>
              <a:ext cx="35475" cy="130000"/>
            </a:xfrm>
            <a:custGeom>
              <a:avLst/>
              <a:gdLst/>
              <a:ahLst/>
              <a:cxnLst/>
              <a:rect l="l" t="t" r="r" b="b"/>
              <a:pathLst>
                <a:path w="1419" h="5200" extrusionOk="0">
                  <a:moveTo>
                    <a:pt x="1" y="1"/>
                  </a:moveTo>
                  <a:lnTo>
                    <a:pt x="1" y="5199"/>
                  </a:lnTo>
                  <a:lnTo>
                    <a:pt x="1418" y="4506"/>
                  </a:lnTo>
                  <a:lnTo>
                    <a:pt x="1418" y="7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62"/>
            <p:cNvSpPr/>
            <p:nvPr/>
          </p:nvSpPr>
          <p:spPr>
            <a:xfrm>
              <a:off x="-45919025" y="3341475"/>
              <a:ext cx="53600" cy="52800"/>
            </a:xfrm>
            <a:custGeom>
              <a:avLst/>
              <a:gdLst/>
              <a:ahLst/>
              <a:cxnLst/>
              <a:rect l="l" t="t" r="r" b="b"/>
              <a:pathLst>
                <a:path w="2144" h="2112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71" y="2112"/>
                    <a:pt x="2143" y="1639"/>
                    <a:pt x="2143" y="1072"/>
                  </a:cubicBezTo>
                  <a:cubicBezTo>
                    <a:pt x="2143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62"/>
            <p:cNvSpPr/>
            <p:nvPr/>
          </p:nvSpPr>
          <p:spPr>
            <a:xfrm>
              <a:off x="-45778025" y="3302875"/>
              <a:ext cx="35450" cy="130000"/>
            </a:xfrm>
            <a:custGeom>
              <a:avLst/>
              <a:gdLst/>
              <a:ahLst/>
              <a:cxnLst/>
              <a:rect l="l" t="t" r="r" b="b"/>
              <a:pathLst>
                <a:path w="1418" h="5200" extrusionOk="0">
                  <a:moveTo>
                    <a:pt x="1418" y="1"/>
                  </a:moveTo>
                  <a:lnTo>
                    <a:pt x="0" y="726"/>
                  </a:lnTo>
                  <a:lnTo>
                    <a:pt x="0" y="4506"/>
                  </a:lnTo>
                  <a:lnTo>
                    <a:pt x="1418" y="5199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62"/>
            <p:cNvSpPr/>
            <p:nvPr/>
          </p:nvSpPr>
          <p:spPr>
            <a:xfrm>
              <a:off x="-46042675" y="3235950"/>
              <a:ext cx="300100" cy="245750"/>
            </a:xfrm>
            <a:custGeom>
              <a:avLst/>
              <a:gdLst/>
              <a:ahLst/>
              <a:cxnLst/>
              <a:rect l="l" t="t" r="r" b="b"/>
              <a:pathLst>
                <a:path w="12004" h="9830" extrusionOk="0">
                  <a:moveTo>
                    <a:pt x="6018" y="2142"/>
                  </a:moveTo>
                  <a:cubicBezTo>
                    <a:pt x="7751" y="2142"/>
                    <a:pt x="9168" y="3560"/>
                    <a:pt x="9168" y="5293"/>
                  </a:cubicBezTo>
                  <a:cubicBezTo>
                    <a:pt x="9168" y="7026"/>
                    <a:pt x="7751" y="8443"/>
                    <a:pt x="6018" y="8443"/>
                  </a:cubicBezTo>
                  <a:cubicBezTo>
                    <a:pt x="4285" y="8443"/>
                    <a:pt x="2867" y="7026"/>
                    <a:pt x="2867" y="5293"/>
                  </a:cubicBezTo>
                  <a:cubicBezTo>
                    <a:pt x="2867" y="3560"/>
                    <a:pt x="4285" y="2142"/>
                    <a:pt x="6018" y="2142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78"/>
                  </a:cubicBezTo>
                  <a:lnTo>
                    <a:pt x="1418" y="725"/>
                  </a:lnTo>
                  <a:lnTo>
                    <a:pt x="1072" y="725"/>
                  </a:lnTo>
                  <a:cubicBezTo>
                    <a:pt x="473" y="725"/>
                    <a:pt x="1" y="1197"/>
                    <a:pt x="1" y="1796"/>
                  </a:cubicBezTo>
                  <a:lnTo>
                    <a:pt x="1" y="1890"/>
                  </a:lnTo>
                  <a:lnTo>
                    <a:pt x="1922" y="2835"/>
                  </a:lnTo>
                  <a:cubicBezTo>
                    <a:pt x="2048" y="2930"/>
                    <a:pt x="2143" y="3056"/>
                    <a:pt x="2143" y="3151"/>
                  </a:cubicBezTo>
                  <a:lnTo>
                    <a:pt x="2143" y="7372"/>
                  </a:lnTo>
                  <a:cubicBezTo>
                    <a:pt x="2143" y="7498"/>
                    <a:pt x="2048" y="7624"/>
                    <a:pt x="1922" y="7687"/>
                  </a:cubicBezTo>
                  <a:lnTo>
                    <a:pt x="1" y="8632"/>
                  </a:lnTo>
                  <a:lnTo>
                    <a:pt x="1" y="8758"/>
                  </a:lnTo>
                  <a:cubicBezTo>
                    <a:pt x="1" y="9357"/>
                    <a:pt x="473" y="9830"/>
                    <a:pt x="1072" y="9830"/>
                  </a:cubicBezTo>
                  <a:lnTo>
                    <a:pt x="10964" y="9830"/>
                  </a:lnTo>
                  <a:cubicBezTo>
                    <a:pt x="11531" y="9830"/>
                    <a:pt x="12004" y="9357"/>
                    <a:pt x="12004" y="8758"/>
                  </a:cubicBezTo>
                  <a:lnTo>
                    <a:pt x="12004" y="8632"/>
                  </a:lnTo>
                  <a:lnTo>
                    <a:pt x="10082" y="7687"/>
                  </a:lnTo>
                  <a:cubicBezTo>
                    <a:pt x="9956" y="7624"/>
                    <a:pt x="9893" y="7498"/>
                    <a:pt x="9893" y="7372"/>
                  </a:cubicBezTo>
                  <a:lnTo>
                    <a:pt x="9893" y="3151"/>
                  </a:lnTo>
                  <a:cubicBezTo>
                    <a:pt x="9893" y="3056"/>
                    <a:pt x="9956" y="2930"/>
                    <a:pt x="10082" y="2835"/>
                  </a:cubicBezTo>
                  <a:lnTo>
                    <a:pt x="12004" y="1890"/>
                  </a:lnTo>
                  <a:lnTo>
                    <a:pt x="12004" y="1796"/>
                  </a:lnTo>
                  <a:cubicBezTo>
                    <a:pt x="12004" y="1197"/>
                    <a:pt x="11531" y="725"/>
                    <a:pt x="10933" y="725"/>
                  </a:cubicBez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62"/>
            <p:cNvSpPr/>
            <p:nvPr/>
          </p:nvSpPr>
          <p:spPr>
            <a:xfrm>
              <a:off x="-45952875" y="3306025"/>
              <a:ext cx="122100" cy="122125"/>
            </a:xfrm>
            <a:custGeom>
              <a:avLst/>
              <a:gdLst/>
              <a:ahLst/>
              <a:cxnLst/>
              <a:rect l="l" t="t" r="r" b="b"/>
              <a:pathLst>
                <a:path w="4884" h="4885" extrusionOk="0">
                  <a:moveTo>
                    <a:pt x="2426" y="663"/>
                  </a:moveTo>
                  <a:cubicBezTo>
                    <a:pt x="3403" y="663"/>
                    <a:pt x="4190" y="1450"/>
                    <a:pt x="4190" y="2458"/>
                  </a:cubicBezTo>
                  <a:cubicBezTo>
                    <a:pt x="4159" y="3435"/>
                    <a:pt x="3371" y="4223"/>
                    <a:pt x="2426" y="4223"/>
                  </a:cubicBezTo>
                  <a:cubicBezTo>
                    <a:pt x="1449" y="4223"/>
                    <a:pt x="662" y="3435"/>
                    <a:pt x="662" y="2458"/>
                  </a:cubicBezTo>
                  <a:cubicBezTo>
                    <a:pt x="662" y="1450"/>
                    <a:pt x="1449" y="663"/>
                    <a:pt x="2426" y="663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4"/>
                    <a:pt x="0" y="2458"/>
                  </a:cubicBezTo>
                  <a:cubicBezTo>
                    <a:pt x="0" y="3782"/>
                    <a:pt x="1103" y="4884"/>
                    <a:pt x="2426" y="4884"/>
                  </a:cubicBezTo>
                  <a:cubicBezTo>
                    <a:pt x="3781" y="4884"/>
                    <a:pt x="4883" y="3782"/>
                    <a:pt x="4883" y="2458"/>
                  </a:cubicBezTo>
                  <a:cubicBezTo>
                    <a:pt x="4883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62"/>
            <p:cNvSpPr/>
            <p:nvPr/>
          </p:nvSpPr>
          <p:spPr>
            <a:xfrm>
              <a:off x="-45941075" y="3218600"/>
              <a:ext cx="98475" cy="17375"/>
            </a:xfrm>
            <a:custGeom>
              <a:avLst/>
              <a:gdLst/>
              <a:ahLst/>
              <a:cxnLst/>
              <a:rect l="l" t="t" r="r" b="b"/>
              <a:pathLst>
                <a:path w="3939" h="695" extrusionOk="0">
                  <a:moveTo>
                    <a:pt x="536" y="1"/>
                  </a:moveTo>
                  <a:cubicBezTo>
                    <a:pt x="410" y="1"/>
                    <a:pt x="316" y="64"/>
                    <a:pt x="221" y="190"/>
                  </a:cubicBezTo>
                  <a:lnTo>
                    <a:pt x="1" y="694"/>
                  </a:lnTo>
                  <a:lnTo>
                    <a:pt x="3939" y="694"/>
                  </a:lnTo>
                  <a:lnTo>
                    <a:pt x="3655" y="190"/>
                  </a:lnTo>
                  <a:cubicBezTo>
                    <a:pt x="3592" y="64"/>
                    <a:pt x="3466" y="1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7" name="Google Shape;8017;p62"/>
          <p:cNvGrpSpPr/>
          <p:nvPr/>
        </p:nvGrpSpPr>
        <p:grpSpPr>
          <a:xfrm>
            <a:off x="2645798" y="3340619"/>
            <a:ext cx="355258" cy="323118"/>
            <a:chOff x="-46042675" y="3568700"/>
            <a:chExt cx="300100" cy="272950"/>
          </a:xfrm>
        </p:grpSpPr>
        <p:sp>
          <p:nvSpPr>
            <p:cNvPr id="8018" name="Google Shape;8018;p62"/>
            <p:cNvSpPr/>
            <p:nvPr/>
          </p:nvSpPr>
          <p:spPr>
            <a:xfrm>
              <a:off x="-46042675" y="3758125"/>
              <a:ext cx="115025" cy="83525"/>
            </a:xfrm>
            <a:custGeom>
              <a:avLst/>
              <a:gdLst/>
              <a:ahLst/>
              <a:cxnLst/>
              <a:rect l="l" t="t" r="r" b="b"/>
              <a:pathLst>
                <a:path w="4601" h="3341" extrusionOk="0">
                  <a:moveTo>
                    <a:pt x="1985" y="1"/>
                  </a:moveTo>
                  <a:lnTo>
                    <a:pt x="127" y="1797"/>
                  </a:lnTo>
                  <a:cubicBezTo>
                    <a:pt x="32" y="1891"/>
                    <a:pt x="1" y="2017"/>
                    <a:pt x="32" y="2112"/>
                  </a:cubicBezTo>
                  <a:cubicBezTo>
                    <a:pt x="95" y="2238"/>
                    <a:pt x="158" y="2332"/>
                    <a:pt x="284" y="2364"/>
                  </a:cubicBezTo>
                  <a:lnTo>
                    <a:pt x="3277" y="3340"/>
                  </a:lnTo>
                  <a:lnTo>
                    <a:pt x="3403" y="3340"/>
                  </a:lnTo>
                  <a:cubicBezTo>
                    <a:pt x="3466" y="3340"/>
                    <a:pt x="3592" y="3309"/>
                    <a:pt x="3624" y="3214"/>
                  </a:cubicBezTo>
                  <a:lnTo>
                    <a:pt x="4600" y="2238"/>
                  </a:lnTo>
                  <a:lnTo>
                    <a:pt x="2395" y="1639"/>
                  </a:lnTo>
                  <a:cubicBezTo>
                    <a:pt x="2367" y="1650"/>
                    <a:pt x="2340" y="1656"/>
                    <a:pt x="2316" y="1656"/>
                  </a:cubicBezTo>
                  <a:cubicBezTo>
                    <a:pt x="2206" y="1656"/>
                    <a:pt x="2143" y="1548"/>
                    <a:pt x="2143" y="1418"/>
                  </a:cubicBezTo>
                  <a:lnTo>
                    <a:pt x="19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62"/>
            <p:cNvSpPr/>
            <p:nvPr/>
          </p:nvSpPr>
          <p:spPr>
            <a:xfrm>
              <a:off x="-45866250" y="3654175"/>
              <a:ext cx="37825" cy="3782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1009" y="0"/>
                  </a:moveTo>
                  <a:lnTo>
                    <a:pt x="1" y="1008"/>
                  </a:lnTo>
                  <a:lnTo>
                    <a:pt x="505" y="1512"/>
                  </a:lnTo>
                  <a:lnTo>
                    <a:pt x="1513" y="50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62"/>
            <p:cNvSpPr/>
            <p:nvPr/>
          </p:nvSpPr>
          <p:spPr>
            <a:xfrm>
              <a:off x="-45828450" y="3629750"/>
              <a:ext cx="25225" cy="25225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0"/>
                  </a:moveTo>
                  <a:lnTo>
                    <a:pt x="1" y="505"/>
                  </a:lnTo>
                  <a:lnTo>
                    <a:pt x="505" y="1009"/>
                  </a:lnTo>
                  <a:lnTo>
                    <a:pt x="1009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62"/>
            <p:cNvSpPr/>
            <p:nvPr/>
          </p:nvSpPr>
          <p:spPr>
            <a:xfrm>
              <a:off x="-45979675" y="3568700"/>
              <a:ext cx="237100" cy="237800"/>
            </a:xfrm>
            <a:custGeom>
              <a:avLst/>
              <a:gdLst/>
              <a:ahLst/>
              <a:cxnLst/>
              <a:rect l="l" t="t" r="r" b="b"/>
              <a:pathLst>
                <a:path w="9484" h="9512" extrusionOk="0">
                  <a:moveTo>
                    <a:pt x="6499" y="1615"/>
                  </a:moveTo>
                  <a:cubicBezTo>
                    <a:pt x="6593" y="1615"/>
                    <a:pt x="6696" y="1639"/>
                    <a:pt x="6774" y="1686"/>
                  </a:cubicBezTo>
                  <a:lnTo>
                    <a:pt x="7751" y="2695"/>
                  </a:lnTo>
                  <a:cubicBezTo>
                    <a:pt x="7909" y="2852"/>
                    <a:pt x="7909" y="3073"/>
                    <a:pt x="7751" y="3199"/>
                  </a:cubicBezTo>
                  <a:lnTo>
                    <a:pt x="5262" y="5687"/>
                  </a:lnTo>
                  <a:cubicBezTo>
                    <a:pt x="5215" y="5750"/>
                    <a:pt x="5128" y="5782"/>
                    <a:pt x="5034" y="5782"/>
                  </a:cubicBezTo>
                  <a:cubicBezTo>
                    <a:pt x="4939" y="5782"/>
                    <a:pt x="4837" y="5750"/>
                    <a:pt x="4758" y="5687"/>
                  </a:cubicBezTo>
                  <a:lnTo>
                    <a:pt x="3782" y="4711"/>
                  </a:lnTo>
                  <a:cubicBezTo>
                    <a:pt x="3656" y="4585"/>
                    <a:pt x="3656" y="4333"/>
                    <a:pt x="3782" y="4175"/>
                  </a:cubicBezTo>
                  <a:lnTo>
                    <a:pt x="6270" y="1686"/>
                  </a:lnTo>
                  <a:cubicBezTo>
                    <a:pt x="6318" y="1639"/>
                    <a:pt x="6404" y="1615"/>
                    <a:pt x="6499" y="1615"/>
                  </a:cubicBezTo>
                  <a:close/>
                  <a:moveTo>
                    <a:pt x="3506" y="5593"/>
                  </a:moveTo>
                  <a:cubicBezTo>
                    <a:pt x="3600" y="5593"/>
                    <a:pt x="3703" y="5624"/>
                    <a:pt x="3782" y="5687"/>
                  </a:cubicBezTo>
                  <a:cubicBezTo>
                    <a:pt x="3939" y="5845"/>
                    <a:pt x="3939" y="6034"/>
                    <a:pt x="3782" y="6192"/>
                  </a:cubicBezTo>
                  <a:lnTo>
                    <a:pt x="2553" y="7420"/>
                  </a:lnTo>
                  <a:cubicBezTo>
                    <a:pt x="2490" y="7483"/>
                    <a:pt x="2403" y="7515"/>
                    <a:pt x="2313" y="7515"/>
                  </a:cubicBezTo>
                  <a:cubicBezTo>
                    <a:pt x="2222" y="7515"/>
                    <a:pt x="2128" y="7483"/>
                    <a:pt x="2049" y="7420"/>
                  </a:cubicBezTo>
                  <a:cubicBezTo>
                    <a:pt x="1923" y="7294"/>
                    <a:pt x="1923" y="7074"/>
                    <a:pt x="2049" y="6916"/>
                  </a:cubicBezTo>
                  <a:lnTo>
                    <a:pt x="3277" y="5687"/>
                  </a:lnTo>
                  <a:cubicBezTo>
                    <a:pt x="3325" y="5624"/>
                    <a:pt x="3411" y="5593"/>
                    <a:pt x="3506" y="5593"/>
                  </a:cubicBezTo>
                  <a:close/>
                  <a:moveTo>
                    <a:pt x="7034" y="1"/>
                  </a:moveTo>
                  <a:cubicBezTo>
                    <a:pt x="6396" y="1"/>
                    <a:pt x="5766" y="237"/>
                    <a:pt x="5325" y="710"/>
                  </a:cubicBezTo>
                  <a:lnTo>
                    <a:pt x="127" y="5908"/>
                  </a:lnTo>
                  <a:cubicBezTo>
                    <a:pt x="32" y="6003"/>
                    <a:pt x="1" y="6129"/>
                    <a:pt x="1" y="6192"/>
                  </a:cubicBezTo>
                  <a:lnTo>
                    <a:pt x="221" y="8428"/>
                  </a:lnTo>
                  <a:cubicBezTo>
                    <a:pt x="221" y="8586"/>
                    <a:pt x="347" y="8712"/>
                    <a:pt x="505" y="8743"/>
                  </a:cubicBezTo>
                  <a:lnTo>
                    <a:pt x="3214" y="9500"/>
                  </a:lnTo>
                  <a:cubicBezTo>
                    <a:pt x="3248" y="9508"/>
                    <a:pt x="3282" y="9512"/>
                    <a:pt x="3316" y="9512"/>
                  </a:cubicBezTo>
                  <a:cubicBezTo>
                    <a:pt x="3408" y="9512"/>
                    <a:pt x="3500" y="9483"/>
                    <a:pt x="3592" y="9437"/>
                  </a:cubicBezTo>
                  <a:lnTo>
                    <a:pt x="8791" y="4238"/>
                  </a:lnTo>
                  <a:cubicBezTo>
                    <a:pt x="9263" y="3766"/>
                    <a:pt x="9484" y="3167"/>
                    <a:pt x="9484" y="2505"/>
                  </a:cubicBezTo>
                  <a:cubicBezTo>
                    <a:pt x="9484" y="1812"/>
                    <a:pt x="9200" y="1182"/>
                    <a:pt x="8791" y="710"/>
                  </a:cubicBezTo>
                  <a:cubicBezTo>
                    <a:pt x="8318" y="237"/>
                    <a:pt x="7672" y="1"/>
                    <a:pt x="70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2" name="Google Shape;8022;p62"/>
          <p:cNvGrpSpPr/>
          <p:nvPr/>
        </p:nvGrpSpPr>
        <p:grpSpPr>
          <a:xfrm>
            <a:off x="2687749" y="3777589"/>
            <a:ext cx="271357" cy="356057"/>
            <a:chOff x="-46007225" y="3937825"/>
            <a:chExt cx="229225" cy="300775"/>
          </a:xfrm>
        </p:grpSpPr>
        <p:sp>
          <p:nvSpPr>
            <p:cNvPr id="8023" name="Google Shape;8023;p62"/>
            <p:cNvSpPr/>
            <p:nvPr/>
          </p:nvSpPr>
          <p:spPr>
            <a:xfrm>
              <a:off x="-45813475" y="39904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62"/>
            <p:cNvSpPr/>
            <p:nvPr/>
          </p:nvSpPr>
          <p:spPr>
            <a:xfrm>
              <a:off x="-46007225" y="39904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62"/>
            <p:cNvSpPr/>
            <p:nvPr/>
          </p:nvSpPr>
          <p:spPr>
            <a:xfrm>
              <a:off x="-45826875" y="3937825"/>
              <a:ext cx="35475" cy="26750"/>
            </a:xfrm>
            <a:custGeom>
              <a:avLst/>
              <a:gdLst/>
              <a:ahLst/>
              <a:cxnLst/>
              <a:rect l="l" t="t" r="r" b="b"/>
              <a:pathLst>
                <a:path w="1419" h="1070" extrusionOk="0">
                  <a:moveTo>
                    <a:pt x="993" y="0"/>
                  </a:moveTo>
                  <a:cubicBezTo>
                    <a:pt x="932" y="0"/>
                    <a:pt x="871" y="18"/>
                    <a:pt x="820" y="59"/>
                  </a:cubicBezTo>
                  <a:lnTo>
                    <a:pt x="221" y="405"/>
                  </a:lnTo>
                  <a:cubicBezTo>
                    <a:pt x="64" y="500"/>
                    <a:pt x="1" y="720"/>
                    <a:pt x="127" y="878"/>
                  </a:cubicBezTo>
                  <a:cubicBezTo>
                    <a:pt x="188" y="1000"/>
                    <a:pt x="288" y="1070"/>
                    <a:pt x="403" y="1070"/>
                  </a:cubicBezTo>
                  <a:cubicBezTo>
                    <a:pt x="466" y="1070"/>
                    <a:pt x="533" y="1049"/>
                    <a:pt x="599" y="1004"/>
                  </a:cubicBezTo>
                  <a:lnTo>
                    <a:pt x="1167" y="657"/>
                  </a:lnTo>
                  <a:cubicBezTo>
                    <a:pt x="1324" y="563"/>
                    <a:pt x="1419" y="342"/>
                    <a:pt x="1293" y="185"/>
                  </a:cubicBezTo>
                  <a:cubicBezTo>
                    <a:pt x="1250" y="78"/>
                    <a:pt x="1121" y="0"/>
                    <a:pt x="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62"/>
            <p:cNvSpPr/>
            <p:nvPr/>
          </p:nvSpPr>
          <p:spPr>
            <a:xfrm>
              <a:off x="-45993850" y="4034625"/>
              <a:ext cx="35475" cy="25850"/>
            </a:xfrm>
            <a:custGeom>
              <a:avLst/>
              <a:gdLst/>
              <a:ahLst/>
              <a:cxnLst/>
              <a:rect l="l" t="t" r="r" b="b"/>
              <a:pathLst>
                <a:path w="1419" h="1034" extrusionOk="0">
                  <a:moveTo>
                    <a:pt x="1014" y="0"/>
                  </a:moveTo>
                  <a:cubicBezTo>
                    <a:pt x="958" y="0"/>
                    <a:pt x="901" y="10"/>
                    <a:pt x="851" y="30"/>
                  </a:cubicBezTo>
                  <a:lnTo>
                    <a:pt x="253" y="377"/>
                  </a:lnTo>
                  <a:cubicBezTo>
                    <a:pt x="95" y="472"/>
                    <a:pt x="1" y="692"/>
                    <a:pt x="127" y="850"/>
                  </a:cubicBezTo>
                  <a:cubicBezTo>
                    <a:pt x="191" y="956"/>
                    <a:pt x="313" y="1034"/>
                    <a:pt x="433" y="1034"/>
                  </a:cubicBezTo>
                  <a:cubicBezTo>
                    <a:pt x="491" y="1034"/>
                    <a:pt x="549" y="1016"/>
                    <a:pt x="599" y="976"/>
                  </a:cubicBezTo>
                  <a:lnTo>
                    <a:pt x="1198" y="629"/>
                  </a:lnTo>
                  <a:cubicBezTo>
                    <a:pt x="1356" y="566"/>
                    <a:pt x="1419" y="314"/>
                    <a:pt x="1324" y="156"/>
                  </a:cubicBezTo>
                  <a:cubicBezTo>
                    <a:pt x="1259" y="49"/>
                    <a:pt x="1136" y="0"/>
                    <a:pt x="10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62"/>
            <p:cNvSpPr/>
            <p:nvPr/>
          </p:nvSpPr>
          <p:spPr>
            <a:xfrm>
              <a:off x="-45825300" y="4034625"/>
              <a:ext cx="34675" cy="25725"/>
            </a:xfrm>
            <a:custGeom>
              <a:avLst/>
              <a:gdLst/>
              <a:ahLst/>
              <a:cxnLst/>
              <a:rect l="l" t="t" r="r" b="b"/>
              <a:pathLst>
                <a:path w="1387" h="1029" extrusionOk="0">
                  <a:moveTo>
                    <a:pt x="399" y="0"/>
                  </a:moveTo>
                  <a:cubicBezTo>
                    <a:pt x="270" y="0"/>
                    <a:pt x="138" y="49"/>
                    <a:pt x="95" y="156"/>
                  </a:cubicBezTo>
                  <a:cubicBezTo>
                    <a:pt x="1" y="314"/>
                    <a:pt x="32" y="566"/>
                    <a:pt x="190" y="629"/>
                  </a:cubicBezTo>
                  <a:lnTo>
                    <a:pt x="789" y="976"/>
                  </a:lnTo>
                  <a:cubicBezTo>
                    <a:pt x="848" y="1011"/>
                    <a:pt x="920" y="1029"/>
                    <a:pt x="991" y="1029"/>
                  </a:cubicBezTo>
                  <a:cubicBezTo>
                    <a:pt x="1108" y="1029"/>
                    <a:pt x="1222" y="980"/>
                    <a:pt x="1261" y="881"/>
                  </a:cubicBezTo>
                  <a:cubicBezTo>
                    <a:pt x="1387" y="692"/>
                    <a:pt x="1324" y="503"/>
                    <a:pt x="1135" y="408"/>
                  </a:cubicBezTo>
                  <a:lnTo>
                    <a:pt x="568" y="30"/>
                  </a:lnTo>
                  <a:cubicBezTo>
                    <a:pt x="518" y="10"/>
                    <a:pt x="459" y="0"/>
                    <a:pt x="3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62"/>
            <p:cNvSpPr/>
            <p:nvPr/>
          </p:nvSpPr>
          <p:spPr>
            <a:xfrm>
              <a:off x="-45992275" y="3938175"/>
              <a:ext cx="33900" cy="25525"/>
            </a:xfrm>
            <a:custGeom>
              <a:avLst/>
              <a:gdLst/>
              <a:ahLst/>
              <a:cxnLst/>
              <a:rect l="l" t="t" r="r" b="b"/>
              <a:pathLst>
                <a:path w="1356" h="1021" extrusionOk="0">
                  <a:moveTo>
                    <a:pt x="372" y="0"/>
                  </a:moveTo>
                  <a:cubicBezTo>
                    <a:pt x="250" y="0"/>
                    <a:pt x="128" y="64"/>
                    <a:pt x="64" y="171"/>
                  </a:cubicBezTo>
                  <a:cubicBezTo>
                    <a:pt x="1" y="328"/>
                    <a:pt x="32" y="549"/>
                    <a:pt x="190" y="643"/>
                  </a:cubicBezTo>
                  <a:lnTo>
                    <a:pt x="788" y="990"/>
                  </a:lnTo>
                  <a:cubicBezTo>
                    <a:pt x="838" y="1010"/>
                    <a:pt x="895" y="1020"/>
                    <a:pt x="951" y="1020"/>
                  </a:cubicBezTo>
                  <a:cubicBezTo>
                    <a:pt x="1073" y="1020"/>
                    <a:pt x="1196" y="972"/>
                    <a:pt x="1261" y="864"/>
                  </a:cubicBezTo>
                  <a:cubicBezTo>
                    <a:pt x="1356" y="706"/>
                    <a:pt x="1293" y="517"/>
                    <a:pt x="1135" y="391"/>
                  </a:cubicBezTo>
                  <a:lnTo>
                    <a:pt x="536" y="45"/>
                  </a:lnTo>
                  <a:cubicBezTo>
                    <a:pt x="486" y="15"/>
                    <a:pt x="429" y="0"/>
                    <a:pt x="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62"/>
            <p:cNvSpPr/>
            <p:nvPr/>
          </p:nvSpPr>
          <p:spPr>
            <a:xfrm>
              <a:off x="-45953675" y="4078700"/>
              <a:ext cx="122900" cy="35450"/>
            </a:xfrm>
            <a:custGeom>
              <a:avLst/>
              <a:gdLst/>
              <a:ahLst/>
              <a:cxnLst/>
              <a:rect l="l" t="t" r="r" b="b"/>
              <a:pathLst>
                <a:path w="4916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40" y="725"/>
                  </a:lnTo>
                  <a:lnTo>
                    <a:pt x="1040" y="1418"/>
                  </a:lnTo>
                  <a:lnTo>
                    <a:pt x="3844" y="1418"/>
                  </a:lnTo>
                  <a:lnTo>
                    <a:pt x="3844" y="725"/>
                  </a:lnTo>
                  <a:lnTo>
                    <a:pt x="4569" y="725"/>
                  </a:lnTo>
                  <a:cubicBezTo>
                    <a:pt x="4758" y="725"/>
                    <a:pt x="4915" y="567"/>
                    <a:pt x="4915" y="378"/>
                  </a:cubicBezTo>
                  <a:cubicBezTo>
                    <a:pt x="4915" y="158"/>
                    <a:pt x="4758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62"/>
            <p:cNvSpPr/>
            <p:nvPr/>
          </p:nvSpPr>
          <p:spPr>
            <a:xfrm>
              <a:off x="-45956025" y="3938325"/>
              <a:ext cx="126025" cy="123075"/>
            </a:xfrm>
            <a:custGeom>
              <a:avLst/>
              <a:gdLst/>
              <a:ahLst/>
              <a:cxnLst/>
              <a:rect l="l" t="t" r="r" b="b"/>
              <a:pathLst>
                <a:path w="5041" h="4923" extrusionOk="0">
                  <a:moveTo>
                    <a:pt x="2557" y="1"/>
                  </a:moveTo>
                  <a:cubicBezTo>
                    <a:pt x="2408" y="1"/>
                    <a:pt x="2259" y="13"/>
                    <a:pt x="2111" y="39"/>
                  </a:cubicBezTo>
                  <a:cubicBezTo>
                    <a:pt x="1134" y="196"/>
                    <a:pt x="315" y="1016"/>
                    <a:pt x="158" y="1992"/>
                  </a:cubicBezTo>
                  <a:cubicBezTo>
                    <a:pt x="0" y="2874"/>
                    <a:pt x="284" y="3410"/>
                    <a:pt x="693" y="4103"/>
                  </a:cubicBezTo>
                  <a:cubicBezTo>
                    <a:pt x="914" y="4355"/>
                    <a:pt x="1071" y="4639"/>
                    <a:pt x="1134" y="4922"/>
                  </a:cubicBezTo>
                  <a:lnTo>
                    <a:pt x="2237" y="4922"/>
                  </a:lnTo>
                  <a:lnTo>
                    <a:pt x="2237" y="2780"/>
                  </a:lnTo>
                  <a:lnTo>
                    <a:pt x="1890" y="2780"/>
                  </a:lnTo>
                  <a:cubicBezTo>
                    <a:pt x="1701" y="2780"/>
                    <a:pt x="1544" y="2622"/>
                    <a:pt x="1544" y="2433"/>
                  </a:cubicBezTo>
                  <a:cubicBezTo>
                    <a:pt x="1544" y="2244"/>
                    <a:pt x="1701" y="2087"/>
                    <a:pt x="1890" y="2087"/>
                  </a:cubicBezTo>
                  <a:lnTo>
                    <a:pt x="3308" y="2087"/>
                  </a:lnTo>
                  <a:cubicBezTo>
                    <a:pt x="3497" y="2087"/>
                    <a:pt x="3655" y="2244"/>
                    <a:pt x="3655" y="2433"/>
                  </a:cubicBezTo>
                  <a:cubicBezTo>
                    <a:pt x="3655" y="2622"/>
                    <a:pt x="3497" y="2780"/>
                    <a:pt x="3308" y="2780"/>
                  </a:cubicBezTo>
                  <a:lnTo>
                    <a:pt x="2962" y="2780"/>
                  </a:lnTo>
                  <a:lnTo>
                    <a:pt x="2962" y="4922"/>
                  </a:lnTo>
                  <a:lnTo>
                    <a:pt x="4064" y="4922"/>
                  </a:lnTo>
                  <a:cubicBezTo>
                    <a:pt x="4127" y="4639"/>
                    <a:pt x="4348" y="4355"/>
                    <a:pt x="4505" y="4040"/>
                  </a:cubicBezTo>
                  <a:cubicBezTo>
                    <a:pt x="4820" y="3536"/>
                    <a:pt x="5041" y="3158"/>
                    <a:pt x="5041" y="2433"/>
                  </a:cubicBezTo>
                  <a:cubicBezTo>
                    <a:pt x="5041" y="1740"/>
                    <a:pt x="4726" y="1016"/>
                    <a:pt x="4190" y="543"/>
                  </a:cubicBezTo>
                  <a:cubicBezTo>
                    <a:pt x="3714" y="192"/>
                    <a:pt x="3138" y="1"/>
                    <a:pt x="25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62"/>
            <p:cNvSpPr/>
            <p:nvPr/>
          </p:nvSpPr>
          <p:spPr>
            <a:xfrm>
              <a:off x="-45927675" y="4132250"/>
              <a:ext cx="70125" cy="39400"/>
            </a:xfrm>
            <a:custGeom>
              <a:avLst/>
              <a:gdLst/>
              <a:ahLst/>
              <a:cxnLst/>
              <a:rect l="l" t="t" r="r" b="b"/>
              <a:pathLst>
                <a:path w="2805" h="1576" extrusionOk="0">
                  <a:moveTo>
                    <a:pt x="0" y="1"/>
                  </a:moveTo>
                  <a:lnTo>
                    <a:pt x="0" y="1576"/>
                  </a:lnTo>
                  <a:lnTo>
                    <a:pt x="158" y="1450"/>
                  </a:lnTo>
                  <a:cubicBezTo>
                    <a:pt x="536" y="1198"/>
                    <a:pt x="969" y="1072"/>
                    <a:pt x="1402" y="1072"/>
                  </a:cubicBezTo>
                  <a:cubicBezTo>
                    <a:pt x="1835" y="1072"/>
                    <a:pt x="2269" y="1198"/>
                    <a:pt x="2647" y="1450"/>
                  </a:cubicBezTo>
                  <a:lnTo>
                    <a:pt x="2804" y="1576"/>
                  </a:ln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62"/>
            <p:cNvSpPr/>
            <p:nvPr/>
          </p:nvSpPr>
          <p:spPr>
            <a:xfrm>
              <a:off x="-45921375" y="4176950"/>
              <a:ext cx="59100" cy="61650"/>
            </a:xfrm>
            <a:custGeom>
              <a:avLst/>
              <a:gdLst/>
              <a:ahLst/>
              <a:cxnLst/>
              <a:rect l="l" t="t" r="r" b="b"/>
              <a:pathLst>
                <a:path w="2364" h="2466" extrusionOk="0">
                  <a:moveTo>
                    <a:pt x="1158" y="0"/>
                  </a:moveTo>
                  <a:cubicBezTo>
                    <a:pt x="859" y="0"/>
                    <a:pt x="567" y="87"/>
                    <a:pt x="315" y="260"/>
                  </a:cubicBezTo>
                  <a:lnTo>
                    <a:pt x="0" y="481"/>
                  </a:lnTo>
                  <a:lnTo>
                    <a:pt x="851" y="2277"/>
                  </a:lnTo>
                  <a:cubicBezTo>
                    <a:pt x="945" y="2371"/>
                    <a:pt x="1040" y="2466"/>
                    <a:pt x="1166" y="2466"/>
                  </a:cubicBezTo>
                  <a:cubicBezTo>
                    <a:pt x="1292" y="2466"/>
                    <a:pt x="1418" y="2371"/>
                    <a:pt x="1481" y="2277"/>
                  </a:cubicBezTo>
                  <a:lnTo>
                    <a:pt x="2363" y="481"/>
                  </a:lnTo>
                  <a:lnTo>
                    <a:pt x="2048" y="260"/>
                  </a:lnTo>
                  <a:cubicBezTo>
                    <a:pt x="1765" y="87"/>
                    <a:pt x="1457" y="0"/>
                    <a:pt x="1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3" name="Google Shape;8033;p62"/>
          <p:cNvGrpSpPr/>
          <p:nvPr/>
        </p:nvGrpSpPr>
        <p:grpSpPr>
          <a:xfrm>
            <a:off x="3993241" y="3767675"/>
            <a:ext cx="312375" cy="357596"/>
            <a:chOff x="-44895900" y="3929450"/>
            <a:chExt cx="263875" cy="302075"/>
          </a:xfrm>
        </p:grpSpPr>
        <p:sp>
          <p:nvSpPr>
            <p:cNvPr id="8034" name="Google Shape;8034;p62"/>
            <p:cNvSpPr/>
            <p:nvPr/>
          </p:nvSpPr>
          <p:spPr>
            <a:xfrm>
              <a:off x="-44813975" y="4100750"/>
              <a:ext cx="101625" cy="50425"/>
            </a:xfrm>
            <a:custGeom>
              <a:avLst/>
              <a:gdLst/>
              <a:ahLst/>
              <a:cxnLst/>
              <a:rect l="l" t="t" r="r" b="b"/>
              <a:pathLst>
                <a:path w="4065" h="2017" extrusionOk="0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62"/>
            <p:cNvSpPr/>
            <p:nvPr/>
          </p:nvSpPr>
          <p:spPr>
            <a:xfrm>
              <a:off x="-44885650" y="3929450"/>
              <a:ext cx="244175" cy="87825"/>
            </a:xfrm>
            <a:custGeom>
              <a:avLst/>
              <a:gdLst/>
              <a:ahLst/>
              <a:cxnLst/>
              <a:rect l="l" t="t" r="r" b="b"/>
              <a:pathLst>
                <a:path w="9767" h="3513" extrusionOk="0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62"/>
            <p:cNvSpPr/>
            <p:nvPr/>
          </p:nvSpPr>
          <p:spPr>
            <a:xfrm>
              <a:off x="-44825000" y="4006225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62"/>
            <p:cNvSpPr/>
            <p:nvPr/>
          </p:nvSpPr>
          <p:spPr>
            <a:xfrm>
              <a:off x="-44754900" y="4005450"/>
              <a:ext cx="122875" cy="222925"/>
            </a:xfrm>
            <a:custGeom>
              <a:avLst/>
              <a:gdLst/>
              <a:ahLst/>
              <a:cxnLst/>
              <a:rect l="l" t="t" r="r" b="b"/>
              <a:pathLst>
                <a:path w="4915" h="8917" extrusionOk="0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62"/>
            <p:cNvSpPr/>
            <p:nvPr/>
          </p:nvSpPr>
          <p:spPr>
            <a:xfrm>
              <a:off x="-44754900" y="4006225"/>
              <a:ext cx="52775" cy="105575"/>
            </a:xfrm>
            <a:custGeom>
              <a:avLst/>
              <a:gdLst/>
              <a:ahLst/>
              <a:cxnLst/>
              <a:rect l="l" t="t" r="r" b="b"/>
              <a:pathLst>
                <a:path w="2111" h="4223" extrusionOk="0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62"/>
            <p:cNvSpPr/>
            <p:nvPr/>
          </p:nvSpPr>
          <p:spPr>
            <a:xfrm>
              <a:off x="-44895900" y="4006225"/>
              <a:ext cx="122900" cy="225300"/>
            </a:xfrm>
            <a:custGeom>
              <a:avLst/>
              <a:gdLst/>
              <a:ahLst/>
              <a:cxnLst/>
              <a:rect l="l" t="t" r="r" b="b"/>
              <a:pathLst>
                <a:path w="4916" h="9012" extrusionOk="0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0" name="Google Shape;8040;p62"/>
          <p:cNvGrpSpPr/>
          <p:nvPr/>
        </p:nvGrpSpPr>
        <p:grpSpPr>
          <a:xfrm>
            <a:off x="2167060" y="1550436"/>
            <a:ext cx="356205" cy="332885"/>
            <a:chOff x="-49397175" y="3192625"/>
            <a:chExt cx="300900" cy="281200"/>
          </a:xfrm>
        </p:grpSpPr>
        <p:sp>
          <p:nvSpPr>
            <p:cNvPr id="8041" name="Google Shape;8041;p62"/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62"/>
            <p:cNvSpPr/>
            <p:nvPr/>
          </p:nvSpPr>
          <p:spPr>
            <a:xfrm>
              <a:off x="-49345975" y="3192625"/>
              <a:ext cx="199300" cy="103975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62"/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62"/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62"/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62"/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62"/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8" name="Google Shape;8048;p62"/>
          <p:cNvGrpSpPr/>
          <p:nvPr/>
        </p:nvGrpSpPr>
        <p:grpSpPr>
          <a:xfrm>
            <a:off x="2193163" y="1974651"/>
            <a:ext cx="304000" cy="356205"/>
            <a:chOff x="-49375900" y="3550975"/>
            <a:chExt cx="256800" cy="300900"/>
          </a:xfrm>
        </p:grpSpPr>
        <p:sp>
          <p:nvSpPr>
            <p:cNvPr id="8049" name="Google Shape;8049;p62"/>
            <p:cNvSpPr/>
            <p:nvPr/>
          </p:nvSpPr>
          <p:spPr>
            <a:xfrm>
              <a:off x="-4923177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1" y="0"/>
                  </a:moveTo>
                  <a:lnTo>
                    <a:pt x="1513" y="2363"/>
                  </a:lnTo>
                  <a:lnTo>
                    <a:pt x="2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62"/>
            <p:cNvSpPr/>
            <p:nvPr/>
          </p:nvSpPr>
          <p:spPr>
            <a:xfrm>
              <a:off x="-49291625" y="3726625"/>
              <a:ext cx="87450" cy="123675"/>
            </a:xfrm>
            <a:custGeom>
              <a:avLst/>
              <a:gdLst/>
              <a:ahLst/>
              <a:cxnLst/>
              <a:rect l="l" t="t" r="r" b="b"/>
              <a:pathLst>
                <a:path w="3498" h="4947" extrusionOk="0">
                  <a:moveTo>
                    <a:pt x="1" y="1"/>
                  </a:moveTo>
                  <a:lnTo>
                    <a:pt x="1733" y="4947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62"/>
            <p:cNvSpPr/>
            <p:nvPr/>
          </p:nvSpPr>
          <p:spPr>
            <a:xfrm>
              <a:off x="-49288475" y="3647075"/>
              <a:ext cx="81150" cy="61450"/>
            </a:xfrm>
            <a:custGeom>
              <a:avLst/>
              <a:gdLst/>
              <a:ahLst/>
              <a:cxnLst/>
              <a:rect l="l" t="t" r="r" b="b"/>
              <a:pathLst>
                <a:path w="3246" h="2458" extrusionOk="0">
                  <a:moveTo>
                    <a:pt x="1607" y="1"/>
                  </a:moveTo>
                  <a:lnTo>
                    <a:pt x="1" y="2458"/>
                  </a:lnTo>
                  <a:lnTo>
                    <a:pt x="3246" y="2458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62"/>
            <p:cNvSpPr/>
            <p:nvPr/>
          </p:nvSpPr>
          <p:spPr>
            <a:xfrm>
              <a:off x="-49375900" y="3648650"/>
              <a:ext cx="59100" cy="59875"/>
            </a:xfrm>
            <a:custGeom>
              <a:avLst/>
              <a:gdLst/>
              <a:ahLst/>
              <a:cxnLst/>
              <a:rect l="l" t="t" r="r" b="b"/>
              <a:pathLst>
                <a:path w="2364" h="2395" extrusionOk="0">
                  <a:moveTo>
                    <a:pt x="1513" y="1"/>
                  </a:moveTo>
                  <a:lnTo>
                    <a:pt x="1" y="2395"/>
                  </a:lnTo>
                  <a:lnTo>
                    <a:pt x="2363" y="2395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62"/>
            <p:cNvSpPr/>
            <p:nvPr/>
          </p:nvSpPr>
          <p:spPr>
            <a:xfrm>
              <a:off x="-49229400" y="3726625"/>
              <a:ext cx="109500" cy="125250"/>
            </a:xfrm>
            <a:custGeom>
              <a:avLst/>
              <a:gdLst/>
              <a:ahLst/>
              <a:cxnLst/>
              <a:rect l="l" t="t" r="r" b="b"/>
              <a:pathLst>
                <a:path w="4380" h="5010" extrusionOk="0">
                  <a:moveTo>
                    <a:pt x="1765" y="1"/>
                  </a:moveTo>
                  <a:lnTo>
                    <a:pt x="0" y="5010"/>
                  </a:lnTo>
                  <a:lnTo>
                    <a:pt x="43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62"/>
            <p:cNvSpPr/>
            <p:nvPr/>
          </p:nvSpPr>
          <p:spPr>
            <a:xfrm>
              <a:off x="-49179000" y="3648650"/>
              <a:ext cx="59900" cy="59875"/>
            </a:xfrm>
            <a:custGeom>
              <a:avLst/>
              <a:gdLst/>
              <a:ahLst/>
              <a:cxnLst/>
              <a:rect l="l" t="t" r="r" b="b"/>
              <a:pathLst>
                <a:path w="2396" h="2395" extrusionOk="0">
                  <a:moveTo>
                    <a:pt x="851" y="1"/>
                  </a:moveTo>
                  <a:lnTo>
                    <a:pt x="1" y="2395"/>
                  </a:lnTo>
                  <a:lnTo>
                    <a:pt x="2395" y="239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62"/>
            <p:cNvSpPr/>
            <p:nvPr/>
          </p:nvSpPr>
          <p:spPr>
            <a:xfrm>
              <a:off x="-4932312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0" y="0"/>
                  </a:moveTo>
                  <a:lnTo>
                    <a:pt x="819" y="2363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62"/>
            <p:cNvSpPr/>
            <p:nvPr/>
          </p:nvSpPr>
          <p:spPr>
            <a:xfrm>
              <a:off x="-49375100" y="3726625"/>
              <a:ext cx="108700" cy="125250"/>
            </a:xfrm>
            <a:custGeom>
              <a:avLst/>
              <a:gdLst/>
              <a:ahLst/>
              <a:cxnLst/>
              <a:rect l="l" t="t" r="r" b="b"/>
              <a:pathLst>
                <a:path w="4348" h="5010" extrusionOk="0">
                  <a:moveTo>
                    <a:pt x="0" y="1"/>
                  </a:moveTo>
                  <a:lnTo>
                    <a:pt x="4348" y="5010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62"/>
            <p:cNvSpPr/>
            <p:nvPr/>
          </p:nvSpPr>
          <p:spPr>
            <a:xfrm>
              <a:off x="-49256975" y="3550975"/>
              <a:ext cx="17350" cy="53600"/>
            </a:xfrm>
            <a:custGeom>
              <a:avLst/>
              <a:gdLst/>
              <a:ahLst/>
              <a:cxnLst/>
              <a:rect l="l" t="t" r="r" b="b"/>
              <a:pathLst>
                <a:path w="694" h="2144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47" y="2143"/>
                  </a:cubicBezTo>
                  <a:cubicBezTo>
                    <a:pt x="536" y="2143"/>
                    <a:pt x="694" y="1986"/>
                    <a:pt x="694" y="1797"/>
                  </a:cubicBez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62"/>
            <p:cNvSpPr/>
            <p:nvPr/>
          </p:nvSpPr>
          <p:spPr>
            <a:xfrm>
              <a:off x="-49323125" y="3575850"/>
              <a:ext cx="43350" cy="32650"/>
            </a:xfrm>
            <a:custGeom>
              <a:avLst/>
              <a:gdLst/>
              <a:ahLst/>
              <a:cxnLst/>
              <a:rect l="l" t="t" r="r" b="b"/>
              <a:pathLst>
                <a:path w="1734" h="1306" extrusionOk="0">
                  <a:moveTo>
                    <a:pt x="371" y="0"/>
                  </a:moveTo>
                  <a:cubicBezTo>
                    <a:pt x="259" y="0"/>
                    <a:pt x="147" y="56"/>
                    <a:pt x="63" y="140"/>
                  </a:cubicBezTo>
                  <a:cubicBezTo>
                    <a:pt x="0" y="298"/>
                    <a:pt x="32" y="518"/>
                    <a:pt x="189" y="613"/>
                  </a:cubicBezTo>
                  <a:lnTo>
                    <a:pt x="1166" y="1274"/>
                  </a:lnTo>
                  <a:cubicBezTo>
                    <a:pt x="1261" y="1306"/>
                    <a:pt x="1292" y="1306"/>
                    <a:pt x="1387" y="1306"/>
                  </a:cubicBezTo>
                  <a:cubicBezTo>
                    <a:pt x="1481" y="1306"/>
                    <a:pt x="1607" y="1211"/>
                    <a:pt x="1639" y="1148"/>
                  </a:cubicBezTo>
                  <a:cubicBezTo>
                    <a:pt x="1733" y="991"/>
                    <a:pt x="1702" y="802"/>
                    <a:pt x="1544" y="676"/>
                  </a:cubicBezTo>
                  <a:lnTo>
                    <a:pt x="536" y="46"/>
                  </a:lnTo>
                  <a:cubicBezTo>
                    <a:pt x="483" y="14"/>
                    <a:pt x="427" y="0"/>
                    <a:pt x="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62"/>
            <p:cNvSpPr/>
            <p:nvPr/>
          </p:nvSpPr>
          <p:spPr>
            <a:xfrm>
              <a:off x="-49217575" y="3575525"/>
              <a:ext cx="44900" cy="32975"/>
            </a:xfrm>
            <a:custGeom>
              <a:avLst/>
              <a:gdLst/>
              <a:ahLst/>
              <a:cxnLst/>
              <a:rect l="l" t="t" r="r" b="b"/>
              <a:pathLst>
                <a:path w="1796" h="1319" extrusionOk="0">
                  <a:moveTo>
                    <a:pt x="1370" y="0"/>
                  </a:moveTo>
                  <a:cubicBezTo>
                    <a:pt x="1309" y="0"/>
                    <a:pt x="1248" y="18"/>
                    <a:pt x="1197" y="59"/>
                  </a:cubicBezTo>
                  <a:lnTo>
                    <a:pt x="221" y="689"/>
                  </a:lnTo>
                  <a:cubicBezTo>
                    <a:pt x="63" y="752"/>
                    <a:pt x="0" y="1004"/>
                    <a:pt x="95" y="1161"/>
                  </a:cubicBezTo>
                  <a:cubicBezTo>
                    <a:pt x="158" y="1287"/>
                    <a:pt x="252" y="1319"/>
                    <a:pt x="378" y="1319"/>
                  </a:cubicBezTo>
                  <a:cubicBezTo>
                    <a:pt x="473" y="1319"/>
                    <a:pt x="536" y="1287"/>
                    <a:pt x="567" y="1287"/>
                  </a:cubicBezTo>
                  <a:lnTo>
                    <a:pt x="1575" y="657"/>
                  </a:lnTo>
                  <a:cubicBezTo>
                    <a:pt x="1733" y="563"/>
                    <a:pt x="1796" y="342"/>
                    <a:pt x="1670" y="185"/>
                  </a:cubicBezTo>
                  <a:cubicBezTo>
                    <a:pt x="1627" y="78"/>
                    <a:pt x="1498" y="0"/>
                    <a:pt x="13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0" name="Google Shape;8060;p62"/>
          <p:cNvGrpSpPr/>
          <p:nvPr/>
        </p:nvGrpSpPr>
        <p:grpSpPr>
          <a:xfrm>
            <a:off x="2188516" y="2411946"/>
            <a:ext cx="313293" cy="356205"/>
            <a:chOff x="-49378250" y="3920375"/>
            <a:chExt cx="264650" cy="300900"/>
          </a:xfrm>
        </p:grpSpPr>
        <p:sp>
          <p:nvSpPr>
            <p:cNvPr id="8061" name="Google Shape;8061;p62"/>
            <p:cNvSpPr/>
            <p:nvPr/>
          </p:nvSpPr>
          <p:spPr>
            <a:xfrm>
              <a:off x="-49272725" y="4185025"/>
              <a:ext cx="70925" cy="35475"/>
            </a:xfrm>
            <a:custGeom>
              <a:avLst/>
              <a:gdLst/>
              <a:ahLst/>
              <a:cxnLst/>
              <a:rect l="l" t="t" r="r" b="b"/>
              <a:pathLst>
                <a:path w="2837" h="1419" extrusionOk="0">
                  <a:moveTo>
                    <a:pt x="32" y="0"/>
                  </a:moveTo>
                  <a:lnTo>
                    <a:pt x="32" y="378"/>
                  </a:lnTo>
                  <a:lnTo>
                    <a:pt x="1" y="378"/>
                  </a:lnTo>
                  <a:cubicBezTo>
                    <a:pt x="1" y="945"/>
                    <a:pt x="473" y="1418"/>
                    <a:pt x="1040" y="1418"/>
                  </a:cubicBezTo>
                  <a:lnTo>
                    <a:pt x="1765" y="1418"/>
                  </a:lnTo>
                  <a:cubicBezTo>
                    <a:pt x="2364" y="1418"/>
                    <a:pt x="2836" y="945"/>
                    <a:pt x="2836" y="378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62"/>
            <p:cNvSpPr/>
            <p:nvPr/>
          </p:nvSpPr>
          <p:spPr>
            <a:xfrm>
              <a:off x="-49378250" y="3920375"/>
              <a:ext cx="87425" cy="300900"/>
            </a:xfrm>
            <a:custGeom>
              <a:avLst/>
              <a:gdLst/>
              <a:ahLst/>
              <a:cxnLst/>
              <a:rect l="l" t="t" r="r" b="b"/>
              <a:pathLst>
                <a:path w="3497" h="1203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1764" y="1418"/>
                  </a:lnTo>
                  <a:cubicBezTo>
                    <a:pt x="1953" y="1418"/>
                    <a:pt x="2111" y="1576"/>
                    <a:pt x="2111" y="1765"/>
                  </a:cubicBezTo>
                  <a:cubicBezTo>
                    <a:pt x="2111" y="1954"/>
                    <a:pt x="1953" y="2112"/>
                    <a:pt x="1764" y="2112"/>
                  </a:cubicBezTo>
                  <a:lnTo>
                    <a:pt x="0" y="2112"/>
                  </a:lnTo>
                  <a:lnTo>
                    <a:pt x="0" y="2836"/>
                  </a:lnTo>
                  <a:lnTo>
                    <a:pt x="1071" y="2836"/>
                  </a:lnTo>
                  <a:cubicBezTo>
                    <a:pt x="1260" y="2836"/>
                    <a:pt x="1418" y="2994"/>
                    <a:pt x="1418" y="3183"/>
                  </a:cubicBezTo>
                  <a:cubicBezTo>
                    <a:pt x="1418" y="3372"/>
                    <a:pt x="1260" y="3529"/>
                    <a:pt x="1071" y="3529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1764" y="4254"/>
                  </a:lnTo>
                  <a:cubicBezTo>
                    <a:pt x="1953" y="4254"/>
                    <a:pt x="2111" y="4411"/>
                    <a:pt x="2111" y="4600"/>
                  </a:cubicBezTo>
                  <a:cubicBezTo>
                    <a:pt x="2111" y="4789"/>
                    <a:pt x="1953" y="4947"/>
                    <a:pt x="1764" y="4947"/>
                  </a:cubicBezTo>
                  <a:lnTo>
                    <a:pt x="0" y="4947"/>
                  </a:lnTo>
                  <a:lnTo>
                    <a:pt x="0" y="5672"/>
                  </a:lnTo>
                  <a:lnTo>
                    <a:pt x="1071" y="5672"/>
                  </a:lnTo>
                  <a:cubicBezTo>
                    <a:pt x="1260" y="5672"/>
                    <a:pt x="1418" y="5829"/>
                    <a:pt x="1418" y="6018"/>
                  </a:cubicBezTo>
                  <a:cubicBezTo>
                    <a:pt x="1418" y="6207"/>
                    <a:pt x="1260" y="6365"/>
                    <a:pt x="1071" y="6365"/>
                  </a:cubicBezTo>
                  <a:lnTo>
                    <a:pt x="0" y="6365"/>
                  </a:lnTo>
                  <a:lnTo>
                    <a:pt x="0" y="7089"/>
                  </a:lnTo>
                  <a:lnTo>
                    <a:pt x="1764" y="7089"/>
                  </a:lnTo>
                  <a:cubicBezTo>
                    <a:pt x="1953" y="7089"/>
                    <a:pt x="2111" y="7247"/>
                    <a:pt x="2111" y="7436"/>
                  </a:cubicBezTo>
                  <a:cubicBezTo>
                    <a:pt x="2111" y="7625"/>
                    <a:pt x="1953" y="7782"/>
                    <a:pt x="1764" y="7782"/>
                  </a:cubicBezTo>
                  <a:lnTo>
                    <a:pt x="0" y="7782"/>
                  </a:lnTo>
                  <a:lnTo>
                    <a:pt x="0" y="8507"/>
                  </a:lnTo>
                  <a:lnTo>
                    <a:pt x="1071" y="8507"/>
                  </a:lnTo>
                  <a:cubicBezTo>
                    <a:pt x="1260" y="8507"/>
                    <a:pt x="1418" y="8665"/>
                    <a:pt x="1418" y="8854"/>
                  </a:cubicBezTo>
                  <a:cubicBezTo>
                    <a:pt x="1418" y="9043"/>
                    <a:pt x="1260" y="9200"/>
                    <a:pt x="1071" y="9200"/>
                  </a:cubicBezTo>
                  <a:lnTo>
                    <a:pt x="0" y="9200"/>
                  </a:lnTo>
                  <a:lnTo>
                    <a:pt x="0" y="9925"/>
                  </a:lnTo>
                  <a:lnTo>
                    <a:pt x="1764" y="9925"/>
                  </a:lnTo>
                  <a:cubicBezTo>
                    <a:pt x="1953" y="9925"/>
                    <a:pt x="2111" y="10082"/>
                    <a:pt x="2111" y="10271"/>
                  </a:cubicBezTo>
                  <a:cubicBezTo>
                    <a:pt x="2111" y="10460"/>
                    <a:pt x="1953" y="10618"/>
                    <a:pt x="1764" y="10618"/>
                  </a:cubicBezTo>
                  <a:lnTo>
                    <a:pt x="0" y="10618"/>
                  </a:lnTo>
                  <a:lnTo>
                    <a:pt x="0" y="11689"/>
                  </a:lnTo>
                  <a:cubicBezTo>
                    <a:pt x="0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7" y="11878"/>
                    <a:pt x="3497" y="11689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62"/>
            <p:cNvSpPr/>
            <p:nvPr/>
          </p:nvSpPr>
          <p:spPr>
            <a:xfrm>
              <a:off x="-49185300" y="3920375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1"/>
                  </a:moveTo>
                  <a:cubicBezTo>
                    <a:pt x="1765" y="1"/>
                    <a:pt x="1229" y="32"/>
                    <a:pt x="631" y="631"/>
                  </a:cubicBezTo>
                  <a:cubicBezTo>
                    <a:pt x="253" y="1040"/>
                    <a:pt x="1" y="1576"/>
                    <a:pt x="1" y="2143"/>
                  </a:cubicBezTo>
                  <a:cubicBezTo>
                    <a:pt x="1" y="2868"/>
                    <a:pt x="631" y="3498"/>
                    <a:pt x="1418" y="3498"/>
                  </a:cubicBezTo>
                  <a:cubicBezTo>
                    <a:pt x="2017" y="3498"/>
                    <a:pt x="2553" y="3120"/>
                    <a:pt x="2742" y="2553"/>
                  </a:cubicBezTo>
                  <a:cubicBezTo>
                    <a:pt x="2868" y="2238"/>
                    <a:pt x="2805" y="1923"/>
                    <a:pt x="2616" y="1702"/>
                  </a:cubicBezTo>
                  <a:cubicBezTo>
                    <a:pt x="2395" y="1450"/>
                    <a:pt x="2269" y="1135"/>
                    <a:pt x="2742" y="568"/>
                  </a:cubicBezTo>
                  <a:cubicBezTo>
                    <a:pt x="2836" y="442"/>
                    <a:pt x="2868" y="316"/>
                    <a:pt x="2805" y="190"/>
                  </a:cubicBezTo>
                  <a:cubicBezTo>
                    <a:pt x="2742" y="95"/>
                    <a:pt x="2616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62"/>
            <p:cNvSpPr/>
            <p:nvPr/>
          </p:nvSpPr>
          <p:spPr>
            <a:xfrm>
              <a:off x="-49182150" y="4019625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2"/>
                  </a:cubicBezTo>
                  <a:lnTo>
                    <a:pt x="2584" y="1702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62"/>
            <p:cNvSpPr/>
            <p:nvPr/>
          </p:nvSpPr>
          <p:spPr>
            <a:xfrm>
              <a:off x="-49185300" y="4078700"/>
              <a:ext cx="70925" cy="141800"/>
            </a:xfrm>
            <a:custGeom>
              <a:avLst/>
              <a:gdLst/>
              <a:ahLst/>
              <a:cxnLst/>
              <a:rect l="l" t="t" r="r" b="b"/>
              <a:pathLst>
                <a:path w="2837" h="5672" extrusionOk="0">
                  <a:moveTo>
                    <a:pt x="32" y="0"/>
                  </a:moveTo>
                  <a:cubicBezTo>
                    <a:pt x="1" y="378"/>
                    <a:pt x="1" y="756"/>
                    <a:pt x="1" y="1071"/>
                  </a:cubicBezTo>
                  <a:cubicBezTo>
                    <a:pt x="1" y="2773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05" y="756"/>
                    <a:pt x="2805" y="410"/>
                    <a:pt x="27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62"/>
            <p:cNvSpPr/>
            <p:nvPr/>
          </p:nvSpPr>
          <p:spPr>
            <a:xfrm>
              <a:off x="-49271150" y="3920375"/>
              <a:ext cx="65400" cy="70125"/>
            </a:xfrm>
            <a:custGeom>
              <a:avLst/>
              <a:gdLst/>
              <a:ahLst/>
              <a:cxnLst/>
              <a:rect l="l" t="t" r="r" b="b"/>
              <a:pathLst>
                <a:path w="2616" h="2805" extrusionOk="0">
                  <a:moveTo>
                    <a:pt x="1324" y="1"/>
                  </a:moveTo>
                  <a:cubicBezTo>
                    <a:pt x="1182" y="1"/>
                    <a:pt x="1040" y="64"/>
                    <a:pt x="977" y="190"/>
                  </a:cubicBezTo>
                  <a:lnTo>
                    <a:pt x="1" y="2805"/>
                  </a:lnTo>
                  <a:lnTo>
                    <a:pt x="2616" y="2805"/>
                  </a:lnTo>
                  <a:lnTo>
                    <a:pt x="1670" y="190"/>
                  </a:lnTo>
                  <a:cubicBezTo>
                    <a:pt x="1607" y="64"/>
                    <a:pt x="146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62"/>
            <p:cNvSpPr/>
            <p:nvPr/>
          </p:nvSpPr>
          <p:spPr>
            <a:xfrm>
              <a:off x="-49272725" y="4007800"/>
              <a:ext cx="70125" cy="159925"/>
            </a:xfrm>
            <a:custGeom>
              <a:avLst/>
              <a:gdLst/>
              <a:ahLst/>
              <a:cxnLst/>
              <a:rect l="l" t="t" r="r" b="b"/>
              <a:pathLst>
                <a:path w="2805" h="6397" extrusionOk="0">
                  <a:moveTo>
                    <a:pt x="1" y="1"/>
                  </a:moveTo>
                  <a:lnTo>
                    <a:pt x="1" y="6396"/>
                  </a:lnTo>
                  <a:lnTo>
                    <a:pt x="2805" y="6396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8" name="Google Shape;8068;p62"/>
          <p:cNvGrpSpPr/>
          <p:nvPr/>
        </p:nvGrpSpPr>
        <p:grpSpPr>
          <a:xfrm>
            <a:off x="907504" y="2904744"/>
            <a:ext cx="312375" cy="357123"/>
            <a:chOff x="-47505300" y="3200500"/>
            <a:chExt cx="263875" cy="301675"/>
          </a:xfrm>
        </p:grpSpPr>
        <p:sp>
          <p:nvSpPr>
            <p:cNvPr id="8069" name="Google Shape;8069;p62"/>
            <p:cNvSpPr/>
            <p:nvPr/>
          </p:nvSpPr>
          <p:spPr>
            <a:xfrm>
              <a:off x="-47382425" y="3306025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387" y="1"/>
                  </a:moveTo>
                  <a:cubicBezTo>
                    <a:pt x="1198" y="726"/>
                    <a:pt x="694" y="1261"/>
                    <a:pt x="1" y="1387"/>
                  </a:cubicBezTo>
                  <a:lnTo>
                    <a:pt x="1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62"/>
            <p:cNvSpPr/>
            <p:nvPr/>
          </p:nvSpPr>
          <p:spPr>
            <a:xfrm>
              <a:off x="-47382425" y="3306025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1" y="1"/>
                  </a:moveTo>
                  <a:lnTo>
                    <a:pt x="1" y="631"/>
                  </a:lnTo>
                  <a:cubicBezTo>
                    <a:pt x="316" y="568"/>
                    <a:pt x="536" y="316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62"/>
            <p:cNvSpPr/>
            <p:nvPr/>
          </p:nvSpPr>
          <p:spPr>
            <a:xfrm>
              <a:off x="-47487975" y="3200500"/>
              <a:ext cx="210325" cy="301675"/>
            </a:xfrm>
            <a:custGeom>
              <a:avLst/>
              <a:gdLst/>
              <a:ahLst/>
              <a:cxnLst/>
              <a:rect l="l" t="t" r="r" b="b"/>
              <a:pathLst>
                <a:path w="8413" h="12067" extrusionOk="0">
                  <a:moveTo>
                    <a:pt x="3845" y="2111"/>
                  </a:moveTo>
                  <a:cubicBezTo>
                    <a:pt x="4727" y="2111"/>
                    <a:pt x="5420" y="2678"/>
                    <a:pt x="5577" y="3529"/>
                  </a:cubicBezTo>
                  <a:lnTo>
                    <a:pt x="6680" y="3529"/>
                  </a:lnTo>
                  <a:cubicBezTo>
                    <a:pt x="6901" y="3529"/>
                    <a:pt x="7058" y="3686"/>
                    <a:pt x="7058" y="3875"/>
                  </a:cubicBezTo>
                  <a:lnTo>
                    <a:pt x="7058" y="6711"/>
                  </a:lnTo>
                  <a:lnTo>
                    <a:pt x="6995" y="6711"/>
                  </a:lnTo>
                  <a:cubicBezTo>
                    <a:pt x="6995" y="6900"/>
                    <a:pt x="6838" y="7057"/>
                    <a:pt x="6648" y="7057"/>
                  </a:cubicBezTo>
                  <a:lnTo>
                    <a:pt x="3845" y="7057"/>
                  </a:lnTo>
                  <a:cubicBezTo>
                    <a:pt x="3656" y="7057"/>
                    <a:pt x="3498" y="6900"/>
                    <a:pt x="3498" y="6711"/>
                  </a:cubicBezTo>
                  <a:lnTo>
                    <a:pt x="3498" y="5608"/>
                  </a:lnTo>
                  <a:cubicBezTo>
                    <a:pt x="2710" y="5451"/>
                    <a:pt x="2080" y="4726"/>
                    <a:pt x="2080" y="3875"/>
                  </a:cubicBezTo>
                  <a:cubicBezTo>
                    <a:pt x="2080" y="2899"/>
                    <a:pt x="2868" y="2111"/>
                    <a:pt x="3845" y="2111"/>
                  </a:cubicBezTo>
                  <a:close/>
                  <a:moveTo>
                    <a:pt x="5262" y="8444"/>
                  </a:moveTo>
                  <a:cubicBezTo>
                    <a:pt x="5483" y="8444"/>
                    <a:pt x="5640" y="8601"/>
                    <a:pt x="5640" y="8790"/>
                  </a:cubicBezTo>
                  <a:cubicBezTo>
                    <a:pt x="5640" y="8979"/>
                    <a:pt x="5483" y="9137"/>
                    <a:pt x="5262" y="9137"/>
                  </a:cubicBezTo>
                  <a:lnTo>
                    <a:pt x="2490" y="9137"/>
                  </a:lnTo>
                  <a:cubicBezTo>
                    <a:pt x="2269" y="9137"/>
                    <a:pt x="2112" y="8979"/>
                    <a:pt x="2112" y="8790"/>
                  </a:cubicBezTo>
                  <a:cubicBezTo>
                    <a:pt x="2112" y="8601"/>
                    <a:pt x="2269" y="8444"/>
                    <a:pt x="2490" y="8444"/>
                  </a:cubicBezTo>
                  <a:close/>
                  <a:moveTo>
                    <a:pt x="6680" y="8444"/>
                  </a:moveTo>
                  <a:cubicBezTo>
                    <a:pt x="6901" y="8444"/>
                    <a:pt x="7058" y="8601"/>
                    <a:pt x="7058" y="8790"/>
                  </a:cubicBezTo>
                  <a:cubicBezTo>
                    <a:pt x="6995" y="8979"/>
                    <a:pt x="6838" y="9137"/>
                    <a:pt x="6680" y="9137"/>
                  </a:cubicBezTo>
                  <a:cubicBezTo>
                    <a:pt x="6491" y="9137"/>
                    <a:pt x="6333" y="8979"/>
                    <a:pt x="6333" y="8790"/>
                  </a:cubicBezTo>
                  <a:cubicBezTo>
                    <a:pt x="6333" y="8601"/>
                    <a:pt x="6491" y="8444"/>
                    <a:pt x="6680" y="8444"/>
                  </a:cubicBezTo>
                  <a:close/>
                  <a:moveTo>
                    <a:pt x="6680" y="9861"/>
                  </a:moveTo>
                  <a:cubicBezTo>
                    <a:pt x="6901" y="9861"/>
                    <a:pt x="7058" y="10019"/>
                    <a:pt x="7058" y="10208"/>
                  </a:cubicBezTo>
                  <a:cubicBezTo>
                    <a:pt x="7058" y="10397"/>
                    <a:pt x="6838" y="10554"/>
                    <a:pt x="6680" y="10554"/>
                  </a:cubicBezTo>
                  <a:lnTo>
                    <a:pt x="2490" y="10554"/>
                  </a:lnTo>
                  <a:cubicBezTo>
                    <a:pt x="2269" y="10554"/>
                    <a:pt x="2112" y="10397"/>
                    <a:pt x="2112" y="10208"/>
                  </a:cubicBezTo>
                  <a:cubicBezTo>
                    <a:pt x="2112" y="10019"/>
                    <a:pt x="2269" y="9861"/>
                    <a:pt x="2490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418"/>
                  </a:lnTo>
                  <a:lnTo>
                    <a:pt x="1072" y="1418"/>
                  </a:lnTo>
                  <a:cubicBezTo>
                    <a:pt x="1261" y="1418"/>
                    <a:pt x="1419" y="1576"/>
                    <a:pt x="1419" y="1796"/>
                  </a:cubicBezTo>
                  <a:cubicBezTo>
                    <a:pt x="1419" y="1985"/>
                    <a:pt x="1261" y="2143"/>
                    <a:pt x="1072" y="2143"/>
                  </a:cubicBezTo>
                  <a:lnTo>
                    <a:pt x="1" y="2143"/>
                  </a:lnTo>
                  <a:lnTo>
                    <a:pt x="1" y="3560"/>
                  </a:lnTo>
                  <a:lnTo>
                    <a:pt x="1072" y="3560"/>
                  </a:lnTo>
                  <a:cubicBezTo>
                    <a:pt x="1261" y="3560"/>
                    <a:pt x="1419" y="3718"/>
                    <a:pt x="1419" y="3907"/>
                  </a:cubicBezTo>
                  <a:cubicBezTo>
                    <a:pt x="1419" y="4096"/>
                    <a:pt x="1261" y="4253"/>
                    <a:pt x="1072" y="4253"/>
                  </a:cubicBezTo>
                  <a:lnTo>
                    <a:pt x="1" y="4253"/>
                  </a:lnTo>
                  <a:lnTo>
                    <a:pt x="1" y="5671"/>
                  </a:lnTo>
                  <a:lnTo>
                    <a:pt x="1072" y="5671"/>
                  </a:lnTo>
                  <a:cubicBezTo>
                    <a:pt x="1261" y="5671"/>
                    <a:pt x="1419" y="5829"/>
                    <a:pt x="1419" y="6049"/>
                  </a:cubicBezTo>
                  <a:cubicBezTo>
                    <a:pt x="1419" y="6238"/>
                    <a:pt x="1261" y="6396"/>
                    <a:pt x="1072" y="6396"/>
                  </a:cubicBezTo>
                  <a:lnTo>
                    <a:pt x="1" y="6396"/>
                  </a:lnTo>
                  <a:lnTo>
                    <a:pt x="1" y="7814"/>
                  </a:lnTo>
                  <a:lnTo>
                    <a:pt x="1072" y="7814"/>
                  </a:lnTo>
                  <a:cubicBezTo>
                    <a:pt x="1261" y="7814"/>
                    <a:pt x="1419" y="7971"/>
                    <a:pt x="1419" y="8160"/>
                  </a:cubicBezTo>
                  <a:cubicBezTo>
                    <a:pt x="1419" y="8349"/>
                    <a:pt x="1261" y="8507"/>
                    <a:pt x="1072" y="8507"/>
                  </a:cubicBezTo>
                  <a:lnTo>
                    <a:pt x="1" y="8507"/>
                  </a:lnTo>
                  <a:lnTo>
                    <a:pt x="1" y="9924"/>
                  </a:lnTo>
                  <a:lnTo>
                    <a:pt x="1072" y="9924"/>
                  </a:lnTo>
                  <a:cubicBezTo>
                    <a:pt x="1261" y="9924"/>
                    <a:pt x="1419" y="10082"/>
                    <a:pt x="1419" y="10302"/>
                  </a:cubicBezTo>
                  <a:cubicBezTo>
                    <a:pt x="1419" y="10491"/>
                    <a:pt x="1261" y="10649"/>
                    <a:pt x="1072" y="10649"/>
                  </a:cubicBezTo>
                  <a:lnTo>
                    <a:pt x="1" y="10649"/>
                  </a:lnTo>
                  <a:lnTo>
                    <a:pt x="1" y="11689"/>
                  </a:lnTo>
                  <a:cubicBezTo>
                    <a:pt x="1" y="11909"/>
                    <a:pt x="158" y="12067"/>
                    <a:pt x="347" y="12067"/>
                  </a:cubicBezTo>
                  <a:lnTo>
                    <a:pt x="8066" y="12067"/>
                  </a:lnTo>
                  <a:cubicBezTo>
                    <a:pt x="8255" y="12067"/>
                    <a:pt x="8413" y="11909"/>
                    <a:pt x="8413" y="11689"/>
                  </a:cubicBezTo>
                  <a:lnTo>
                    <a:pt x="8413" y="410"/>
                  </a:ln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62"/>
            <p:cNvSpPr/>
            <p:nvPr/>
          </p:nvSpPr>
          <p:spPr>
            <a:xfrm>
              <a:off x="-47417875" y="32713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45"/>
                    <a:pt x="253" y="1891"/>
                    <a:pt x="694" y="2049"/>
                  </a:cubicBezTo>
                  <a:lnTo>
                    <a:pt x="694" y="1072"/>
                  </a:lnTo>
                  <a:cubicBezTo>
                    <a:pt x="694" y="883"/>
                    <a:pt x="852" y="725"/>
                    <a:pt x="1041" y="725"/>
                  </a:cubicBezTo>
                  <a:lnTo>
                    <a:pt x="2049" y="725"/>
                  </a:lnTo>
                  <a:cubicBezTo>
                    <a:pt x="1923" y="284"/>
                    <a:pt x="1513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62"/>
            <p:cNvSpPr/>
            <p:nvPr/>
          </p:nvSpPr>
          <p:spPr>
            <a:xfrm>
              <a:off x="-47505300" y="32359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62"/>
            <p:cNvSpPr/>
            <p:nvPr/>
          </p:nvSpPr>
          <p:spPr>
            <a:xfrm>
              <a:off x="-47505300" y="34470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62"/>
            <p:cNvSpPr/>
            <p:nvPr/>
          </p:nvSpPr>
          <p:spPr>
            <a:xfrm>
              <a:off x="-47505300" y="3394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lnTo>
                    <a:pt x="347" y="32"/>
                  </a:lnTo>
                  <a:cubicBezTo>
                    <a:pt x="127" y="32"/>
                    <a:pt x="1" y="190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62"/>
            <p:cNvSpPr/>
            <p:nvPr/>
          </p:nvSpPr>
          <p:spPr>
            <a:xfrm>
              <a:off x="-47505300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47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62"/>
            <p:cNvSpPr/>
            <p:nvPr/>
          </p:nvSpPr>
          <p:spPr>
            <a:xfrm>
              <a:off x="-47505300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62"/>
            <p:cNvSpPr/>
            <p:nvPr/>
          </p:nvSpPr>
          <p:spPr>
            <a:xfrm>
              <a:off x="-47259550" y="3411575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cubicBezTo>
                    <a:pt x="410" y="1891"/>
                    <a:pt x="725" y="1481"/>
                    <a:pt x="725" y="107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62"/>
            <p:cNvSpPr/>
            <p:nvPr/>
          </p:nvSpPr>
          <p:spPr>
            <a:xfrm>
              <a:off x="-47259550" y="3306025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725" y="1419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62"/>
            <p:cNvSpPr/>
            <p:nvPr/>
          </p:nvSpPr>
          <p:spPr>
            <a:xfrm>
              <a:off x="-47259550" y="33596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7"/>
                  </a:lnTo>
                  <a:lnTo>
                    <a:pt x="725" y="138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62"/>
            <p:cNvSpPr/>
            <p:nvPr/>
          </p:nvSpPr>
          <p:spPr>
            <a:xfrm>
              <a:off x="-47259550" y="3238300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lnTo>
                    <a:pt x="725" y="2048"/>
                  </a:lnTo>
                  <a:lnTo>
                    <a:pt x="725" y="977"/>
                  </a:lnTo>
                  <a:cubicBezTo>
                    <a:pt x="693" y="505"/>
                    <a:pt x="410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2" name="Google Shape;8082;p62"/>
          <p:cNvGrpSpPr/>
          <p:nvPr/>
        </p:nvGrpSpPr>
        <p:grpSpPr>
          <a:xfrm>
            <a:off x="885604" y="3341092"/>
            <a:ext cx="356176" cy="355051"/>
            <a:chOff x="-47524975" y="3569100"/>
            <a:chExt cx="300875" cy="299925"/>
          </a:xfrm>
        </p:grpSpPr>
        <p:sp>
          <p:nvSpPr>
            <p:cNvPr id="8083" name="Google Shape;8083;p62"/>
            <p:cNvSpPr/>
            <p:nvPr/>
          </p:nvSpPr>
          <p:spPr>
            <a:xfrm>
              <a:off x="-47524975" y="3755775"/>
              <a:ext cx="115000" cy="113250"/>
            </a:xfrm>
            <a:custGeom>
              <a:avLst/>
              <a:gdLst/>
              <a:ahLst/>
              <a:cxnLst/>
              <a:rect l="l" t="t" r="r" b="b"/>
              <a:pathLst>
                <a:path w="4600" h="4530" extrusionOk="0">
                  <a:moveTo>
                    <a:pt x="3088" y="0"/>
                  </a:moveTo>
                  <a:lnTo>
                    <a:pt x="378" y="2741"/>
                  </a:lnTo>
                  <a:cubicBezTo>
                    <a:pt x="0" y="3119"/>
                    <a:pt x="0" y="3781"/>
                    <a:pt x="378" y="4222"/>
                  </a:cubicBezTo>
                  <a:cubicBezTo>
                    <a:pt x="583" y="4427"/>
                    <a:pt x="851" y="4529"/>
                    <a:pt x="1123" y="4529"/>
                  </a:cubicBezTo>
                  <a:cubicBezTo>
                    <a:pt x="1394" y="4529"/>
                    <a:pt x="1670" y="4427"/>
                    <a:pt x="1890" y="4222"/>
                  </a:cubicBezTo>
                  <a:lnTo>
                    <a:pt x="4600" y="1512"/>
                  </a:lnTo>
                  <a:cubicBezTo>
                    <a:pt x="4001" y="1103"/>
                    <a:pt x="3497" y="599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62"/>
            <p:cNvSpPr/>
            <p:nvPr/>
          </p:nvSpPr>
          <p:spPr>
            <a:xfrm>
              <a:off x="-47346200" y="36746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36"/>
                    <a:pt x="505" y="315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62"/>
            <p:cNvSpPr/>
            <p:nvPr/>
          </p:nvSpPr>
          <p:spPr>
            <a:xfrm>
              <a:off x="-47382425" y="364000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12"/>
                    <a:pt x="253" y="1890"/>
                    <a:pt x="694" y="2048"/>
                  </a:cubicBezTo>
                  <a:lnTo>
                    <a:pt x="694" y="1071"/>
                  </a:lnTo>
                  <a:cubicBezTo>
                    <a:pt x="694" y="851"/>
                    <a:pt x="851" y="693"/>
                    <a:pt x="1040" y="693"/>
                  </a:cubicBezTo>
                  <a:lnTo>
                    <a:pt x="2048" y="693"/>
                  </a:lnTo>
                  <a:cubicBezTo>
                    <a:pt x="1922" y="284"/>
                    <a:pt x="1513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62"/>
            <p:cNvSpPr/>
            <p:nvPr/>
          </p:nvSpPr>
          <p:spPr>
            <a:xfrm>
              <a:off x="-47346975" y="36746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0"/>
                  </a:moveTo>
                  <a:cubicBezTo>
                    <a:pt x="1261" y="693"/>
                    <a:pt x="693" y="1260"/>
                    <a:pt x="0" y="1355"/>
                  </a:cubicBezTo>
                  <a:lnTo>
                    <a:pt x="0" y="2111"/>
                  </a:lnTo>
                  <a:lnTo>
                    <a:pt x="2111" y="2111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62"/>
            <p:cNvSpPr/>
            <p:nvPr/>
          </p:nvSpPr>
          <p:spPr>
            <a:xfrm>
              <a:off x="-47452525" y="3569100"/>
              <a:ext cx="228425" cy="228425"/>
            </a:xfrm>
            <a:custGeom>
              <a:avLst/>
              <a:gdLst/>
              <a:ahLst/>
              <a:cxnLst/>
              <a:rect l="l" t="t" r="r" b="b"/>
              <a:pathLst>
                <a:path w="9137" h="9137" extrusionOk="0">
                  <a:moveTo>
                    <a:pt x="3907" y="2080"/>
                  </a:moveTo>
                  <a:cubicBezTo>
                    <a:pt x="4758" y="2080"/>
                    <a:pt x="5483" y="2679"/>
                    <a:pt x="5640" y="3498"/>
                  </a:cubicBezTo>
                  <a:lnTo>
                    <a:pt x="6743" y="3498"/>
                  </a:lnTo>
                  <a:cubicBezTo>
                    <a:pt x="6932" y="3498"/>
                    <a:pt x="7089" y="3655"/>
                    <a:pt x="7089" y="3844"/>
                  </a:cubicBezTo>
                  <a:lnTo>
                    <a:pt x="7089" y="6680"/>
                  </a:lnTo>
                  <a:lnTo>
                    <a:pt x="7058" y="6680"/>
                  </a:lnTo>
                  <a:cubicBezTo>
                    <a:pt x="7058" y="6900"/>
                    <a:pt x="6900" y="7058"/>
                    <a:pt x="6680" y="7058"/>
                  </a:cubicBezTo>
                  <a:lnTo>
                    <a:pt x="3907" y="7058"/>
                  </a:lnTo>
                  <a:cubicBezTo>
                    <a:pt x="3687" y="7058"/>
                    <a:pt x="3529" y="6900"/>
                    <a:pt x="3529" y="6680"/>
                  </a:cubicBezTo>
                  <a:lnTo>
                    <a:pt x="3529" y="5577"/>
                  </a:lnTo>
                  <a:cubicBezTo>
                    <a:pt x="2742" y="5419"/>
                    <a:pt x="2111" y="4726"/>
                    <a:pt x="2111" y="3844"/>
                  </a:cubicBezTo>
                  <a:cubicBezTo>
                    <a:pt x="2111" y="2868"/>
                    <a:pt x="2899" y="2080"/>
                    <a:pt x="3907" y="2080"/>
                  </a:cubicBezTo>
                  <a:close/>
                  <a:moveTo>
                    <a:pt x="4569" y="1"/>
                  </a:moveTo>
                  <a:cubicBezTo>
                    <a:pt x="2048" y="1"/>
                    <a:pt x="1" y="2048"/>
                    <a:pt x="1" y="4569"/>
                  </a:cubicBezTo>
                  <a:cubicBezTo>
                    <a:pt x="1" y="7089"/>
                    <a:pt x="2048" y="9137"/>
                    <a:pt x="4569" y="9137"/>
                  </a:cubicBezTo>
                  <a:cubicBezTo>
                    <a:pt x="7089" y="9137"/>
                    <a:pt x="9137" y="7089"/>
                    <a:pt x="9137" y="4569"/>
                  </a:cubicBezTo>
                  <a:cubicBezTo>
                    <a:pt x="9137" y="2048"/>
                    <a:pt x="7089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8" name="Google Shape;8088;p62"/>
          <p:cNvGrpSpPr/>
          <p:nvPr/>
        </p:nvGrpSpPr>
        <p:grpSpPr>
          <a:xfrm>
            <a:off x="886062" y="3820354"/>
            <a:ext cx="355258" cy="270410"/>
            <a:chOff x="-47523400" y="3973950"/>
            <a:chExt cx="300100" cy="228425"/>
          </a:xfrm>
        </p:grpSpPr>
        <p:sp>
          <p:nvSpPr>
            <p:cNvPr id="8089" name="Google Shape;8089;p62"/>
            <p:cNvSpPr/>
            <p:nvPr/>
          </p:nvSpPr>
          <p:spPr>
            <a:xfrm>
              <a:off x="-47417075" y="406137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62"/>
            <p:cNvSpPr/>
            <p:nvPr/>
          </p:nvSpPr>
          <p:spPr>
            <a:xfrm>
              <a:off x="-47417875" y="4061375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62"/>
            <p:cNvSpPr/>
            <p:nvPr/>
          </p:nvSpPr>
          <p:spPr>
            <a:xfrm>
              <a:off x="-47453300" y="40267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62"/>
            <p:cNvSpPr/>
            <p:nvPr/>
          </p:nvSpPr>
          <p:spPr>
            <a:xfrm>
              <a:off x="-47506875" y="3973950"/>
              <a:ext cx="264675" cy="174875"/>
            </a:xfrm>
            <a:custGeom>
              <a:avLst/>
              <a:gdLst/>
              <a:ahLst/>
              <a:cxnLst/>
              <a:rect l="l" t="t" r="r" b="b"/>
              <a:pathLst>
                <a:path w="10587" h="6995" extrusionOk="0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62"/>
            <p:cNvSpPr/>
            <p:nvPr/>
          </p:nvSpPr>
          <p:spPr>
            <a:xfrm>
              <a:off x="-47523400" y="4166900"/>
              <a:ext cx="300100" cy="35475"/>
            </a:xfrm>
            <a:custGeom>
              <a:avLst/>
              <a:gdLst/>
              <a:ahLst/>
              <a:cxnLst/>
              <a:rect l="l" t="t" r="r" b="b"/>
              <a:pathLst>
                <a:path w="12004" h="1419" extrusionOk="0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4" name="Google Shape;8094;p62"/>
          <p:cNvGrpSpPr/>
          <p:nvPr/>
        </p:nvGrpSpPr>
        <p:grpSpPr>
          <a:xfrm>
            <a:off x="3091183" y="2903353"/>
            <a:ext cx="354341" cy="357596"/>
            <a:chOff x="-45673275" y="3199325"/>
            <a:chExt cx="299325" cy="302075"/>
          </a:xfrm>
        </p:grpSpPr>
        <p:sp>
          <p:nvSpPr>
            <p:cNvPr id="8095" name="Google Shape;8095;p62"/>
            <p:cNvSpPr/>
            <p:nvPr/>
          </p:nvSpPr>
          <p:spPr>
            <a:xfrm>
              <a:off x="-45672500" y="3199325"/>
              <a:ext cx="298550" cy="194175"/>
            </a:xfrm>
            <a:custGeom>
              <a:avLst/>
              <a:gdLst/>
              <a:ahLst/>
              <a:cxnLst/>
              <a:rect l="l" t="t" r="r" b="b"/>
              <a:pathLst>
                <a:path w="11942" h="7767" extrusionOk="0">
                  <a:moveTo>
                    <a:pt x="5947" y="0"/>
                  </a:moveTo>
                  <a:cubicBezTo>
                    <a:pt x="5884" y="0"/>
                    <a:pt x="5829" y="16"/>
                    <a:pt x="5798" y="47"/>
                  </a:cubicBezTo>
                  <a:lnTo>
                    <a:pt x="158" y="3607"/>
                  </a:lnTo>
                  <a:cubicBezTo>
                    <a:pt x="32" y="3670"/>
                    <a:pt x="1" y="3765"/>
                    <a:pt x="1" y="3922"/>
                  </a:cubicBezTo>
                  <a:cubicBezTo>
                    <a:pt x="1" y="4017"/>
                    <a:pt x="64" y="4143"/>
                    <a:pt x="158" y="4237"/>
                  </a:cubicBezTo>
                  <a:lnTo>
                    <a:pt x="5735" y="7735"/>
                  </a:lnTo>
                  <a:cubicBezTo>
                    <a:pt x="5798" y="7766"/>
                    <a:pt x="5861" y="7766"/>
                    <a:pt x="5955" y="7766"/>
                  </a:cubicBezTo>
                  <a:cubicBezTo>
                    <a:pt x="6018" y="7766"/>
                    <a:pt x="6050" y="7766"/>
                    <a:pt x="6144" y="7735"/>
                  </a:cubicBezTo>
                  <a:lnTo>
                    <a:pt x="11784" y="4237"/>
                  </a:lnTo>
                  <a:cubicBezTo>
                    <a:pt x="11878" y="4143"/>
                    <a:pt x="11941" y="4080"/>
                    <a:pt x="11941" y="3922"/>
                  </a:cubicBezTo>
                  <a:cubicBezTo>
                    <a:pt x="11941" y="3796"/>
                    <a:pt x="11847" y="3670"/>
                    <a:pt x="11784" y="3607"/>
                  </a:cubicBezTo>
                  <a:lnTo>
                    <a:pt x="6144" y="47"/>
                  </a:lnTo>
                  <a:cubicBezTo>
                    <a:pt x="6081" y="16"/>
                    <a:pt x="6010" y="0"/>
                    <a:pt x="5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62"/>
            <p:cNvSpPr/>
            <p:nvPr/>
          </p:nvSpPr>
          <p:spPr>
            <a:xfrm>
              <a:off x="-45673275" y="3387150"/>
              <a:ext cx="299325" cy="114250"/>
            </a:xfrm>
            <a:custGeom>
              <a:avLst/>
              <a:gdLst/>
              <a:ahLst/>
              <a:cxnLst/>
              <a:rect l="l" t="t" r="r" b="b"/>
              <a:pathLst>
                <a:path w="11973" h="4570" extrusionOk="0">
                  <a:moveTo>
                    <a:pt x="693" y="1"/>
                  </a:moveTo>
                  <a:lnTo>
                    <a:pt x="158" y="348"/>
                  </a:lnTo>
                  <a:cubicBezTo>
                    <a:pt x="32" y="411"/>
                    <a:pt x="0" y="505"/>
                    <a:pt x="0" y="663"/>
                  </a:cubicBezTo>
                  <a:cubicBezTo>
                    <a:pt x="0" y="789"/>
                    <a:pt x="63" y="883"/>
                    <a:pt x="158" y="978"/>
                  </a:cubicBezTo>
                  <a:lnTo>
                    <a:pt x="5797" y="4506"/>
                  </a:lnTo>
                  <a:cubicBezTo>
                    <a:pt x="5829" y="4569"/>
                    <a:pt x="5892" y="4569"/>
                    <a:pt x="5986" y="4569"/>
                  </a:cubicBezTo>
                  <a:cubicBezTo>
                    <a:pt x="6049" y="4569"/>
                    <a:pt x="6112" y="4569"/>
                    <a:pt x="6175" y="4506"/>
                  </a:cubicBezTo>
                  <a:lnTo>
                    <a:pt x="11815" y="978"/>
                  </a:lnTo>
                  <a:cubicBezTo>
                    <a:pt x="11941" y="883"/>
                    <a:pt x="11972" y="820"/>
                    <a:pt x="11972" y="663"/>
                  </a:cubicBezTo>
                  <a:cubicBezTo>
                    <a:pt x="11972" y="537"/>
                    <a:pt x="11878" y="411"/>
                    <a:pt x="11815" y="348"/>
                  </a:cubicBezTo>
                  <a:lnTo>
                    <a:pt x="11248" y="1"/>
                  </a:lnTo>
                  <a:lnTo>
                    <a:pt x="6175" y="3151"/>
                  </a:lnTo>
                  <a:cubicBezTo>
                    <a:pt x="6144" y="3183"/>
                    <a:pt x="6049" y="3183"/>
                    <a:pt x="5986" y="3183"/>
                  </a:cubicBezTo>
                  <a:cubicBezTo>
                    <a:pt x="5892" y="3183"/>
                    <a:pt x="5860" y="3183"/>
                    <a:pt x="5797" y="3151"/>
                  </a:cubicBezTo>
                  <a:lnTo>
                    <a:pt x="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62"/>
            <p:cNvSpPr/>
            <p:nvPr/>
          </p:nvSpPr>
          <p:spPr>
            <a:xfrm>
              <a:off x="-45673275" y="3334400"/>
              <a:ext cx="299325" cy="113425"/>
            </a:xfrm>
            <a:custGeom>
              <a:avLst/>
              <a:gdLst/>
              <a:ahLst/>
              <a:cxnLst/>
              <a:rect l="l" t="t" r="r" b="b"/>
              <a:pathLst>
                <a:path w="11973" h="4537" extrusionOk="0">
                  <a:moveTo>
                    <a:pt x="693" y="0"/>
                  </a:moveTo>
                  <a:lnTo>
                    <a:pt x="158" y="378"/>
                  </a:lnTo>
                  <a:cubicBezTo>
                    <a:pt x="32" y="441"/>
                    <a:pt x="0" y="536"/>
                    <a:pt x="0" y="693"/>
                  </a:cubicBezTo>
                  <a:cubicBezTo>
                    <a:pt x="0" y="851"/>
                    <a:pt x="63" y="914"/>
                    <a:pt x="158" y="1008"/>
                  </a:cubicBezTo>
                  <a:lnTo>
                    <a:pt x="5797" y="4505"/>
                  </a:lnTo>
                  <a:cubicBezTo>
                    <a:pt x="5829" y="4537"/>
                    <a:pt x="5892" y="4537"/>
                    <a:pt x="5986" y="4537"/>
                  </a:cubicBezTo>
                  <a:cubicBezTo>
                    <a:pt x="6049" y="4537"/>
                    <a:pt x="6112" y="4537"/>
                    <a:pt x="6175" y="4505"/>
                  </a:cubicBezTo>
                  <a:lnTo>
                    <a:pt x="11815" y="1008"/>
                  </a:lnTo>
                  <a:cubicBezTo>
                    <a:pt x="11941" y="914"/>
                    <a:pt x="11972" y="851"/>
                    <a:pt x="11972" y="693"/>
                  </a:cubicBezTo>
                  <a:cubicBezTo>
                    <a:pt x="11972" y="536"/>
                    <a:pt x="11878" y="441"/>
                    <a:pt x="11815" y="378"/>
                  </a:cubicBezTo>
                  <a:lnTo>
                    <a:pt x="11248" y="0"/>
                  </a:lnTo>
                  <a:lnTo>
                    <a:pt x="6175" y="3214"/>
                  </a:lnTo>
                  <a:cubicBezTo>
                    <a:pt x="6144" y="3245"/>
                    <a:pt x="6049" y="3245"/>
                    <a:pt x="5986" y="3245"/>
                  </a:cubicBezTo>
                  <a:cubicBezTo>
                    <a:pt x="5892" y="3245"/>
                    <a:pt x="5860" y="3245"/>
                    <a:pt x="5797" y="3214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8" name="Google Shape;8098;p62"/>
          <p:cNvGrpSpPr/>
          <p:nvPr/>
        </p:nvGrpSpPr>
        <p:grpSpPr>
          <a:xfrm>
            <a:off x="3090251" y="3361602"/>
            <a:ext cx="356205" cy="314240"/>
            <a:chOff x="-45674075" y="3586425"/>
            <a:chExt cx="300900" cy="265450"/>
          </a:xfrm>
        </p:grpSpPr>
        <p:sp>
          <p:nvSpPr>
            <p:cNvPr id="8099" name="Google Shape;8099;p62"/>
            <p:cNvSpPr/>
            <p:nvPr/>
          </p:nvSpPr>
          <p:spPr>
            <a:xfrm>
              <a:off x="-45674075" y="3586425"/>
              <a:ext cx="300125" cy="70925"/>
            </a:xfrm>
            <a:custGeom>
              <a:avLst/>
              <a:gdLst/>
              <a:ahLst/>
              <a:cxnLst/>
              <a:rect l="l" t="t" r="r" b="b"/>
              <a:pathLst>
                <a:path w="12005" h="2837" extrusionOk="0">
                  <a:moveTo>
                    <a:pt x="6018" y="1418"/>
                  </a:moveTo>
                  <a:cubicBezTo>
                    <a:pt x="6207" y="1418"/>
                    <a:pt x="6365" y="1576"/>
                    <a:pt x="6365" y="1765"/>
                  </a:cubicBezTo>
                  <a:cubicBezTo>
                    <a:pt x="6365" y="1986"/>
                    <a:pt x="6207" y="2143"/>
                    <a:pt x="6018" y="2143"/>
                  </a:cubicBezTo>
                  <a:lnTo>
                    <a:pt x="5294" y="2143"/>
                  </a:lnTo>
                  <a:cubicBezTo>
                    <a:pt x="5105" y="2143"/>
                    <a:pt x="4947" y="1986"/>
                    <a:pt x="4947" y="1765"/>
                  </a:cubicBezTo>
                  <a:cubicBezTo>
                    <a:pt x="4947" y="1576"/>
                    <a:pt x="5105" y="1418"/>
                    <a:pt x="5294" y="1418"/>
                  </a:cubicBezTo>
                  <a:close/>
                  <a:moveTo>
                    <a:pt x="8129" y="1418"/>
                  </a:moveTo>
                  <a:cubicBezTo>
                    <a:pt x="8318" y="1418"/>
                    <a:pt x="8476" y="1576"/>
                    <a:pt x="8476" y="1765"/>
                  </a:cubicBezTo>
                  <a:cubicBezTo>
                    <a:pt x="8476" y="1986"/>
                    <a:pt x="8318" y="2143"/>
                    <a:pt x="8129" y="2143"/>
                  </a:cubicBezTo>
                  <a:lnTo>
                    <a:pt x="7436" y="2143"/>
                  </a:lnTo>
                  <a:cubicBezTo>
                    <a:pt x="7215" y="2143"/>
                    <a:pt x="7089" y="1986"/>
                    <a:pt x="7089" y="1765"/>
                  </a:cubicBezTo>
                  <a:cubicBezTo>
                    <a:pt x="7089" y="1576"/>
                    <a:pt x="7215" y="1418"/>
                    <a:pt x="7436" y="1418"/>
                  </a:cubicBezTo>
                  <a:close/>
                  <a:moveTo>
                    <a:pt x="10240" y="1418"/>
                  </a:moveTo>
                  <a:cubicBezTo>
                    <a:pt x="10429" y="1418"/>
                    <a:pt x="10587" y="1576"/>
                    <a:pt x="10587" y="1765"/>
                  </a:cubicBezTo>
                  <a:cubicBezTo>
                    <a:pt x="10587" y="1986"/>
                    <a:pt x="10429" y="2143"/>
                    <a:pt x="10240" y="2143"/>
                  </a:cubicBezTo>
                  <a:lnTo>
                    <a:pt x="9515" y="2143"/>
                  </a:lnTo>
                  <a:cubicBezTo>
                    <a:pt x="9326" y="2143"/>
                    <a:pt x="9169" y="1986"/>
                    <a:pt x="9169" y="1765"/>
                  </a:cubicBezTo>
                  <a:cubicBezTo>
                    <a:pt x="9169" y="1576"/>
                    <a:pt x="9326" y="1418"/>
                    <a:pt x="9515" y="1418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lnTo>
                    <a:pt x="1" y="2836"/>
                  </a:lnTo>
                  <a:lnTo>
                    <a:pt x="12004" y="2836"/>
                  </a:lnTo>
                  <a:lnTo>
                    <a:pt x="12004" y="1072"/>
                  </a:lnTo>
                  <a:cubicBezTo>
                    <a:pt x="12004" y="473"/>
                    <a:pt x="11532" y="1"/>
                    <a:pt x="109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62"/>
            <p:cNvSpPr/>
            <p:nvPr/>
          </p:nvSpPr>
          <p:spPr>
            <a:xfrm>
              <a:off x="-45673275" y="3675425"/>
              <a:ext cx="300100" cy="176450"/>
            </a:xfrm>
            <a:custGeom>
              <a:avLst/>
              <a:gdLst/>
              <a:ahLst/>
              <a:cxnLst/>
              <a:rect l="l" t="t" r="r" b="b"/>
              <a:pathLst>
                <a:path w="12004" h="7058" extrusionOk="0">
                  <a:moveTo>
                    <a:pt x="3852" y="1387"/>
                  </a:moveTo>
                  <a:cubicBezTo>
                    <a:pt x="3946" y="1387"/>
                    <a:pt x="4049" y="1418"/>
                    <a:pt x="4128" y="1481"/>
                  </a:cubicBezTo>
                  <a:cubicBezTo>
                    <a:pt x="4254" y="1607"/>
                    <a:pt x="4254" y="1828"/>
                    <a:pt x="4128" y="2017"/>
                  </a:cubicBezTo>
                  <a:lnTo>
                    <a:pt x="2993" y="3151"/>
                  </a:lnTo>
                  <a:lnTo>
                    <a:pt x="4128" y="4317"/>
                  </a:lnTo>
                  <a:cubicBezTo>
                    <a:pt x="4254" y="4443"/>
                    <a:pt x="4254" y="4695"/>
                    <a:pt x="4128" y="4852"/>
                  </a:cubicBezTo>
                  <a:cubicBezTo>
                    <a:pt x="4064" y="4900"/>
                    <a:pt x="3978" y="4923"/>
                    <a:pt x="3887" y="4923"/>
                  </a:cubicBezTo>
                  <a:cubicBezTo>
                    <a:pt x="3797" y="4923"/>
                    <a:pt x="3702" y="4900"/>
                    <a:pt x="3623" y="4852"/>
                  </a:cubicBezTo>
                  <a:lnTo>
                    <a:pt x="2206" y="3435"/>
                  </a:lnTo>
                  <a:cubicBezTo>
                    <a:pt x="2080" y="3309"/>
                    <a:pt x="2080" y="3057"/>
                    <a:pt x="2206" y="2899"/>
                  </a:cubicBezTo>
                  <a:lnTo>
                    <a:pt x="3623" y="1481"/>
                  </a:lnTo>
                  <a:cubicBezTo>
                    <a:pt x="3671" y="1418"/>
                    <a:pt x="3757" y="1387"/>
                    <a:pt x="3852" y="1387"/>
                  </a:cubicBezTo>
                  <a:close/>
                  <a:moveTo>
                    <a:pt x="8070" y="1450"/>
                  </a:moveTo>
                  <a:cubicBezTo>
                    <a:pt x="8168" y="1450"/>
                    <a:pt x="8270" y="1481"/>
                    <a:pt x="8349" y="1544"/>
                  </a:cubicBezTo>
                  <a:lnTo>
                    <a:pt x="9767" y="2962"/>
                  </a:lnTo>
                  <a:cubicBezTo>
                    <a:pt x="9861" y="3025"/>
                    <a:pt x="9861" y="3246"/>
                    <a:pt x="9767" y="3435"/>
                  </a:cubicBezTo>
                  <a:lnTo>
                    <a:pt x="8349" y="4852"/>
                  </a:lnTo>
                  <a:cubicBezTo>
                    <a:pt x="8286" y="4900"/>
                    <a:pt x="8192" y="4923"/>
                    <a:pt x="8093" y="4923"/>
                  </a:cubicBezTo>
                  <a:cubicBezTo>
                    <a:pt x="7995" y="4923"/>
                    <a:pt x="7892" y="4900"/>
                    <a:pt x="7814" y="4852"/>
                  </a:cubicBezTo>
                  <a:cubicBezTo>
                    <a:pt x="7719" y="4726"/>
                    <a:pt x="7719" y="4474"/>
                    <a:pt x="7814" y="4317"/>
                  </a:cubicBezTo>
                  <a:lnTo>
                    <a:pt x="8979" y="3183"/>
                  </a:lnTo>
                  <a:lnTo>
                    <a:pt x="7814" y="2049"/>
                  </a:lnTo>
                  <a:cubicBezTo>
                    <a:pt x="7719" y="1923"/>
                    <a:pt x="7719" y="1702"/>
                    <a:pt x="7814" y="1544"/>
                  </a:cubicBezTo>
                  <a:cubicBezTo>
                    <a:pt x="7877" y="1481"/>
                    <a:pt x="7971" y="1450"/>
                    <a:pt x="8070" y="1450"/>
                  </a:cubicBezTo>
                  <a:close/>
                  <a:moveTo>
                    <a:pt x="6704" y="737"/>
                  </a:moveTo>
                  <a:cubicBezTo>
                    <a:pt x="6738" y="737"/>
                    <a:pt x="6773" y="744"/>
                    <a:pt x="6805" y="757"/>
                  </a:cubicBezTo>
                  <a:cubicBezTo>
                    <a:pt x="6994" y="788"/>
                    <a:pt x="7089" y="977"/>
                    <a:pt x="7057" y="1166"/>
                  </a:cubicBezTo>
                  <a:lnTo>
                    <a:pt x="5608" y="5388"/>
                  </a:lnTo>
                  <a:cubicBezTo>
                    <a:pt x="5553" y="5553"/>
                    <a:pt x="5402" y="5646"/>
                    <a:pt x="5260" y="5646"/>
                  </a:cubicBezTo>
                  <a:cubicBezTo>
                    <a:pt x="5239" y="5646"/>
                    <a:pt x="5219" y="5644"/>
                    <a:pt x="5199" y="5640"/>
                  </a:cubicBezTo>
                  <a:cubicBezTo>
                    <a:pt x="4978" y="5546"/>
                    <a:pt x="4915" y="5357"/>
                    <a:pt x="4947" y="5199"/>
                  </a:cubicBezTo>
                  <a:lnTo>
                    <a:pt x="6364" y="977"/>
                  </a:lnTo>
                  <a:cubicBezTo>
                    <a:pt x="6439" y="828"/>
                    <a:pt x="6573" y="737"/>
                    <a:pt x="6704" y="737"/>
                  </a:cubicBezTo>
                  <a:close/>
                  <a:moveTo>
                    <a:pt x="0" y="1"/>
                  </a:moveTo>
                  <a:lnTo>
                    <a:pt x="0" y="5987"/>
                  </a:lnTo>
                  <a:cubicBezTo>
                    <a:pt x="0" y="6585"/>
                    <a:pt x="473" y="7058"/>
                    <a:pt x="1040" y="7058"/>
                  </a:cubicBezTo>
                  <a:lnTo>
                    <a:pt x="10933" y="7058"/>
                  </a:lnTo>
                  <a:cubicBezTo>
                    <a:pt x="11531" y="7058"/>
                    <a:pt x="12004" y="6585"/>
                    <a:pt x="12004" y="5987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1" name="Google Shape;8101;p62"/>
          <p:cNvGrpSpPr/>
          <p:nvPr/>
        </p:nvGrpSpPr>
        <p:grpSpPr>
          <a:xfrm>
            <a:off x="3091183" y="3777441"/>
            <a:ext cx="354341" cy="356205"/>
            <a:chOff x="-45673275" y="3937700"/>
            <a:chExt cx="299325" cy="300900"/>
          </a:xfrm>
        </p:grpSpPr>
        <p:sp>
          <p:nvSpPr>
            <p:cNvPr id="8102" name="Google Shape;8102;p62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62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62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62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62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62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8" name="Google Shape;8108;p62"/>
          <p:cNvGrpSpPr/>
          <p:nvPr/>
        </p:nvGrpSpPr>
        <p:grpSpPr>
          <a:xfrm>
            <a:off x="2205349" y="4270225"/>
            <a:ext cx="356205" cy="356205"/>
            <a:chOff x="-44512325" y="3176075"/>
            <a:chExt cx="300900" cy="300900"/>
          </a:xfrm>
        </p:grpSpPr>
        <p:sp>
          <p:nvSpPr>
            <p:cNvPr id="8109" name="Google Shape;8109;p62"/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62"/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62"/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2" name="Google Shape;8112;p62"/>
          <p:cNvGrpSpPr/>
          <p:nvPr/>
        </p:nvGrpSpPr>
        <p:grpSpPr>
          <a:xfrm>
            <a:off x="2608689" y="1539249"/>
            <a:ext cx="354341" cy="354341"/>
            <a:chOff x="-49027775" y="3183175"/>
            <a:chExt cx="299325" cy="299325"/>
          </a:xfrm>
        </p:grpSpPr>
        <p:sp>
          <p:nvSpPr>
            <p:cNvPr id="8113" name="Google Shape;8113;p62"/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62"/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62"/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62"/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7" name="Google Shape;8117;p62"/>
          <p:cNvGrpSpPr/>
          <p:nvPr/>
        </p:nvGrpSpPr>
        <p:grpSpPr>
          <a:xfrm>
            <a:off x="2608230" y="1974651"/>
            <a:ext cx="355258" cy="357152"/>
            <a:chOff x="-49027775" y="3550975"/>
            <a:chExt cx="300100" cy="301700"/>
          </a:xfrm>
        </p:grpSpPr>
        <p:sp>
          <p:nvSpPr>
            <p:cNvPr id="8118" name="Google Shape;8118;p62"/>
            <p:cNvSpPr/>
            <p:nvPr/>
          </p:nvSpPr>
          <p:spPr>
            <a:xfrm>
              <a:off x="-48941125" y="3613200"/>
              <a:ext cx="74050" cy="26825"/>
            </a:xfrm>
            <a:custGeom>
              <a:avLst/>
              <a:gdLst/>
              <a:ahLst/>
              <a:cxnLst/>
              <a:rect l="l" t="t" r="r" b="b"/>
              <a:pathLst>
                <a:path w="2962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702" y="107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62"/>
            <p:cNvSpPr/>
            <p:nvPr/>
          </p:nvSpPr>
          <p:spPr>
            <a:xfrm>
              <a:off x="-488710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670" y="1072"/>
                  </a:lnTo>
                  <a:lnTo>
                    <a:pt x="29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62"/>
            <p:cNvSpPr/>
            <p:nvPr/>
          </p:nvSpPr>
          <p:spPr>
            <a:xfrm>
              <a:off x="-48893075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0" y="1"/>
                  </a:moveTo>
                  <a:lnTo>
                    <a:pt x="2142" y="1734"/>
                  </a:lnTo>
                  <a:lnTo>
                    <a:pt x="3812" y="1734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62"/>
            <p:cNvSpPr/>
            <p:nvPr/>
          </p:nvSpPr>
          <p:spPr>
            <a:xfrm>
              <a:off x="-49027775" y="3550975"/>
              <a:ext cx="100050" cy="87475"/>
            </a:xfrm>
            <a:custGeom>
              <a:avLst/>
              <a:gdLst/>
              <a:ahLst/>
              <a:cxnLst/>
              <a:rect l="l" t="t" r="r" b="b"/>
              <a:pathLst>
                <a:path w="4002" h="3499" extrusionOk="0">
                  <a:moveTo>
                    <a:pt x="2112" y="1797"/>
                  </a:moveTo>
                  <a:cubicBezTo>
                    <a:pt x="2332" y="1797"/>
                    <a:pt x="2490" y="1923"/>
                    <a:pt x="2490" y="2143"/>
                  </a:cubicBezTo>
                  <a:cubicBezTo>
                    <a:pt x="2490" y="2332"/>
                    <a:pt x="2332" y="2490"/>
                    <a:pt x="2112" y="2490"/>
                  </a:cubicBezTo>
                  <a:cubicBezTo>
                    <a:pt x="1923" y="2490"/>
                    <a:pt x="1765" y="2332"/>
                    <a:pt x="1765" y="2143"/>
                  </a:cubicBezTo>
                  <a:cubicBezTo>
                    <a:pt x="1765" y="1923"/>
                    <a:pt x="1923" y="1797"/>
                    <a:pt x="2112" y="1797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3498"/>
                  </a:lnTo>
                  <a:lnTo>
                    <a:pt x="2364" y="3498"/>
                  </a:lnTo>
                  <a:lnTo>
                    <a:pt x="4002" y="2143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62"/>
            <p:cNvSpPr/>
            <p:nvPr/>
          </p:nvSpPr>
          <p:spPr>
            <a:xfrm>
              <a:off x="-48962400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1" y="1"/>
                  </a:moveTo>
                  <a:lnTo>
                    <a:pt x="2111" y="1734"/>
                  </a:lnTo>
                  <a:lnTo>
                    <a:pt x="3813" y="1734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62"/>
            <p:cNvSpPr/>
            <p:nvPr/>
          </p:nvSpPr>
          <p:spPr>
            <a:xfrm>
              <a:off x="-49027775" y="3657325"/>
              <a:ext cx="300100" cy="195350"/>
            </a:xfrm>
            <a:custGeom>
              <a:avLst/>
              <a:gdLst/>
              <a:ahLst/>
              <a:cxnLst/>
              <a:rect l="l" t="t" r="r" b="b"/>
              <a:pathLst>
                <a:path w="12004" h="7814" extrusionOk="0">
                  <a:moveTo>
                    <a:pt x="5987" y="410"/>
                  </a:moveTo>
                  <a:cubicBezTo>
                    <a:pt x="7719" y="410"/>
                    <a:pt x="9137" y="1827"/>
                    <a:pt x="9137" y="3560"/>
                  </a:cubicBezTo>
                  <a:cubicBezTo>
                    <a:pt x="9137" y="5293"/>
                    <a:pt x="7719" y="6711"/>
                    <a:pt x="5987" y="6711"/>
                  </a:cubicBezTo>
                  <a:cubicBezTo>
                    <a:pt x="4254" y="6711"/>
                    <a:pt x="2836" y="5293"/>
                    <a:pt x="2836" y="3560"/>
                  </a:cubicBezTo>
                  <a:cubicBezTo>
                    <a:pt x="2836" y="1827"/>
                    <a:pt x="4254" y="410"/>
                    <a:pt x="5987" y="410"/>
                  </a:cubicBezTo>
                  <a:close/>
                  <a:moveTo>
                    <a:pt x="1" y="0"/>
                  </a:moveTo>
                  <a:lnTo>
                    <a:pt x="1" y="6742"/>
                  </a:lnTo>
                  <a:cubicBezTo>
                    <a:pt x="1" y="7341"/>
                    <a:pt x="473" y="7813"/>
                    <a:pt x="1072" y="7813"/>
                  </a:cubicBezTo>
                  <a:lnTo>
                    <a:pt x="10933" y="7813"/>
                  </a:lnTo>
                  <a:cubicBezTo>
                    <a:pt x="11532" y="7813"/>
                    <a:pt x="12004" y="7341"/>
                    <a:pt x="12004" y="6742"/>
                  </a:cubicBezTo>
                  <a:lnTo>
                    <a:pt x="120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62"/>
            <p:cNvSpPr/>
            <p:nvPr/>
          </p:nvSpPr>
          <p:spPr>
            <a:xfrm>
              <a:off x="-48886775" y="3726625"/>
              <a:ext cx="28375" cy="37050"/>
            </a:xfrm>
            <a:custGeom>
              <a:avLst/>
              <a:gdLst/>
              <a:ahLst/>
              <a:cxnLst/>
              <a:rect l="l" t="t" r="r" b="b"/>
              <a:pathLst>
                <a:path w="1135" h="1482" extrusionOk="0">
                  <a:moveTo>
                    <a:pt x="0" y="1"/>
                  </a:moveTo>
                  <a:lnTo>
                    <a:pt x="0" y="1481"/>
                  </a:lnTo>
                  <a:lnTo>
                    <a:pt x="1134" y="7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62"/>
            <p:cNvSpPr/>
            <p:nvPr/>
          </p:nvSpPr>
          <p:spPr>
            <a:xfrm>
              <a:off x="-48822975" y="3550975"/>
              <a:ext cx="94525" cy="44925"/>
            </a:xfrm>
            <a:custGeom>
              <a:avLst/>
              <a:gdLst/>
              <a:ahLst/>
              <a:cxnLst/>
              <a:rect l="l" t="t" r="r" b="b"/>
              <a:pathLst>
                <a:path w="3781" h="1797" extrusionOk="0">
                  <a:moveTo>
                    <a:pt x="0" y="1"/>
                  </a:moveTo>
                  <a:lnTo>
                    <a:pt x="2111" y="1797"/>
                  </a:lnTo>
                  <a:lnTo>
                    <a:pt x="3781" y="1797"/>
                  </a:lnTo>
                  <a:lnTo>
                    <a:pt x="3781" y="1072"/>
                  </a:lnTo>
                  <a:cubicBezTo>
                    <a:pt x="3781" y="474"/>
                    <a:pt x="3308" y="1"/>
                    <a:pt x="27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62"/>
            <p:cNvSpPr/>
            <p:nvPr/>
          </p:nvSpPr>
          <p:spPr>
            <a:xfrm>
              <a:off x="-48939550" y="3684100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1741" y="757"/>
                  </a:moveTo>
                  <a:cubicBezTo>
                    <a:pt x="1812" y="757"/>
                    <a:pt x="1885" y="777"/>
                    <a:pt x="1954" y="819"/>
                  </a:cubicBezTo>
                  <a:lnTo>
                    <a:pt x="4064" y="2237"/>
                  </a:lnTo>
                  <a:cubicBezTo>
                    <a:pt x="4253" y="2300"/>
                    <a:pt x="4253" y="2615"/>
                    <a:pt x="4064" y="2773"/>
                  </a:cubicBezTo>
                  <a:lnTo>
                    <a:pt x="1954" y="4190"/>
                  </a:lnTo>
                  <a:cubicBezTo>
                    <a:pt x="1885" y="4233"/>
                    <a:pt x="1812" y="4253"/>
                    <a:pt x="1741" y="4253"/>
                  </a:cubicBezTo>
                  <a:cubicBezTo>
                    <a:pt x="1553" y="4253"/>
                    <a:pt x="1387" y="4113"/>
                    <a:pt x="1387" y="3907"/>
                  </a:cubicBezTo>
                  <a:lnTo>
                    <a:pt x="1387" y="1103"/>
                  </a:lnTo>
                  <a:cubicBezTo>
                    <a:pt x="1387" y="897"/>
                    <a:pt x="1553" y="757"/>
                    <a:pt x="1741" y="757"/>
                  </a:cubicBezTo>
                  <a:close/>
                  <a:moveTo>
                    <a:pt x="2458" y="0"/>
                  </a:moveTo>
                  <a:cubicBezTo>
                    <a:pt x="1103" y="0"/>
                    <a:pt x="0" y="1103"/>
                    <a:pt x="0" y="2458"/>
                  </a:cubicBezTo>
                  <a:cubicBezTo>
                    <a:pt x="0" y="3781"/>
                    <a:pt x="1103" y="4884"/>
                    <a:pt x="2458" y="4884"/>
                  </a:cubicBezTo>
                  <a:cubicBezTo>
                    <a:pt x="3781" y="4884"/>
                    <a:pt x="4884" y="3781"/>
                    <a:pt x="4884" y="2458"/>
                  </a:cubicBezTo>
                  <a:cubicBezTo>
                    <a:pt x="4884" y="1103"/>
                    <a:pt x="3812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62"/>
            <p:cNvSpPr/>
            <p:nvPr/>
          </p:nvSpPr>
          <p:spPr>
            <a:xfrm>
              <a:off x="-488017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1" y="1"/>
                  </a:moveTo>
                  <a:lnTo>
                    <a:pt x="1" y="1072"/>
                  </a:lnTo>
                  <a:lnTo>
                    <a:pt x="2931" y="1072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8" name="Google Shape;8128;p62"/>
          <p:cNvGrpSpPr/>
          <p:nvPr/>
        </p:nvGrpSpPr>
        <p:grpSpPr>
          <a:xfrm>
            <a:off x="2606306" y="2411710"/>
            <a:ext cx="359106" cy="355525"/>
            <a:chOff x="-49031025" y="3920175"/>
            <a:chExt cx="303350" cy="300325"/>
          </a:xfrm>
        </p:grpSpPr>
        <p:sp>
          <p:nvSpPr>
            <p:cNvPr id="8129" name="Google Shape;8129;p62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62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62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62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62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62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5" name="Google Shape;8135;p62"/>
          <p:cNvGrpSpPr/>
          <p:nvPr/>
        </p:nvGrpSpPr>
        <p:grpSpPr>
          <a:xfrm>
            <a:off x="1322411" y="2904744"/>
            <a:ext cx="356176" cy="354341"/>
            <a:chOff x="-47155575" y="3200500"/>
            <a:chExt cx="300875" cy="299325"/>
          </a:xfrm>
        </p:grpSpPr>
        <p:sp>
          <p:nvSpPr>
            <p:cNvPr id="8136" name="Google Shape;8136;p62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62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62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62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62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62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2" name="Google Shape;8142;p62"/>
          <p:cNvGrpSpPr/>
          <p:nvPr/>
        </p:nvGrpSpPr>
        <p:grpSpPr>
          <a:xfrm>
            <a:off x="1322870" y="3341092"/>
            <a:ext cx="355258" cy="355258"/>
            <a:chOff x="-47154800" y="3569100"/>
            <a:chExt cx="300100" cy="300100"/>
          </a:xfrm>
        </p:grpSpPr>
        <p:sp>
          <p:nvSpPr>
            <p:cNvPr id="8143" name="Google Shape;8143;p62"/>
            <p:cNvSpPr/>
            <p:nvPr/>
          </p:nvSpPr>
          <p:spPr>
            <a:xfrm>
              <a:off x="-46994900" y="3728200"/>
              <a:ext cx="140200" cy="141000"/>
            </a:xfrm>
            <a:custGeom>
              <a:avLst/>
              <a:gdLst/>
              <a:ahLst/>
              <a:cxnLst/>
              <a:rect l="l" t="t" r="r" b="b"/>
              <a:pathLst>
                <a:path w="5608" h="5640" extrusionOk="0">
                  <a:moveTo>
                    <a:pt x="2772" y="1733"/>
                  </a:moveTo>
                  <a:cubicBezTo>
                    <a:pt x="2961" y="1733"/>
                    <a:pt x="3119" y="1891"/>
                    <a:pt x="3119" y="2111"/>
                  </a:cubicBezTo>
                  <a:lnTo>
                    <a:pt x="3119" y="2458"/>
                  </a:lnTo>
                  <a:lnTo>
                    <a:pt x="3466" y="2458"/>
                  </a:lnTo>
                  <a:cubicBezTo>
                    <a:pt x="3655" y="2458"/>
                    <a:pt x="3812" y="2615"/>
                    <a:pt x="3812" y="2804"/>
                  </a:cubicBezTo>
                  <a:cubicBezTo>
                    <a:pt x="3812" y="2994"/>
                    <a:pt x="3655" y="3151"/>
                    <a:pt x="3466" y="3151"/>
                  </a:cubicBezTo>
                  <a:lnTo>
                    <a:pt x="2772" y="3151"/>
                  </a:lnTo>
                  <a:cubicBezTo>
                    <a:pt x="2552" y="3151"/>
                    <a:pt x="2426" y="2994"/>
                    <a:pt x="2426" y="2804"/>
                  </a:cubicBezTo>
                  <a:lnTo>
                    <a:pt x="2426" y="2111"/>
                  </a:lnTo>
                  <a:cubicBezTo>
                    <a:pt x="2426" y="1891"/>
                    <a:pt x="2552" y="1733"/>
                    <a:pt x="2772" y="1733"/>
                  </a:cubicBezTo>
                  <a:close/>
                  <a:moveTo>
                    <a:pt x="2457" y="1"/>
                  </a:moveTo>
                  <a:cubicBezTo>
                    <a:pt x="1197" y="158"/>
                    <a:pt x="221" y="1166"/>
                    <a:pt x="0" y="2458"/>
                  </a:cubicBezTo>
                  <a:lnTo>
                    <a:pt x="693" y="2458"/>
                  </a:lnTo>
                  <a:cubicBezTo>
                    <a:pt x="882" y="2458"/>
                    <a:pt x="1040" y="2615"/>
                    <a:pt x="1040" y="2804"/>
                  </a:cubicBezTo>
                  <a:cubicBezTo>
                    <a:pt x="1040" y="2994"/>
                    <a:pt x="882" y="3151"/>
                    <a:pt x="693" y="3151"/>
                  </a:cubicBezTo>
                  <a:lnTo>
                    <a:pt x="0" y="3151"/>
                  </a:lnTo>
                  <a:cubicBezTo>
                    <a:pt x="158" y="4411"/>
                    <a:pt x="1166" y="5451"/>
                    <a:pt x="2457" y="5608"/>
                  </a:cubicBezTo>
                  <a:lnTo>
                    <a:pt x="2457" y="4947"/>
                  </a:lnTo>
                  <a:cubicBezTo>
                    <a:pt x="2457" y="4726"/>
                    <a:pt x="2615" y="4569"/>
                    <a:pt x="2804" y="4569"/>
                  </a:cubicBezTo>
                  <a:cubicBezTo>
                    <a:pt x="2993" y="4569"/>
                    <a:pt x="3151" y="4726"/>
                    <a:pt x="3151" y="4947"/>
                  </a:cubicBezTo>
                  <a:lnTo>
                    <a:pt x="3151" y="5640"/>
                  </a:lnTo>
                  <a:cubicBezTo>
                    <a:pt x="4411" y="5482"/>
                    <a:pt x="5450" y="4474"/>
                    <a:pt x="5608" y="3214"/>
                  </a:cubicBezTo>
                  <a:lnTo>
                    <a:pt x="4883" y="3214"/>
                  </a:lnTo>
                  <a:cubicBezTo>
                    <a:pt x="4694" y="3151"/>
                    <a:pt x="4537" y="2994"/>
                    <a:pt x="4537" y="2804"/>
                  </a:cubicBezTo>
                  <a:cubicBezTo>
                    <a:pt x="4537" y="2615"/>
                    <a:pt x="4694" y="2458"/>
                    <a:pt x="4883" y="2458"/>
                  </a:cubicBezTo>
                  <a:lnTo>
                    <a:pt x="5608" y="2458"/>
                  </a:lnTo>
                  <a:cubicBezTo>
                    <a:pt x="5450" y="1198"/>
                    <a:pt x="4411" y="221"/>
                    <a:pt x="3151" y="1"/>
                  </a:cubicBezTo>
                  <a:lnTo>
                    <a:pt x="3151" y="694"/>
                  </a:lnTo>
                  <a:cubicBezTo>
                    <a:pt x="3151" y="883"/>
                    <a:pt x="2993" y="1040"/>
                    <a:pt x="2804" y="1040"/>
                  </a:cubicBezTo>
                  <a:cubicBezTo>
                    <a:pt x="2615" y="1040"/>
                    <a:pt x="2457" y="883"/>
                    <a:pt x="2457" y="694"/>
                  </a:cubicBezTo>
                  <a:lnTo>
                    <a:pt x="24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62"/>
            <p:cNvSpPr/>
            <p:nvPr/>
          </p:nvSpPr>
          <p:spPr>
            <a:xfrm>
              <a:off x="-469783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0"/>
                  </a:lnTo>
                  <a:lnTo>
                    <a:pt x="1891" y="18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62"/>
            <p:cNvSpPr/>
            <p:nvPr/>
          </p:nvSpPr>
          <p:spPr>
            <a:xfrm>
              <a:off x="-47075250" y="366520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316" y="536"/>
                    <a:pt x="505" y="284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62"/>
            <p:cNvSpPr/>
            <p:nvPr/>
          </p:nvSpPr>
          <p:spPr>
            <a:xfrm>
              <a:off x="-47110700" y="36313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481"/>
                    <a:pt x="253" y="1859"/>
                    <a:pt x="694" y="2048"/>
                  </a:cubicBezTo>
                  <a:lnTo>
                    <a:pt x="694" y="1040"/>
                  </a:lnTo>
                  <a:cubicBezTo>
                    <a:pt x="694" y="851"/>
                    <a:pt x="851" y="694"/>
                    <a:pt x="1040" y="694"/>
                  </a:cubicBezTo>
                  <a:lnTo>
                    <a:pt x="2049" y="694"/>
                  </a:lnTo>
                  <a:cubicBezTo>
                    <a:pt x="1891" y="316"/>
                    <a:pt x="1482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62"/>
            <p:cNvSpPr/>
            <p:nvPr/>
          </p:nvSpPr>
          <p:spPr>
            <a:xfrm>
              <a:off x="-47075250" y="3665200"/>
              <a:ext cx="53575" cy="54350"/>
            </a:xfrm>
            <a:custGeom>
              <a:avLst/>
              <a:gdLst/>
              <a:ahLst/>
              <a:cxnLst/>
              <a:rect l="l" t="t" r="r" b="b"/>
              <a:pathLst>
                <a:path w="2143" h="2174" extrusionOk="0">
                  <a:moveTo>
                    <a:pt x="1355" y="0"/>
                  </a:moveTo>
                  <a:cubicBezTo>
                    <a:pt x="1229" y="693"/>
                    <a:pt x="694" y="1229"/>
                    <a:pt x="1" y="1386"/>
                  </a:cubicBezTo>
                  <a:lnTo>
                    <a:pt x="1" y="2174"/>
                  </a:lnTo>
                  <a:lnTo>
                    <a:pt x="2143" y="2174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62"/>
            <p:cNvSpPr/>
            <p:nvPr/>
          </p:nvSpPr>
          <p:spPr>
            <a:xfrm>
              <a:off x="-47154800" y="3569100"/>
              <a:ext cx="229225" cy="300100"/>
            </a:xfrm>
            <a:custGeom>
              <a:avLst/>
              <a:gdLst/>
              <a:ahLst/>
              <a:cxnLst/>
              <a:rect l="l" t="t" r="r" b="b"/>
              <a:pathLst>
                <a:path w="9169" h="12004" extrusionOk="0">
                  <a:moveTo>
                    <a:pt x="2804" y="1765"/>
                  </a:moveTo>
                  <a:cubicBezTo>
                    <a:pt x="3687" y="1765"/>
                    <a:pt x="4380" y="2363"/>
                    <a:pt x="4537" y="3183"/>
                  </a:cubicBezTo>
                  <a:lnTo>
                    <a:pt x="5703" y="3183"/>
                  </a:lnTo>
                  <a:cubicBezTo>
                    <a:pt x="5892" y="3183"/>
                    <a:pt x="6049" y="3340"/>
                    <a:pt x="6049" y="3529"/>
                  </a:cubicBezTo>
                  <a:lnTo>
                    <a:pt x="6049" y="6428"/>
                  </a:lnTo>
                  <a:cubicBezTo>
                    <a:pt x="6049" y="6617"/>
                    <a:pt x="5892" y="6774"/>
                    <a:pt x="5703" y="6774"/>
                  </a:cubicBezTo>
                  <a:lnTo>
                    <a:pt x="2804" y="6774"/>
                  </a:lnTo>
                  <a:cubicBezTo>
                    <a:pt x="2615" y="6774"/>
                    <a:pt x="2458" y="6617"/>
                    <a:pt x="2458" y="6428"/>
                  </a:cubicBezTo>
                  <a:lnTo>
                    <a:pt x="2458" y="5262"/>
                  </a:lnTo>
                  <a:cubicBezTo>
                    <a:pt x="1670" y="5104"/>
                    <a:pt x="1040" y="4411"/>
                    <a:pt x="1040" y="3529"/>
                  </a:cubicBezTo>
                  <a:cubicBezTo>
                    <a:pt x="1040" y="2552"/>
                    <a:pt x="1828" y="1765"/>
                    <a:pt x="2804" y="1765"/>
                  </a:cubicBezTo>
                  <a:close/>
                  <a:moveTo>
                    <a:pt x="4191" y="8160"/>
                  </a:moveTo>
                  <a:cubicBezTo>
                    <a:pt x="4380" y="8160"/>
                    <a:pt x="4537" y="8318"/>
                    <a:pt x="4537" y="8507"/>
                  </a:cubicBezTo>
                  <a:cubicBezTo>
                    <a:pt x="4537" y="8696"/>
                    <a:pt x="4380" y="8853"/>
                    <a:pt x="4191" y="8853"/>
                  </a:cubicBezTo>
                  <a:lnTo>
                    <a:pt x="1387" y="8853"/>
                  </a:lnTo>
                  <a:cubicBezTo>
                    <a:pt x="1198" y="8853"/>
                    <a:pt x="1040" y="8696"/>
                    <a:pt x="1040" y="8507"/>
                  </a:cubicBezTo>
                  <a:cubicBezTo>
                    <a:pt x="1040" y="8318"/>
                    <a:pt x="1198" y="8160"/>
                    <a:pt x="1387" y="8160"/>
                  </a:cubicBezTo>
                  <a:close/>
                  <a:moveTo>
                    <a:pt x="4191" y="9515"/>
                  </a:moveTo>
                  <a:cubicBezTo>
                    <a:pt x="4380" y="9515"/>
                    <a:pt x="4537" y="9673"/>
                    <a:pt x="4537" y="9893"/>
                  </a:cubicBezTo>
                  <a:cubicBezTo>
                    <a:pt x="4537" y="10082"/>
                    <a:pt x="4380" y="10240"/>
                    <a:pt x="4191" y="10240"/>
                  </a:cubicBezTo>
                  <a:lnTo>
                    <a:pt x="1387" y="10240"/>
                  </a:lnTo>
                  <a:cubicBezTo>
                    <a:pt x="1198" y="10240"/>
                    <a:pt x="1040" y="10082"/>
                    <a:pt x="1040" y="9893"/>
                  </a:cubicBezTo>
                  <a:cubicBezTo>
                    <a:pt x="1040" y="9673"/>
                    <a:pt x="1198" y="9515"/>
                    <a:pt x="1387" y="9515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7089" y="12004"/>
                  </a:lnTo>
                  <a:cubicBezTo>
                    <a:pt x="6239" y="11342"/>
                    <a:pt x="5671" y="10366"/>
                    <a:pt x="5671" y="9168"/>
                  </a:cubicBezTo>
                  <a:cubicBezTo>
                    <a:pt x="5671" y="7247"/>
                    <a:pt x="7247" y="5671"/>
                    <a:pt x="9168" y="5671"/>
                  </a:cubicBezTo>
                  <a:lnTo>
                    <a:pt x="9168" y="2805"/>
                  </a:lnTo>
                  <a:lnTo>
                    <a:pt x="6711" y="2805"/>
                  </a:lnTo>
                  <a:cubicBezTo>
                    <a:pt x="6522" y="2805"/>
                    <a:pt x="6365" y="2647"/>
                    <a:pt x="6365" y="2426"/>
                  </a:cubicBez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9" name="Google Shape;8149;p62"/>
          <p:cNvGrpSpPr/>
          <p:nvPr/>
        </p:nvGrpSpPr>
        <p:grpSpPr>
          <a:xfrm>
            <a:off x="1323343" y="3779305"/>
            <a:ext cx="354311" cy="353423"/>
            <a:chOff x="-47154000" y="3939275"/>
            <a:chExt cx="299300" cy="298550"/>
          </a:xfrm>
        </p:grpSpPr>
        <p:sp>
          <p:nvSpPr>
            <p:cNvPr id="8150" name="Google Shape;8150;p62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62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62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62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4" name="Google Shape;8154;p62"/>
          <p:cNvGrpSpPr/>
          <p:nvPr/>
        </p:nvGrpSpPr>
        <p:grpSpPr>
          <a:xfrm>
            <a:off x="3548633" y="2904744"/>
            <a:ext cx="312375" cy="354341"/>
            <a:chOff x="-45286550" y="3200500"/>
            <a:chExt cx="263875" cy="299325"/>
          </a:xfrm>
        </p:grpSpPr>
        <p:sp>
          <p:nvSpPr>
            <p:cNvPr id="8155" name="Google Shape;8155;p62"/>
            <p:cNvSpPr/>
            <p:nvPr/>
          </p:nvSpPr>
          <p:spPr>
            <a:xfrm>
              <a:off x="-45233000" y="3200500"/>
              <a:ext cx="210325" cy="247325"/>
            </a:xfrm>
            <a:custGeom>
              <a:avLst/>
              <a:gdLst/>
              <a:ahLst/>
              <a:cxnLst/>
              <a:rect l="l" t="t" r="r" b="b"/>
              <a:pathLst>
                <a:path w="8413" h="9893" extrusionOk="0">
                  <a:moveTo>
                    <a:pt x="3151" y="0"/>
                  </a:moveTo>
                  <a:cubicBezTo>
                    <a:pt x="1891" y="0"/>
                    <a:pt x="851" y="945"/>
                    <a:pt x="694" y="2174"/>
                  </a:cubicBezTo>
                  <a:cubicBezTo>
                    <a:pt x="347" y="2300"/>
                    <a:pt x="64" y="2615"/>
                    <a:pt x="1" y="2962"/>
                  </a:cubicBezTo>
                  <a:cubicBezTo>
                    <a:pt x="316" y="2899"/>
                    <a:pt x="662" y="2804"/>
                    <a:pt x="1009" y="2804"/>
                  </a:cubicBezTo>
                  <a:cubicBezTo>
                    <a:pt x="1355" y="2804"/>
                    <a:pt x="1733" y="2836"/>
                    <a:pt x="2048" y="2962"/>
                  </a:cubicBezTo>
                  <a:cubicBezTo>
                    <a:pt x="1954" y="2615"/>
                    <a:pt x="1733" y="2332"/>
                    <a:pt x="1355" y="2174"/>
                  </a:cubicBezTo>
                  <a:cubicBezTo>
                    <a:pt x="1481" y="1355"/>
                    <a:pt x="2237" y="693"/>
                    <a:pt x="3088" y="693"/>
                  </a:cubicBezTo>
                  <a:cubicBezTo>
                    <a:pt x="4096" y="693"/>
                    <a:pt x="4884" y="1481"/>
                    <a:pt x="4884" y="2458"/>
                  </a:cubicBezTo>
                  <a:lnTo>
                    <a:pt x="4884" y="8475"/>
                  </a:lnTo>
                  <a:cubicBezTo>
                    <a:pt x="4884" y="9263"/>
                    <a:pt x="5514" y="9893"/>
                    <a:pt x="6302" y="9893"/>
                  </a:cubicBezTo>
                  <a:cubicBezTo>
                    <a:pt x="7089" y="9893"/>
                    <a:pt x="7719" y="9263"/>
                    <a:pt x="7719" y="8475"/>
                  </a:cubicBezTo>
                  <a:lnTo>
                    <a:pt x="7719" y="6270"/>
                  </a:lnTo>
                  <a:cubicBezTo>
                    <a:pt x="8097" y="6112"/>
                    <a:pt x="8412" y="5766"/>
                    <a:pt x="8412" y="5293"/>
                  </a:cubicBezTo>
                  <a:lnTo>
                    <a:pt x="8412" y="3875"/>
                  </a:lnTo>
                  <a:cubicBezTo>
                    <a:pt x="8412" y="3686"/>
                    <a:pt x="8255" y="3529"/>
                    <a:pt x="8066" y="3529"/>
                  </a:cubicBezTo>
                  <a:lnTo>
                    <a:pt x="7688" y="3529"/>
                  </a:lnTo>
                  <a:lnTo>
                    <a:pt x="7688" y="2458"/>
                  </a:lnTo>
                  <a:cubicBezTo>
                    <a:pt x="7688" y="2269"/>
                    <a:pt x="7562" y="2111"/>
                    <a:pt x="7341" y="2111"/>
                  </a:cubicBezTo>
                  <a:cubicBezTo>
                    <a:pt x="7152" y="2111"/>
                    <a:pt x="6995" y="2269"/>
                    <a:pt x="6995" y="2458"/>
                  </a:cubicBezTo>
                  <a:lnTo>
                    <a:pt x="6995" y="3529"/>
                  </a:lnTo>
                  <a:lnTo>
                    <a:pt x="6648" y="3529"/>
                  </a:lnTo>
                  <a:cubicBezTo>
                    <a:pt x="6459" y="3529"/>
                    <a:pt x="6302" y="3686"/>
                    <a:pt x="6302" y="3875"/>
                  </a:cubicBezTo>
                  <a:lnTo>
                    <a:pt x="6302" y="5293"/>
                  </a:lnTo>
                  <a:cubicBezTo>
                    <a:pt x="6302" y="5766"/>
                    <a:pt x="6554" y="6112"/>
                    <a:pt x="6995" y="6270"/>
                  </a:cubicBezTo>
                  <a:lnTo>
                    <a:pt x="6995" y="8475"/>
                  </a:lnTo>
                  <a:cubicBezTo>
                    <a:pt x="6995" y="8885"/>
                    <a:pt x="6680" y="9200"/>
                    <a:pt x="6302" y="9200"/>
                  </a:cubicBezTo>
                  <a:cubicBezTo>
                    <a:pt x="5892" y="9200"/>
                    <a:pt x="5577" y="8885"/>
                    <a:pt x="5577" y="8475"/>
                  </a:cubicBezTo>
                  <a:lnTo>
                    <a:pt x="5577" y="2458"/>
                  </a:lnTo>
                  <a:cubicBezTo>
                    <a:pt x="5577" y="1103"/>
                    <a:pt x="447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62"/>
            <p:cNvSpPr/>
            <p:nvPr/>
          </p:nvSpPr>
          <p:spPr>
            <a:xfrm>
              <a:off x="-45216450" y="3340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62"/>
            <p:cNvSpPr/>
            <p:nvPr/>
          </p:nvSpPr>
          <p:spPr>
            <a:xfrm>
              <a:off x="-45286550" y="3289500"/>
              <a:ext cx="158325" cy="210325"/>
            </a:xfrm>
            <a:custGeom>
              <a:avLst/>
              <a:gdLst/>
              <a:ahLst/>
              <a:cxnLst/>
              <a:rect l="l" t="t" r="r" b="b"/>
              <a:pathLst>
                <a:path w="6333" h="8413" extrusionOk="0">
                  <a:moveTo>
                    <a:pt x="2804" y="0"/>
                  </a:moveTo>
                  <a:cubicBezTo>
                    <a:pt x="1229" y="189"/>
                    <a:pt x="0" y="1481"/>
                    <a:pt x="0" y="3119"/>
                  </a:cubicBezTo>
                  <a:lnTo>
                    <a:pt x="0" y="5262"/>
                  </a:lnTo>
                  <a:cubicBezTo>
                    <a:pt x="0" y="6994"/>
                    <a:pt x="1418" y="8412"/>
                    <a:pt x="3151" y="8412"/>
                  </a:cubicBezTo>
                  <a:cubicBezTo>
                    <a:pt x="4884" y="8412"/>
                    <a:pt x="6301" y="6994"/>
                    <a:pt x="6301" y="5262"/>
                  </a:cubicBezTo>
                  <a:lnTo>
                    <a:pt x="6301" y="3119"/>
                  </a:lnTo>
                  <a:cubicBezTo>
                    <a:pt x="6333" y="1481"/>
                    <a:pt x="5073" y="158"/>
                    <a:pt x="3497" y="0"/>
                  </a:cubicBezTo>
                  <a:lnTo>
                    <a:pt x="3497" y="1418"/>
                  </a:lnTo>
                  <a:cubicBezTo>
                    <a:pt x="3907" y="1576"/>
                    <a:pt x="4222" y="1954"/>
                    <a:pt x="4222" y="2395"/>
                  </a:cubicBezTo>
                  <a:cubicBezTo>
                    <a:pt x="4222" y="2836"/>
                    <a:pt x="3938" y="3214"/>
                    <a:pt x="3497" y="3371"/>
                  </a:cubicBezTo>
                  <a:lnTo>
                    <a:pt x="3497" y="3844"/>
                  </a:lnTo>
                  <a:cubicBezTo>
                    <a:pt x="3497" y="4065"/>
                    <a:pt x="3340" y="4191"/>
                    <a:pt x="3151" y="4191"/>
                  </a:cubicBezTo>
                  <a:cubicBezTo>
                    <a:pt x="2962" y="4191"/>
                    <a:pt x="2804" y="4065"/>
                    <a:pt x="2804" y="3844"/>
                  </a:cubicBezTo>
                  <a:lnTo>
                    <a:pt x="2804" y="3371"/>
                  </a:lnTo>
                  <a:cubicBezTo>
                    <a:pt x="2395" y="3214"/>
                    <a:pt x="2080" y="2836"/>
                    <a:pt x="2080" y="2395"/>
                  </a:cubicBezTo>
                  <a:cubicBezTo>
                    <a:pt x="2080" y="1954"/>
                    <a:pt x="2363" y="1576"/>
                    <a:pt x="2804" y="1418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8" name="Google Shape;8158;p62"/>
          <p:cNvGrpSpPr/>
          <p:nvPr/>
        </p:nvGrpSpPr>
        <p:grpSpPr>
          <a:xfrm>
            <a:off x="3548633" y="3342039"/>
            <a:ext cx="312375" cy="354311"/>
            <a:chOff x="-45286550" y="3569900"/>
            <a:chExt cx="263875" cy="299300"/>
          </a:xfrm>
        </p:grpSpPr>
        <p:sp>
          <p:nvSpPr>
            <p:cNvPr id="8159" name="Google Shape;8159;p62"/>
            <p:cNvSpPr/>
            <p:nvPr/>
          </p:nvSpPr>
          <p:spPr>
            <a:xfrm>
              <a:off x="-45234575" y="37282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1" y="1"/>
                  </a:moveTo>
                  <a:lnTo>
                    <a:pt x="1" y="725"/>
                  </a:lnTo>
                  <a:lnTo>
                    <a:pt x="347" y="725"/>
                  </a:lnTo>
                  <a:cubicBezTo>
                    <a:pt x="568" y="725"/>
                    <a:pt x="725" y="568"/>
                    <a:pt x="725" y="379"/>
                  </a:cubicBezTo>
                  <a:cubicBezTo>
                    <a:pt x="725" y="127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62"/>
            <p:cNvSpPr/>
            <p:nvPr/>
          </p:nvSpPr>
          <p:spPr>
            <a:xfrm>
              <a:off x="-45286550" y="3692750"/>
              <a:ext cx="263875" cy="122900"/>
            </a:xfrm>
            <a:custGeom>
              <a:avLst/>
              <a:gdLst/>
              <a:ahLst/>
              <a:cxnLst/>
              <a:rect l="l" t="t" r="r" b="b"/>
              <a:pathLst>
                <a:path w="10555" h="4916" extrusionOk="0">
                  <a:moveTo>
                    <a:pt x="2458" y="725"/>
                  </a:moveTo>
                  <a:cubicBezTo>
                    <a:pt x="3025" y="725"/>
                    <a:pt x="3497" y="1198"/>
                    <a:pt x="3497" y="1765"/>
                  </a:cubicBezTo>
                  <a:cubicBezTo>
                    <a:pt x="3497" y="2364"/>
                    <a:pt x="3025" y="2805"/>
                    <a:pt x="2426" y="2805"/>
                  </a:cubicBezTo>
                  <a:lnTo>
                    <a:pt x="2080" y="2805"/>
                  </a:lnTo>
                  <a:lnTo>
                    <a:pt x="2080" y="3876"/>
                  </a:lnTo>
                  <a:cubicBezTo>
                    <a:pt x="2080" y="4065"/>
                    <a:pt x="1922" y="4222"/>
                    <a:pt x="1733" y="4222"/>
                  </a:cubicBezTo>
                  <a:cubicBezTo>
                    <a:pt x="1544" y="4222"/>
                    <a:pt x="1387" y="4065"/>
                    <a:pt x="1387" y="3876"/>
                  </a:cubicBezTo>
                  <a:lnTo>
                    <a:pt x="1387" y="1072"/>
                  </a:lnTo>
                  <a:cubicBezTo>
                    <a:pt x="1387" y="883"/>
                    <a:pt x="1544" y="725"/>
                    <a:pt x="1733" y="725"/>
                  </a:cubicBezTo>
                  <a:close/>
                  <a:moveTo>
                    <a:pt x="5262" y="694"/>
                  </a:moveTo>
                  <a:cubicBezTo>
                    <a:pt x="5860" y="694"/>
                    <a:pt x="6333" y="1167"/>
                    <a:pt x="6333" y="1734"/>
                  </a:cubicBezTo>
                  <a:cubicBezTo>
                    <a:pt x="6333" y="1954"/>
                    <a:pt x="6175" y="2112"/>
                    <a:pt x="5986" y="2112"/>
                  </a:cubicBezTo>
                  <a:cubicBezTo>
                    <a:pt x="5797" y="2112"/>
                    <a:pt x="5640" y="1954"/>
                    <a:pt x="5640" y="1734"/>
                  </a:cubicBezTo>
                  <a:cubicBezTo>
                    <a:pt x="5640" y="1545"/>
                    <a:pt x="5482" y="1387"/>
                    <a:pt x="5262" y="1387"/>
                  </a:cubicBezTo>
                  <a:cubicBezTo>
                    <a:pt x="5073" y="1387"/>
                    <a:pt x="4915" y="1545"/>
                    <a:pt x="4915" y="1734"/>
                  </a:cubicBezTo>
                  <a:cubicBezTo>
                    <a:pt x="4915" y="1954"/>
                    <a:pt x="5073" y="2112"/>
                    <a:pt x="5262" y="2112"/>
                  </a:cubicBezTo>
                  <a:cubicBezTo>
                    <a:pt x="5860" y="2112"/>
                    <a:pt x="6333" y="2553"/>
                    <a:pt x="6333" y="3151"/>
                  </a:cubicBezTo>
                  <a:cubicBezTo>
                    <a:pt x="6333" y="3750"/>
                    <a:pt x="5860" y="4222"/>
                    <a:pt x="5262" y="4222"/>
                  </a:cubicBezTo>
                  <a:cubicBezTo>
                    <a:pt x="4695" y="4222"/>
                    <a:pt x="4222" y="3750"/>
                    <a:pt x="4222" y="3151"/>
                  </a:cubicBezTo>
                  <a:cubicBezTo>
                    <a:pt x="4222" y="2962"/>
                    <a:pt x="4379" y="2805"/>
                    <a:pt x="4569" y="2805"/>
                  </a:cubicBezTo>
                  <a:cubicBezTo>
                    <a:pt x="4758" y="2805"/>
                    <a:pt x="4915" y="2962"/>
                    <a:pt x="4915" y="3151"/>
                  </a:cubicBezTo>
                  <a:cubicBezTo>
                    <a:pt x="4915" y="3340"/>
                    <a:pt x="5073" y="3498"/>
                    <a:pt x="5262" y="3498"/>
                  </a:cubicBezTo>
                  <a:cubicBezTo>
                    <a:pt x="5482" y="3498"/>
                    <a:pt x="5640" y="3340"/>
                    <a:pt x="5640" y="3151"/>
                  </a:cubicBezTo>
                  <a:cubicBezTo>
                    <a:pt x="5640" y="2962"/>
                    <a:pt x="5482" y="2805"/>
                    <a:pt x="5262" y="2805"/>
                  </a:cubicBezTo>
                  <a:cubicBezTo>
                    <a:pt x="4695" y="2805"/>
                    <a:pt x="4222" y="2332"/>
                    <a:pt x="4222" y="1734"/>
                  </a:cubicBezTo>
                  <a:cubicBezTo>
                    <a:pt x="4222" y="1167"/>
                    <a:pt x="4695" y="694"/>
                    <a:pt x="5262" y="694"/>
                  </a:cubicBezTo>
                  <a:close/>
                  <a:moveTo>
                    <a:pt x="8066" y="725"/>
                  </a:moveTo>
                  <a:cubicBezTo>
                    <a:pt x="8664" y="725"/>
                    <a:pt x="9137" y="1198"/>
                    <a:pt x="9137" y="1765"/>
                  </a:cubicBezTo>
                  <a:lnTo>
                    <a:pt x="9137" y="3151"/>
                  </a:lnTo>
                  <a:cubicBezTo>
                    <a:pt x="9137" y="3750"/>
                    <a:pt x="8664" y="4222"/>
                    <a:pt x="8066" y="4222"/>
                  </a:cubicBezTo>
                  <a:lnTo>
                    <a:pt x="7372" y="4222"/>
                  </a:lnTo>
                  <a:cubicBezTo>
                    <a:pt x="7152" y="4222"/>
                    <a:pt x="6994" y="4065"/>
                    <a:pt x="6994" y="3876"/>
                  </a:cubicBezTo>
                  <a:lnTo>
                    <a:pt x="6994" y="1072"/>
                  </a:lnTo>
                  <a:cubicBezTo>
                    <a:pt x="6994" y="883"/>
                    <a:pt x="7152" y="725"/>
                    <a:pt x="7372" y="725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0208" y="4916"/>
                  </a:lnTo>
                  <a:cubicBezTo>
                    <a:pt x="10397" y="4916"/>
                    <a:pt x="10554" y="4758"/>
                    <a:pt x="10554" y="4569"/>
                  </a:cubicBezTo>
                  <a:lnTo>
                    <a:pt x="10554" y="347"/>
                  </a:lnTo>
                  <a:cubicBezTo>
                    <a:pt x="10554" y="158"/>
                    <a:pt x="10397" y="1"/>
                    <a:pt x="102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62"/>
            <p:cNvSpPr/>
            <p:nvPr/>
          </p:nvSpPr>
          <p:spPr>
            <a:xfrm>
              <a:off x="-45093575" y="3728200"/>
              <a:ext cx="17325" cy="53575"/>
            </a:xfrm>
            <a:custGeom>
              <a:avLst/>
              <a:gdLst/>
              <a:ahLst/>
              <a:cxnLst/>
              <a:rect l="l" t="t" r="r" b="b"/>
              <a:pathLst>
                <a:path w="693" h="2143" extrusionOk="0">
                  <a:moveTo>
                    <a:pt x="0" y="1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536" y="2143"/>
                    <a:pt x="693" y="1985"/>
                    <a:pt x="693" y="1796"/>
                  </a:cubicBezTo>
                  <a:lnTo>
                    <a:pt x="693" y="347"/>
                  </a:lnTo>
                  <a:cubicBezTo>
                    <a:pt x="693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62"/>
            <p:cNvSpPr/>
            <p:nvPr/>
          </p:nvSpPr>
          <p:spPr>
            <a:xfrm>
              <a:off x="-45268450" y="3569900"/>
              <a:ext cx="228450" cy="106350"/>
            </a:xfrm>
            <a:custGeom>
              <a:avLst/>
              <a:gdLst/>
              <a:ahLst/>
              <a:cxnLst/>
              <a:rect l="l" t="t" r="r" b="b"/>
              <a:pathLst>
                <a:path w="9138" h="425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53"/>
                  </a:lnTo>
                  <a:lnTo>
                    <a:pt x="9137" y="4253"/>
                  </a:lnTo>
                  <a:lnTo>
                    <a:pt x="9137" y="2804"/>
                  </a:lnTo>
                  <a:lnTo>
                    <a:pt x="6680" y="2804"/>
                  </a:lnTo>
                  <a:cubicBezTo>
                    <a:pt x="6491" y="2804"/>
                    <a:pt x="6333" y="2647"/>
                    <a:pt x="6333" y="2457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62"/>
            <p:cNvSpPr/>
            <p:nvPr/>
          </p:nvSpPr>
          <p:spPr>
            <a:xfrm>
              <a:off x="-450935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0" y="0"/>
                  </a:moveTo>
                  <a:lnTo>
                    <a:pt x="0" y="1890"/>
                  </a:lnTo>
                  <a:lnTo>
                    <a:pt x="1890" y="1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62"/>
            <p:cNvSpPr/>
            <p:nvPr/>
          </p:nvSpPr>
          <p:spPr>
            <a:xfrm>
              <a:off x="-45269225" y="3833750"/>
              <a:ext cx="228425" cy="35450"/>
            </a:xfrm>
            <a:custGeom>
              <a:avLst/>
              <a:gdLst/>
              <a:ahLst/>
              <a:cxnLst/>
              <a:rect l="l" t="t" r="r" b="b"/>
              <a:pathLst>
                <a:path w="9137" h="1418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8790" y="1418"/>
                  </a:lnTo>
                  <a:cubicBezTo>
                    <a:pt x="8979" y="1418"/>
                    <a:pt x="9137" y="1260"/>
                    <a:pt x="9137" y="1071"/>
                  </a:cubicBezTo>
                  <a:lnTo>
                    <a:pt x="91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5" name="Google Shape;8165;p62"/>
          <p:cNvGrpSpPr/>
          <p:nvPr/>
        </p:nvGrpSpPr>
        <p:grpSpPr>
          <a:xfrm>
            <a:off x="3559820" y="3778388"/>
            <a:ext cx="290001" cy="355258"/>
            <a:chOff x="-45277900" y="3938500"/>
            <a:chExt cx="244975" cy="300100"/>
          </a:xfrm>
        </p:grpSpPr>
        <p:sp>
          <p:nvSpPr>
            <p:cNvPr id="8166" name="Google Shape;8166;p62"/>
            <p:cNvSpPr/>
            <p:nvPr/>
          </p:nvSpPr>
          <p:spPr>
            <a:xfrm>
              <a:off x="-45210950" y="4107825"/>
              <a:ext cx="23650" cy="24450"/>
            </a:xfrm>
            <a:custGeom>
              <a:avLst/>
              <a:gdLst/>
              <a:ahLst/>
              <a:cxnLst/>
              <a:rect l="l" t="t" r="r" b="b"/>
              <a:pathLst>
                <a:path w="946" h="978" extrusionOk="0">
                  <a:moveTo>
                    <a:pt x="473" y="1"/>
                  </a:moveTo>
                  <a:lnTo>
                    <a:pt x="1" y="978"/>
                  </a:lnTo>
                  <a:lnTo>
                    <a:pt x="946" y="978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62"/>
            <p:cNvSpPr/>
            <p:nvPr/>
          </p:nvSpPr>
          <p:spPr>
            <a:xfrm>
              <a:off x="-45084925" y="39432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62"/>
            <p:cNvSpPr/>
            <p:nvPr/>
          </p:nvSpPr>
          <p:spPr>
            <a:xfrm>
              <a:off x="-45260575" y="3938500"/>
              <a:ext cx="227650" cy="300100"/>
            </a:xfrm>
            <a:custGeom>
              <a:avLst/>
              <a:gdLst/>
              <a:ahLst/>
              <a:cxnLst/>
              <a:rect l="l" t="t" r="r" b="b"/>
              <a:pathLst>
                <a:path w="9106" h="1200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22"/>
                  </a:lnTo>
                  <a:lnTo>
                    <a:pt x="7342" y="4222"/>
                  </a:lnTo>
                  <a:cubicBezTo>
                    <a:pt x="7562" y="4222"/>
                    <a:pt x="7720" y="4380"/>
                    <a:pt x="7720" y="4600"/>
                  </a:cubicBezTo>
                  <a:lnTo>
                    <a:pt x="7720" y="10208"/>
                  </a:lnTo>
                  <a:cubicBezTo>
                    <a:pt x="7720" y="10428"/>
                    <a:pt x="7562" y="10586"/>
                    <a:pt x="7342" y="10586"/>
                  </a:cubicBezTo>
                  <a:lnTo>
                    <a:pt x="1" y="10586"/>
                  </a:lnTo>
                  <a:lnTo>
                    <a:pt x="1" y="11626"/>
                  </a:lnTo>
                  <a:cubicBezTo>
                    <a:pt x="1" y="11846"/>
                    <a:pt x="158" y="12004"/>
                    <a:pt x="348" y="12004"/>
                  </a:cubicBezTo>
                  <a:lnTo>
                    <a:pt x="8759" y="12004"/>
                  </a:lnTo>
                  <a:cubicBezTo>
                    <a:pt x="8980" y="12004"/>
                    <a:pt x="9106" y="11846"/>
                    <a:pt x="9106" y="11626"/>
                  </a:cubicBezTo>
                  <a:lnTo>
                    <a:pt x="9106" y="2804"/>
                  </a:lnTo>
                  <a:lnTo>
                    <a:pt x="6680" y="2804"/>
                  </a:lnTo>
                  <a:lnTo>
                    <a:pt x="6680" y="2773"/>
                  </a:lnTo>
                  <a:cubicBezTo>
                    <a:pt x="6491" y="2773"/>
                    <a:pt x="6333" y="2615"/>
                    <a:pt x="6333" y="2426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62"/>
            <p:cNvSpPr/>
            <p:nvPr/>
          </p:nvSpPr>
          <p:spPr>
            <a:xfrm>
              <a:off x="-45277900" y="4061375"/>
              <a:ext cx="193000" cy="122875"/>
            </a:xfrm>
            <a:custGeom>
              <a:avLst/>
              <a:gdLst/>
              <a:ahLst/>
              <a:cxnLst/>
              <a:rect l="l" t="t" r="r" b="b"/>
              <a:pathLst>
                <a:path w="7720" h="4915" extrusionOk="0">
                  <a:moveTo>
                    <a:pt x="5987" y="693"/>
                  </a:moveTo>
                  <a:cubicBezTo>
                    <a:pt x="6207" y="693"/>
                    <a:pt x="6333" y="851"/>
                    <a:pt x="6333" y="1071"/>
                  </a:cubicBezTo>
                  <a:cubicBezTo>
                    <a:pt x="6302" y="1260"/>
                    <a:pt x="6144" y="1418"/>
                    <a:pt x="5987" y="1418"/>
                  </a:cubicBezTo>
                  <a:cubicBezTo>
                    <a:pt x="5798" y="1418"/>
                    <a:pt x="5640" y="1260"/>
                    <a:pt x="5640" y="1071"/>
                  </a:cubicBezTo>
                  <a:cubicBezTo>
                    <a:pt x="5640" y="851"/>
                    <a:pt x="5798" y="693"/>
                    <a:pt x="5987" y="693"/>
                  </a:cubicBezTo>
                  <a:close/>
                  <a:moveTo>
                    <a:pt x="3246" y="701"/>
                  </a:moveTo>
                  <a:cubicBezTo>
                    <a:pt x="3372" y="701"/>
                    <a:pt x="3498" y="772"/>
                    <a:pt x="3561" y="914"/>
                  </a:cubicBezTo>
                  <a:lnTo>
                    <a:pt x="4979" y="3686"/>
                  </a:lnTo>
                  <a:cubicBezTo>
                    <a:pt x="4979" y="3907"/>
                    <a:pt x="4884" y="4096"/>
                    <a:pt x="4727" y="4159"/>
                  </a:cubicBezTo>
                  <a:cubicBezTo>
                    <a:pt x="4695" y="4222"/>
                    <a:pt x="4601" y="4222"/>
                    <a:pt x="4569" y="4222"/>
                  </a:cubicBezTo>
                  <a:cubicBezTo>
                    <a:pt x="4443" y="4222"/>
                    <a:pt x="4349" y="4127"/>
                    <a:pt x="4254" y="4001"/>
                  </a:cubicBezTo>
                  <a:lnTo>
                    <a:pt x="4033" y="3497"/>
                  </a:lnTo>
                  <a:lnTo>
                    <a:pt x="2364" y="3497"/>
                  </a:lnTo>
                  <a:lnTo>
                    <a:pt x="2143" y="4001"/>
                  </a:lnTo>
                  <a:cubicBezTo>
                    <a:pt x="2075" y="4115"/>
                    <a:pt x="1940" y="4196"/>
                    <a:pt x="1811" y="4196"/>
                  </a:cubicBezTo>
                  <a:cubicBezTo>
                    <a:pt x="1762" y="4196"/>
                    <a:pt x="1714" y="4185"/>
                    <a:pt x="1671" y="4159"/>
                  </a:cubicBezTo>
                  <a:cubicBezTo>
                    <a:pt x="1513" y="4096"/>
                    <a:pt x="1419" y="3844"/>
                    <a:pt x="1513" y="3686"/>
                  </a:cubicBezTo>
                  <a:lnTo>
                    <a:pt x="2931" y="914"/>
                  </a:lnTo>
                  <a:cubicBezTo>
                    <a:pt x="2994" y="772"/>
                    <a:pt x="3120" y="701"/>
                    <a:pt x="3246" y="701"/>
                  </a:cubicBezTo>
                  <a:close/>
                  <a:moveTo>
                    <a:pt x="5955" y="2079"/>
                  </a:moveTo>
                  <a:cubicBezTo>
                    <a:pt x="6144" y="2079"/>
                    <a:pt x="6302" y="2237"/>
                    <a:pt x="6302" y="2426"/>
                  </a:cubicBezTo>
                  <a:lnTo>
                    <a:pt x="6302" y="3844"/>
                  </a:lnTo>
                  <a:cubicBezTo>
                    <a:pt x="6302" y="4064"/>
                    <a:pt x="6144" y="4222"/>
                    <a:pt x="5955" y="4222"/>
                  </a:cubicBezTo>
                  <a:cubicBezTo>
                    <a:pt x="5766" y="4222"/>
                    <a:pt x="5609" y="4064"/>
                    <a:pt x="5609" y="3844"/>
                  </a:cubicBezTo>
                  <a:lnTo>
                    <a:pt x="5609" y="2426"/>
                  </a:lnTo>
                  <a:cubicBezTo>
                    <a:pt x="5609" y="2237"/>
                    <a:pt x="5766" y="2079"/>
                    <a:pt x="5955" y="2079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68"/>
                  </a:lnTo>
                  <a:cubicBezTo>
                    <a:pt x="1" y="4757"/>
                    <a:pt x="158" y="4915"/>
                    <a:pt x="347" y="4915"/>
                  </a:cubicBezTo>
                  <a:lnTo>
                    <a:pt x="7720" y="491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0" name="Google Shape;8170;p62"/>
          <p:cNvGrpSpPr/>
          <p:nvPr/>
        </p:nvGrpSpPr>
        <p:grpSpPr>
          <a:xfrm>
            <a:off x="2645769" y="4247490"/>
            <a:ext cx="355258" cy="355258"/>
            <a:chOff x="-44502875" y="3576975"/>
            <a:chExt cx="300100" cy="300100"/>
          </a:xfrm>
        </p:grpSpPr>
        <p:sp>
          <p:nvSpPr>
            <p:cNvPr id="8171" name="Google Shape;8171;p62"/>
            <p:cNvSpPr/>
            <p:nvPr/>
          </p:nvSpPr>
          <p:spPr>
            <a:xfrm>
              <a:off x="-44466650" y="3576975"/>
              <a:ext cx="53600" cy="18925"/>
            </a:xfrm>
            <a:custGeom>
              <a:avLst/>
              <a:gdLst/>
              <a:ahLst/>
              <a:cxnLst/>
              <a:rect l="l" t="t" r="r" b="b"/>
              <a:pathLst>
                <a:path w="2144" h="757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57"/>
                  </a:lnTo>
                  <a:lnTo>
                    <a:pt x="2143" y="757"/>
                  </a:lnTo>
                  <a:lnTo>
                    <a:pt x="2143" y="347"/>
                  </a:lnTo>
                  <a:cubicBezTo>
                    <a:pt x="2143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62"/>
            <p:cNvSpPr/>
            <p:nvPr/>
          </p:nvSpPr>
          <p:spPr>
            <a:xfrm>
              <a:off x="-44502875" y="3595100"/>
              <a:ext cx="283575" cy="281975"/>
            </a:xfrm>
            <a:custGeom>
              <a:avLst/>
              <a:gdLst/>
              <a:ahLst/>
              <a:cxnLst/>
              <a:rect l="l" t="t" r="r" b="b"/>
              <a:pathLst>
                <a:path w="11343" h="11279" extrusionOk="0">
                  <a:moveTo>
                    <a:pt x="10945" y="0"/>
                  </a:moveTo>
                  <a:cubicBezTo>
                    <a:pt x="10854" y="0"/>
                    <a:pt x="10760" y="32"/>
                    <a:pt x="10681" y="95"/>
                  </a:cubicBezTo>
                  <a:lnTo>
                    <a:pt x="10082" y="693"/>
                  </a:lnTo>
                  <a:lnTo>
                    <a:pt x="347" y="693"/>
                  </a:lnTo>
                  <a:cubicBezTo>
                    <a:pt x="158" y="693"/>
                    <a:pt x="1" y="851"/>
                    <a:pt x="1" y="1040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7940" y="2804"/>
                  </a:lnTo>
                  <a:lnTo>
                    <a:pt x="3561" y="7215"/>
                  </a:lnTo>
                  <a:lnTo>
                    <a:pt x="3561" y="3529"/>
                  </a:lnTo>
                  <a:lnTo>
                    <a:pt x="1418" y="3529"/>
                  </a:lnTo>
                  <a:lnTo>
                    <a:pt x="1418" y="9357"/>
                  </a:lnTo>
                  <a:lnTo>
                    <a:pt x="820" y="9956"/>
                  </a:lnTo>
                  <a:cubicBezTo>
                    <a:pt x="725" y="10050"/>
                    <a:pt x="725" y="10302"/>
                    <a:pt x="820" y="10460"/>
                  </a:cubicBezTo>
                  <a:cubicBezTo>
                    <a:pt x="914" y="10523"/>
                    <a:pt x="977" y="10586"/>
                    <a:pt x="1072" y="10586"/>
                  </a:cubicBezTo>
                  <a:cubicBezTo>
                    <a:pt x="1135" y="10586"/>
                    <a:pt x="1261" y="10523"/>
                    <a:pt x="1292" y="10460"/>
                  </a:cubicBezTo>
                  <a:lnTo>
                    <a:pt x="1891" y="9861"/>
                  </a:lnTo>
                  <a:lnTo>
                    <a:pt x="7719" y="9861"/>
                  </a:lnTo>
                  <a:lnTo>
                    <a:pt x="7719" y="7750"/>
                  </a:lnTo>
                  <a:lnTo>
                    <a:pt x="4033" y="7750"/>
                  </a:lnTo>
                  <a:lnTo>
                    <a:pt x="8444" y="3340"/>
                  </a:lnTo>
                  <a:lnTo>
                    <a:pt x="8444" y="10932"/>
                  </a:lnTo>
                  <a:cubicBezTo>
                    <a:pt x="8444" y="11121"/>
                    <a:pt x="8602" y="11279"/>
                    <a:pt x="8791" y="11279"/>
                  </a:cubicBezTo>
                  <a:lnTo>
                    <a:pt x="10208" y="11279"/>
                  </a:lnTo>
                  <a:cubicBezTo>
                    <a:pt x="10397" y="11279"/>
                    <a:pt x="10555" y="11121"/>
                    <a:pt x="10555" y="10932"/>
                  </a:cubicBezTo>
                  <a:lnTo>
                    <a:pt x="10555" y="1197"/>
                  </a:lnTo>
                  <a:lnTo>
                    <a:pt x="11153" y="599"/>
                  </a:lnTo>
                  <a:cubicBezTo>
                    <a:pt x="11343" y="441"/>
                    <a:pt x="11343" y="252"/>
                    <a:pt x="11185" y="95"/>
                  </a:cubicBezTo>
                  <a:cubicBezTo>
                    <a:pt x="11122" y="32"/>
                    <a:pt x="11035" y="0"/>
                    <a:pt x="109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62"/>
            <p:cNvSpPr/>
            <p:nvPr/>
          </p:nvSpPr>
          <p:spPr>
            <a:xfrm>
              <a:off x="-44221675" y="3788850"/>
              <a:ext cx="18900" cy="52800"/>
            </a:xfrm>
            <a:custGeom>
              <a:avLst/>
              <a:gdLst/>
              <a:ahLst/>
              <a:cxnLst/>
              <a:rect l="l" t="t" r="r" b="b"/>
              <a:pathLst>
                <a:path w="756" h="2112" extrusionOk="0">
                  <a:moveTo>
                    <a:pt x="0" y="0"/>
                  </a:moveTo>
                  <a:lnTo>
                    <a:pt x="0" y="2111"/>
                  </a:lnTo>
                  <a:lnTo>
                    <a:pt x="410" y="2111"/>
                  </a:lnTo>
                  <a:cubicBezTo>
                    <a:pt x="599" y="2111"/>
                    <a:pt x="756" y="1954"/>
                    <a:pt x="756" y="1765"/>
                  </a:cubicBezTo>
                  <a:lnTo>
                    <a:pt x="756" y="347"/>
                  </a:ln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4" name="Google Shape;8174;p62"/>
          <p:cNvGrpSpPr/>
          <p:nvPr/>
        </p:nvGrpSpPr>
        <p:grpSpPr>
          <a:xfrm>
            <a:off x="4858968" y="1532275"/>
            <a:ext cx="356221" cy="354973"/>
            <a:chOff x="-13947000" y="3212800"/>
            <a:chExt cx="353675" cy="352400"/>
          </a:xfrm>
        </p:grpSpPr>
        <p:sp>
          <p:nvSpPr>
            <p:cNvPr id="8175" name="Google Shape;8175;p62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62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7" name="Google Shape;8177;p62"/>
          <p:cNvGrpSpPr/>
          <p:nvPr/>
        </p:nvGrpSpPr>
        <p:grpSpPr>
          <a:xfrm>
            <a:off x="4858981" y="1973145"/>
            <a:ext cx="356196" cy="354670"/>
            <a:chOff x="-13946200" y="3647075"/>
            <a:chExt cx="353650" cy="352100"/>
          </a:xfrm>
        </p:grpSpPr>
        <p:sp>
          <p:nvSpPr>
            <p:cNvPr id="8178" name="Google Shape;8178;p62"/>
            <p:cNvSpPr/>
            <p:nvPr/>
          </p:nvSpPr>
          <p:spPr>
            <a:xfrm>
              <a:off x="-13717000" y="3647075"/>
              <a:ext cx="124450" cy="144150"/>
            </a:xfrm>
            <a:custGeom>
              <a:avLst/>
              <a:gdLst/>
              <a:ahLst/>
              <a:cxnLst/>
              <a:rect l="l" t="t" r="r" b="b"/>
              <a:pathLst>
                <a:path w="4978" h="5766" extrusionOk="0">
                  <a:moveTo>
                    <a:pt x="0" y="1"/>
                  </a:moveTo>
                  <a:lnTo>
                    <a:pt x="0" y="2868"/>
                  </a:lnTo>
                  <a:cubicBezTo>
                    <a:pt x="0" y="4317"/>
                    <a:pt x="1103" y="5514"/>
                    <a:pt x="2489" y="5703"/>
                  </a:cubicBezTo>
                  <a:cubicBezTo>
                    <a:pt x="1985" y="5167"/>
                    <a:pt x="1670" y="4474"/>
                    <a:pt x="1670" y="3687"/>
                  </a:cubicBezTo>
                  <a:lnTo>
                    <a:pt x="1670" y="2017"/>
                  </a:lnTo>
                  <a:cubicBezTo>
                    <a:pt x="1670" y="1796"/>
                    <a:pt x="1859" y="1607"/>
                    <a:pt x="2079" y="1607"/>
                  </a:cubicBezTo>
                  <a:cubicBezTo>
                    <a:pt x="2268" y="1607"/>
                    <a:pt x="2489" y="1796"/>
                    <a:pt x="2489" y="2017"/>
                  </a:cubicBezTo>
                  <a:lnTo>
                    <a:pt x="2489" y="3687"/>
                  </a:lnTo>
                  <a:cubicBezTo>
                    <a:pt x="2489" y="4821"/>
                    <a:pt x="3434" y="5766"/>
                    <a:pt x="4568" y="5766"/>
                  </a:cubicBezTo>
                  <a:lnTo>
                    <a:pt x="4978" y="5766"/>
                  </a:lnTo>
                  <a:lnTo>
                    <a:pt x="4978" y="379"/>
                  </a:lnTo>
                  <a:cubicBezTo>
                    <a:pt x="4978" y="127"/>
                    <a:pt x="4789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62"/>
            <p:cNvSpPr/>
            <p:nvPr/>
          </p:nvSpPr>
          <p:spPr>
            <a:xfrm>
              <a:off x="-13801275" y="3647075"/>
              <a:ext cx="63025" cy="61075"/>
            </a:xfrm>
            <a:custGeom>
              <a:avLst/>
              <a:gdLst/>
              <a:ahLst/>
              <a:cxnLst/>
              <a:rect l="l" t="t" r="r" b="b"/>
              <a:pathLst>
                <a:path w="2521" h="2443" extrusionOk="0">
                  <a:moveTo>
                    <a:pt x="0" y="1"/>
                  </a:moveTo>
                  <a:lnTo>
                    <a:pt x="0" y="2017"/>
                  </a:lnTo>
                  <a:cubicBezTo>
                    <a:pt x="347" y="2300"/>
                    <a:pt x="796" y="2442"/>
                    <a:pt x="1248" y="2442"/>
                  </a:cubicBezTo>
                  <a:cubicBezTo>
                    <a:pt x="1701" y="2442"/>
                    <a:pt x="2158" y="2300"/>
                    <a:pt x="2520" y="2017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62"/>
            <p:cNvSpPr/>
            <p:nvPr/>
          </p:nvSpPr>
          <p:spPr>
            <a:xfrm>
              <a:off x="-13946200" y="3647075"/>
              <a:ext cx="124450" cy="143400"/>
            </a:xfrm>
            <a:custGeom>
              <a:avLst/>
              <a:gdLst/>
              <a:ahLst/>
              <a:cxnLst/>
              <a:rect l="l" t="t" r="r" b="b"/>
              <a:pathLst>
                <a:path w="4978" h="5736" extrusionOk="0">
                  <a:moveTo>
                    <a:pt x="441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5734"/>
                  </a:lnTo>
                  <a:lnTo>
                    <a:pt x="441" y="5734"/>
                  </a:lnTo>
                  <a:cubicBezTo>
                    <a:pt x="460" y="5735"/>
                    <a:pt x="478" y="5735"/>
                    <a:pt x="496" y="5735"/>
                  </a:cubicBezTo>
                  <a:cubicBezTo>
                    <a:pt x="1605" y="5735"/>
                    <a:pt x="2489" y="4802"/>
                    <a:pt x="2489" y="3687"/>
                  </a:cubicBezTo>
                  <a:lnTo>
                    <a:pt x="2489" y="2048"/>
                  </a:lnTo>
                  <a:cubicBezTo>
                    <a:pt x="2489" y="1796"/>
                    <a:pt x="2678" y="1607"/>
                    <a:pt x="2867" y="1607"/>
                  </a:cubicBezTo>
                  <a:cubicBezTo>
                    <a:pt x="3119" y="1607"/>
                    <a:pt x="3308" y="1796"/>
                    <a:pt x="3308" y="2048"/>
                  </a:cubicBezTo>
                  <a:lnTo>
                    <a:pt x="3308" y="3687"/>
                  </a:lnTo>
                  <a:cubicBezTo>
                    <a:pt x="3308" y="4474"/>
                    <a:pt x="2993" y="5199"/>
                    <a:pt x="2489" y="5703"/>
                  </a:cubicBezTo>
                  <a:cubicBezTo>
                    <a:pt x="3907" y="5514"/>
                    <a:pt x="4978" y="4317"/>
                    <a:pt x="4978" y="2868"/>
                  </a:cubicBezTo>
                  <a:lnTo>
                    <a:pt x="49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62"/>
            <p:cNvSpPr/>
            <p:nvPr/>
          </p:nvSpPr>
          <p:spPr>
            <a:xfrm>
              <a:off x="-13946200" y="3873900"/>
              <a:ext cx="352875" cy="125275"/>
            </a:xfrm>
            <a:custGeom>
              <a:avLst/>
              <a:gdLst/>
              <a:ahLst/>
              <a:cxnLst/>
              <a:rect l="l" t="t" r="r" b="b"/>
              <a:pathLst>
                <a:path w="14115" h="5011" extrusionOk="0">
                  <a:moveTo>
                    <a:pt x="4915" y="1"/>
                  </a:moveTo>
                  <a:lnTo>
                    <a:pt x="5766" y="1639"/>
                  </a:lnTo>
                  <a:cubicBezTo>
                    <a:pt x="5829" y="1797"/>
                    <a:pt x="5797" y="1986"/>
                    <a:pt x="5671" y="2112"/>
                  </a:cubicBezTo>
                  <a:cubicBezTo>
                    <a:pt x="5388" y="2332"/>
                    <a:pt x="5072" y="2458"/>
                    <a:pt x="4726" y="2458"/>
                  </a:cubicBezTo>
                  <a:cubicBezTo>
                    <a:pt x="4253" y="2458"/>
                    <a:pt x="3812" y="2206"/>
                    <a:pt x="3560" y="1828"/>
                  </a:cubicBezTo>
                  <a:cubicBezTo>
                    <a:pt x="3434" y="1671"/>
                    <a:pt x="3245" y="1592"/>
                    <a:pt x="3056" y="1592"/>
                  </a:cubicBezTo>
                  <a:cubicBezTo>
                    <a:pt x="2867" y="1592"/>
                    <a:pt x="2678" y="1671"/>
                    <a:pt x="2552" y="1828"/>
                  </a:cubicBezTo>
                  <a:cubicBezTo>
                    <a:pt x="2289" y="2214"/>
                    <a:pt x="1845" y="2411"/>
                    <a:pt x="1397" y="2411"/>
                  </a:cubicBezTo>
                  <a:cubicBezTo>
                    <a:pt x="931" y="2411"/>
                    <a:pt x="462" y="2199"/>
                    <a:pt x="189" y="1765"/>
                  </a:cubicBezTo>
                  <a:cubicBezTo>
                    <a:pt x="158" y="1702"/>
                    <a:pt x="95" y="1671"/>
                    <a:pt x="0" y="1608"/>
                  </a:cubicBezTo>
                  <a:lnTo>
                    <a:pt x="0" y="4569"/>
                  </a:lnTo>
                  <a:cubicBezTo>
                    <a:pt x="0" y="4821"/>
                    <a:pt x="189" y="5010"/>
                    <a:pt x="441" y="5010"/>
                  </a:cubicBezTo>
                  <a:lnTo>
                    <a:pt x="13705" y="5010"/>
                  </a:lnTo>
                  <a:cubicBezTo>
                    <a:pt x="13957" y="5010"/>
                    <a:pt x="14114" y="4821"/>
                    <a:pt x="14114" y="4569"/>
                  </a:cubicBezTo>
                  <a:lnTo>
                    <a:pt x="14114" y="1608"/>
                  </a:lnTo>
                  <a:cubicBezTo>
                    <a:pt x="14020" y="1671"/>
                    <a:pt x="13957" y="1702"/>
                    <a:pt x="13894" y="1765"/>
                  </a:cubicBezTo>
                  <a:cubicBezTo>
                    <a:pt x="13637" y="2199"/>
                    <a:pt x="13176" y="2411"/>
                    <a:pt x="12710" y="2411"/>
                  </a:cubicBezTo>
                  <a:cubicBezTo>
                    <a:pt x="12261" y="2411"/>
                    <a:pt x="11809" y="2214"/>
                    <a:pt x="11531" y="1828"/>
                  </a:cubicBezTo>
                  <a:cubicBezTo>
                    <a:pt x="11421" y="1671"/>
                    <a:pt x="11240" y="1592"/>
                    <a:pt x="11054" y="1592"/>
                  </a:cubicBezTo>
                  <a:cubicBezTo>
                    <a:pt x="10869" y="1592"/>
                    <a:pt x="10680" y="1671"/>
                    <a:pt x="10554" y="1828"/>
                  </a:cubicBezTo>
                  <a:cubicBezTo>
                    <a:pt x="10271" y="2206"/>
                    <a:pt x="9861" y="2458"/>
                    <a:pt x="9389" y="2458"/>
                  </a:cubicBezTo>
                  <a:cubicBezTo>
                    <a:pt x="9011" y="2458"/>
                    <a:pt x="8664" y="2332"/>
                    <a:pt x="8444" y="2112"/>
                  </a:cubicBezTo>
                  <a:cubicBezTo>
                    <a:pt x="8317" y="1986"/>
                    <a:pt x="8286" y="1797"/>
                    <a:pt x="8349" y="1639"/>
                  </a:cubicBezTo>
                  <a:lnTo>
                    <a:pt x="91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62"/>
            <p:cNvSpPr/>
            <p:nvPr/>
          </p:nvSpPr>
          <p:spPr>
            <a:xfrm>
              <a:off x="-13713850" y="3810125"/>
              <a:ext cx="120525" cy="105075"/>
            </a:xfrm>
            <a:custGeom>
              <a:avLst/>
              <a:gdLst/>
              <a:ahLst/>
              <a:cxnLst/>
              <a:rect l="l" t="t" r="r" b="b"/>
              <a:pathLst>
                <a:path w="4821" h="4203" extrusionOk="0">
                  <a:moveTo>
                    <a:pt x="2079" y="0"/>
                  </a:moveTo>
                  <a:lnTo>
                    <a:pt x="0" y="4190"/>
                  </a:lnTo>
                  <a:lnTo>
                    <a:pt x="189" y="4190"/>
                  </a:lnTo>
                  <a:cubicBezTo>
                    <a:pt x="378" y="4127"/>
                    <a:pt x="504" y="4064"/>
                    <a:pt x="599" y="3938"/>
                  </a:cubicBezTo>
                  <a:cubicBezTo>
                    <a:pt x="882" y="3529"/>
                    <a:pt x="1323" y="3324"/>
                    <a:pt x="1764" y="3324"/>
                  </a:cubicBezTo>
                  <a:cubicBezTo>
                    <a:pt x="2205" y="3324"/>
                    <a:pt x="2647" y="3529"/>
                    <a:pt x="2930" y="3938"/>
                  </a:cubicBezTo>
                  <a:cubicBezTo>
                    <a:pt x="3027" y="4099"/>
                    <a:pt x="3197" y="4202"/>
                    <a:pt x="3386" y="4202"/>
                  </a:cubicBezTo>
                  <a:cubicBezTo>
                    <a:pt x="3568" y="4202"/>
                    <a:pt x="3768" y="4107"/>
                    <a:pt x="3938" y="3875"/>
                  </a:cubicBezTo>
                  <a:cubicBezTo>
                    <a:pt x="4190" y="3560"/>
                    <a:pt x="4505" y="3403"/>
                    <a:pt x="4820" y="3308"/>
                  </a:cubicBezTo>
                  <a:lnTo>
                    <a:pt x="4820" y="95"/>
                  </a:lnTo>
                  <a:lnTo>
                    <a:pt x="2741" y="95"/>
                  </a:lnTo>
                  <a:cubicBezTo>
                    <a:pt x="2521" y="95"/>
                    <a:pt x="2332" y="32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62"/>
            <p:cNvSpPr/>
            <p:nvPr/>
          </p:nvSpPr>
          <p:spPr>
            <a:xfrm>
              <a:off x="-13946200" y="3810125"/>
              <a:ext cx="121300" cy="105175"/>
            </a:xfrm>
            <a:custGeom>
              <a:avLst/>
              <a:gdLst/>
              <a:ahLst/>
              <a:cxnLst/>
              <a:rect l="l" t="t" r="r" b="b"/>
              <a:pathLst>
                <a:path w="4852" h="4207" extrusionOk="0">
                  <a:moveTo>
                    <a:pt x="2773" y="0"/>
                  </a:moveTo>
                  <a:cubicBezTo>
                    <a:pt x="2521" y="32"/>
                    <a:pt x="2332" y="95"/>
                    <a:pt x="2080" y="95"/>
                  </a:cubicBezTo>
                  <a:lnTo>
                    <a:pt x="0" y="95"/>
                  </a:lnTo>
                  <a:lnTo>
                    <a:pt x="0" y="3340"/>
                  </a:lnTo>
                  <a:cubicBezTo>
                    <a:pt x="315" y="3434"/>
                    <a:pt x="630" y="3592"/>
                    <a:pt x="882" y="3907"/>
                  </a:cubicBezTo>
                  <a:cubicBezTo>
                    <a:pt x="1048" y="4118"/>
                    <a:pt x="1244" y="4206"/>
                    <a:pt x="1422" y="4206"/>
                  </a:cubicBezTo>
                  <a:cubicBezTo>
                    <a:pt x="1617" y="4206"/>
                    <a:pt x="1792" y="4102"/>
                    <a:pt x="1890" y="3938"/>
                  </a:cubicBezTo>
                  <a:cubicBezTo>
                    <a:pt x="2174" y="3529"/>
                    <a:pt x="2615" y="3324"/>
                    <a:pt x="3056" y="3324"/>
                  </a:cubicBezTo>
                  <a:cubicBezTo>
                    <a:pt x="3497" y="3324"/>
                    <a:pt x="3938" y="3529"/>
                    <a:pt x="4222" y="3938"/>
                  </a:cubicBezTo>
                  <a:cubicBezTo>
                    <a:pt x="4285" y="4096"/>
                    <a:pt x="4442" y="4190"/>
                    <a:pt x="4663" y="4190"/>
                  </a:cubicBezTo>
                  <a:lnTo>
                    <a:pt x="4852" y="4190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84" name="Google Shape;8184;p62"/>
          <p:cNvSpPr/>
          <p:nvPr/>
        </p:nvSpPr>
        <p:spPr>
          <a:xfrm>
            <a:off x="4902088" y="2417809"/>
            <a:ext cx="271340" cy="353864"/>
          </a:xfrm>
          <a:custGeom>
            <a:avLst/>
            <a:gdLst/>
            <a:ahLst/>
            <a:cxnLst/>
            <a:rect l="l" t="t" r="r" b="b"/>
            <a:pathLst>
              <a:path w="10776" h="14052" extrusionOk="0">
                <a:moveTo>
                  <a:pt x="5388" y="0"/>
                </a:moveTo>
                <a:cubicBezTo>
                  <a:pt x="3939" y="0"/>
                  <a:pt x="2741" y="1071"/>
                  <a:pt x="2552" y="2489"/>
                </a:cubicBezTo>
                <a:lnTo>
                  <a:pt x="4569" y="2489"/>
                </a:lnTo>
                <a:cubicBezTo>
                  <a:pt x="4789" y="2489"/>
                  <a:pt x="5010" y="2678"/>
                  <a:pt x="5010" y="2867"/>
                </a:cubicBezTo>
                <a:cubicBezTo>
                  <a:pt x="5010" y="3056"/>
                  <a:pt x="4789" y="3277"/>
                  <a:pt x="4569" y="3277"/>
                </a:cubicBezTo>
                <a:lnTo>
                  <a:pt x="2489" y="3277"/>
                </a:lnTo>
                <a:lnTo>
                  <a:pt x="2489" y="4096"/>
                </a:lnTo>
                <a:lnTo>
                  <a:pt x="4569" y="4096"/>
                </a:lnTo>
                <a:cubicBezTo>
                  <a:pt x="4789" y="4096"/>
                  <a:pt x="5010" y="4285"/>
                  <a:pt x="5010" y="4537"/>
                </a:cubicBezTo>
                <a:cubicBezTo>
                  <a:pt x="5010" y="4757"/>
                  <a:pt x="4789" y="4915"/>
                  <a:pt x="4569" y="4915"/>
                </a:cubicBezTo>
                <a:lnTo>
                  <a:pt x="2489" y="4915"/>
                </a:lnTo>
                <a:lnTo>
                  <a:pt x="2489" y="5734"/>
                </a:lnTo>
                <a:lnTo>
                  <a:pt x="4569" y="5734"/>
                </a:lnTo>
                <a:cubicBezTo>
                  <a:pt x="4789" y="5734"/>
                  <a:pt x="5010" y="5955"/>
                  <a:pt x="5010" y="6144"/>
                </a:cubicBezTo>
                <a:cubicBezTo>
                  <a:pt x="5010" y="6396"/>
                  <a:pt x="4789" y="6585"/>
                  <a:pt x="4569" y="6585"/>
                </a:cubicBezTo>
                <a:lnTo>
                  <a:pt x="2552" y="6585"/>
                </a:lnTo>
                <a:cubicBezTo>
                  <a:pt x="2741" y="7845"/>
                  <a:pt x="3750" y="8822"/>
                  <a:pt x="5010" y="9011"/>
                </a:cubicBezTo>
                <a:lnTo>
                  <a:pt x="5010" y="9861"/>
                </a:lnTo>
                <a:cubicBezTo>
                  <a:pt x="2804" y="9641"/>
                  <a:pt x="1072" y="7876"/>
                  <a:pt x="851" y="5671"/>
                </a:cubicBezTo>
                <a:lnTo>
                  <a:pt x="851" y="5671"/>
                </a:lnTo>
                <a:cubicBezTo>
                  <a:pt x="977" y="5703"/>
                  <a:pt x="1135" y="5734"/>
                  <a:pt x="1261" y="5734"/>
                </a:cubicBezTo>
                <a:cubicBezTo>
                  <a:pt x="1418" y="5734"/>
                  <a:pt x="1544" y="5703"/>
                  <a:pt x="1702" y="5671"/>
                </a:cubicBezTo>
                <a:lnTo>
                  <a:pt x="1702" y="3340"/>
                </a:lnTo>
                <a:cubicBezTo>
                  <a:pt x="1576" y="3308"/>
                  <a:pt x="1418" y="3277"/>
                  <a:pt x="1261" y="3277"/>
                </a:cubicBezTo>
                <a:cubicBezTo>
                  <a:pt x="599" y="3277"/>
                  <a:pt x="0" y="3812"/>
                  <a:pt x="0" y="4537"/>
                </a:cubicBezTo>
                <a:lnTo>
                  <a:pt x="0" y="5356"/>
                </a:lnTo>
                <a:cubicBezTo>
                  <a:pt x="0" y="8191"/>
                  <a:pt x="2206" y="10523"/>
                  <a:pt x="4947" y="10712"/>
                </a:cubicBezTo>
                <a:lnTo>
                  <a:pt x="4947" y="11657"/>
                </a:lnTo>
                <a:cubicBezTo>
                  <a:pt x="4002" y="11846"/>
                  <a:pt x="3308" y="12697"/>
                  <a:pt x="3308" y="13673"/>
                </a:cubicBezTo>
                <a:cubicBezTo>
                  <a:pt x="3308" y="13894"/>
                  <a:pt x="3497" y="14051"/>
                  <a:pt x="3750" y="14051"/>
                </a:cubicBezTo>
                <a:lnTo>
                  <a:pt x="7058" y="14051"/>
                </a:lnTo>
                <a:cubicBezTo>
                  <a:pt x="7278" y="14051"/>
                  <a:pt x="7436" y="13862"/>
                  <a:pt x="7436" y="13673"/>
                </a:cubicBezTo>
                <a:cubicBezTo>
                  <a:pt x="7436" y="12697"/>
                  <a:pt x="6743" y="11815"/>
                  <a:pt x="5797" y="11657"/>
                </a:cubicBezTo>
                <a:lnTo>
                  <a:pt x="5797" y="10712"/>
                </a:lnTo>
                <a:cubicBezTo>
                  <a:pt x="8570" y="10523"/>
                  <a:pt x="10775" y="8191"/>
                  <a:pt x="10775" y="5356"/>
                </a:cubicBezTo>
                <a:lnTo>
                  <a:pt x="10775" y="4537"/>
                </a:lnTo>
                <a:cubicBezTo>
                  <a:pt x="10775" y="3875"/>
                  <a:pt x="10240" y="3277"/>
                  <a:pt x="9515" y="3277"/>
                </a:cubicBezTo>
                <a:cubicBezTo>
                  <a:pt x="9357" y="3277"/>
                  <a:pt x="9263" y="3308"/>
                  <a:pt x="9137" y="3340"/>
                </a:cubicBezTo>
                <a:lnTo>
                  <a:pt x="9137" y="5671"/>
                </a:lnTo>
                <a:cubicBezTo>
                  <a:pt x="9263" y="5703"/>
                  <a:pt x="9420" y="5734"/>
                  <a:pt x="9515" y="5734"/>
                </a:cubicBezTo>
                <a:cubicBezTo>
                  <a:pt x="9672" y="5734"/>
                  <a:pt x="9798" y="5703"/>
                  <a:pt x="9925" y="5671"/>
                </a:cubicBezTo>
                <a:lnTo>
                  <a:pt x="9925" y="5671"/>
                </a:lnTo>
                <a:cubicBezTo>
                  <a:pt x="9767" y="7876"/>
                  <a:pt x="8003" y="9641"/>
                  <a:pt x="5797" y="9861"/>
                </a:cubicBezTo>
                <a:lnTo>
                  <a:pt x="5797" y="9011"/>
                </a:lnTo>
                <a:cubicBezTo>
                  <a:pt x="7058" y="8822"/>
                  <a:pt x="8034" y="7845"/>
                  <a:pt x="8223" y="6585"/>
                </a:cubicBezTo>
                <a:lnTo>
                  <a:pt x="6207" y="6585"/>
                </a:lnTo>
                <a:cubicBezTo>
                  <a:pt x="5986" y="6585"/>
                  <a:pt x="5829" y="6396"/>
                  <a:pt x="5829" y="6144"/>
                </a:cubicBezTo>
                <a:cubicBezTo>
                  <a:pt x="5829" y="5892"/>
                  <a:pt x="6018" y="5734"/>
                  <a:pt x="6207" y="5734"/>
                </a:cubicBezTo>
                <a:lnTo>
                  <a:pt x="8318" y="5734"/>
                </a:lnTo>
                <a:lnTo>
                  <a:pt x="8318" y="4915"/>
                </a:lnTo>
                <a:lnTo>
                  <a:pt x="6207" y="4915"/>
                </a:lnTo>
                <a:cubicBezTo>
                  <a:pt x="5986" y="4915"/>
                  <a:pt x="5829" y="4726"/>
                  <a:pt x="5829" y="4537"/>
                </a:cubicBezTo>
                <a:cubicBezTo>
                  <a:pt x="5829" y="4285"/>
                  <a:pt x="6018" y="4096"/>
                  <a:pt x="6207" y="4096"/>
                </a:cubicBezTo>
                <a:lnTo>
                  <a:pt x="8318" y="4096"/>
                </a:lnTo>
                <a:lnTo>
                  <a:pt x="8318" y="3277"/>
                </a:lnTo>
                <a:lnTo>
                  <a:pt x="6207" y="3277"/>
                </a:lnTo>
                <a:cubicBezTo>
                  <a:pt x="5986" y="3277"/>
                  <a:pt x="5829" y="3056"/>
                  <a:pt x="5829" y="2867"/>
                </a:cubicBezTo>
                <a:cubicBezTo>
                  <a:pt x="5829" y="2678"/>
                  <a:pt x="6018" y="2489"/>
                  <a:pt x="6207" y="2489"/>
                </a:cubicBezTo>
                <a:lnTo>
                  <a:pt x="8223" y="2489"/>
                </a:lnTo>
                <a:cubicBezTo>
                  <a:pt x="8034" y="1071"/>
                  <a:pt x="6806" y="0"/>
                  <a:pt x="53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85" name="Google Shape;8185;p62"/>
          <p:cNvGrpSpPr/>
          <p:nvPr/>
        </p:nvGrpSpPr>
        <p:grpSpPr>
          <a:xfrm>
            <a:off x="6642374" y="1532628"/>
            <a:ext cx="357002" cy="354267"/>
            <a:chOff x="-12163025" y="3214275"/>
            <a:chExt cx="354450" cy="351700"/>
          </a:xfrm>
        </p:grpSpPr>
        <p:sp>
          <p:nvSpPr>
            <p:cNvPr id="8186" name="Google Shape;8186;p62"/>
            <p:cNvSpPr/>
            <p:nvPr/>
          </p:nvSpPr>
          <p:spPr>
            <a:xfrm>
              <a:off x="-12163025" y="3214275"/>
              <a:ext cx="354450" cy="165025"/>
            </a:xfrm>
            <a:custGeom>
              <a:avLst/>
              <a:gdLst/>
              <a:ahLst/>
              <a:cxnLst/>
              <a:rect l="l" t="t" r="r" b="b"/>
              <a:pathLst>
                <a:path w="14178" h="6601" extrusionOk="0">
                  <a:moveTo>
                    <a:pt x="10271" y="1812"/>
                  </a:moveTo>
                  <a:cubicBezTo>
                    <a:pt x="10649" y="1812"/>
                    <a:pt x="10996" y="1844"/>
                    <a:pt x="11342" y="1970"/>
                  </a:cubicBezTo>
                  <a:cubicBezTo>
                    <a:pt x="11626" y="2064"/>
                    <a:pt x="11846" y="2096"/>
                    <a:pt x="12130" y="2096"/>
                  </a:cubicBezTo>
                  <a:cubicBezTo>
                    <a:pt x="12350" y="2096"/>
                    <a:pt x="12508" y="2285"/>
                    <a:pt x="12508" y="2505"/>
                  </a:cubicBezTo>
                  <a:lnTo>
                    <a:pt x="12508" y="2820"/>
                  </a:lnTo>
                  <a:cubicBezTo>
                    <a:pt x="12508" y="3955"/>
                    <a:pt x="11563" y="4900"/>
                    <a:pt x="10429" y="4900"/>
                  </a:cubicBezTo>
                  <a:lnTo>
                    <a:pt x="9767" y="4900"/>
                  </a:lnTo>
                  <a:cubicBezTo>
                    <a:pt x="9105" y="4900"/>
                    <a:pt x="8507" y="4553"/>
                    <a:pt x="8192" y="3923"/>
                  </a:cubicBezTo>
                  <a:lnTo>
                    <a:pt x="7908" y="3324"/>
                  </a:lnTo>
                  <a:cubicBezTo>
                    <a:pt x="7877" y="3198"/>
                    <a:pt x="7908" y="3041"/>
                    <a:pt x="8034" y="2883"/>
                  </a:cubicBezTo>
                  <a:lnTo>
                    <a:pt x="8349" y="2568"/>
                  </a:lnTo>
                  <a:cubicBezTo>
                    <a:pt x="8979" y="1938"/>
                    <a:pt x="9735" y="1812"/>
                    <a:pt x="10271" y="1812"/>
                  </a:cubicBezTo>
                  <a:close/>
                  <a:moveTo>
                    <a:pt x="3939" y="1844"/>
                  </a:moveTo>
                  <a:cubicBezTo>
                    <a:pt x="4474" y="1844"/>
                    <a:pt x="5262" y="1970"/>
                    <a:pt x="5892" y="2600"/>
                  </a:cubicBezTo>
                  <a:lnTo>
                    <a:pt x="6207" y="2915"/>
                  </a:lnTo>
                  <a:cubicBezTo>
                    <a:pt x="6333" y="3041"/>
                    <a:pt x="6364" y="3230"/>
                    <a:pt x="6301" y="3387"/>
                  </a:cubicBezTo>
                  <a:lnTo>
                    <a:pt x="6018" y="3986"/>
                  </a:lnTo>
                  <a:cubicBezTo>
                    <a:pt x="5703" y="4585"/>
                    <a:pt x="5104" y="4963"/>
                    <a:pt x="4443" y="4963"/>
                  </a:cubicBezTo>
                  <a:lnTo>
                    <a:pt x="3781" y="4963"/>
                  </a:lnTo>
                  <a:cubicBezTo>
                    <a:pt x="2647" y="4963"/>
                    <a:pt x="1702" y="4018"/>
                    <a:pt x="1702" y="2883"/>
                  </a:cubicBezTo>
                  <a:lnTo>
                    <a:pt x="1702" y="2537"/>
                  </a:lnTo>
                  <a:lnTo>
                    <a:pt x="1733" y="2537"/>
                  </a:lnTo>
                  <a:cubicBezTo>
                    <a:pt x="1733" y="2285"/>
                    <a:pt x="1891" y="2127"/>
                    <a:pt x="2111" y="2127"/>
                  </a:cubicBezTo>
                  <a:cubicBezTo>
                    <a:pt x="2395" y="2127"/>
                    <a:pt x="2678" y="2096"/>
                    <a:pt x="2899" y="2001"/>
                  </a:cubicBezTo>
                  <a:cubicBezTo>
                    <a:pt x="3277" y="1907"/>
                    <a:pt x="3623" y="1844"/>
                    <a:pt x="3939" y="1844"/>
                  </a:cubicBezTo>
                  <a:close/>
                  <a:moveTo>
                    <a:pt x="13784" y="1"/>
                  </a:moveTo>
                  <a:cubicBezTo>
                    <a:pt x="13713" y="1"/>
                    <a:pt x="13642" y="16"/>
                    <a:pt x="13579" y="48"/>
                  </a:cubicBezTo>
                  <a:lnTo>
                    <a:pt x="13043" y="331"/>
                  </a:lnTo>
                  <a:cubicBezTo>
                    <a:pt x="12798" y="445"/>
                    <a:pt x="12552" y="502"/>
                    <a:pt x="12299" y="502"/>
                  </a:cubicBezTo>
                  <a:cubicBezTo>
                    <a:pt x="12131" y="502"/>
                    <a:pt x="11960" y="476"/>
                    <a:pt x="11783" y="426"/>
                  </a:cubicBezTo>
                  <a:cubicBezTo>
                    <a:pt x="11291" y="283"/>
                    <a:pt x="10793" y="213"/>
                    <a:pt x="10307" y="213"/>
                  </a:cubicBezTo>
                  <a:cubicBezTo>
                    <a:pt x="9083" y="213"/>
                    <a:pt x="7932" y="654"/>
                    <a:pt x="7121" y="1466"/>
                  </a:cubicBezTo>
                  <a:lnTo>
                    <a:pt x="7089" y="1497"/>
                  </a:lnTo>
                  <a:lnTo>
                    <a:pt x="7058" y="1466"/>
                  </a:lnTo>
                  <a:cubicBezTo>
                    <a:pt x="6246" y="654"/>
                    <a:pt x="5127" y="213"/>
                    <a:pt x="3898" y="213"/>
                  </a:cubicBezTo>
                  <a:cubicBezTo>
                    <a:pt x="3410" y="213"/>
                    <a:pt x="2905" y="283"/>
                    <a:pt x="2395" y="426"/>
                  </a:cubicBezTo>
                  <a:cubicBezTo>
                    <a:pt x="2231" y="476"/>
                    <a:pt x="2062" y="502"/>
                    <a:pt x="1892" y="502"/>
                  </a:cubicBezTo>
                  <a:cubicBezTo>
                    <a:pt x="1637" y="502"/>
                    <a:pt x="1380" y="445"/>
                    <a:pt x="1135" y="331"/>
                  </a:cubicBezTo>
                  <a:lnTo>
                    <a:pt x="599" y="48"/>
                  </a:lnTo>
                  <a:cubicBezTo>
                    <a:pt x="546" y="21"/>
                    <a:pt x="487" y="12"/>
                    <a:pt x="427" y="12"/>
                  </a:cubicBezTo>
                  <a:cubicBezTo>
                    <a:pt x="345" y="12"/>
                    <a:pt x="262" y="30"/>
                    <a:pt x="189" y="48"/>
                  </a:cubicBezTo>
                  <a:cubicBezTo>
                    <a:pt x="95" y="111"/>
                    <a:pt x="0" y="237"/>
                    <a:pt x="0" y="394"/>
                  </a:cubicBezTo>
                  <a:lnTo>
                    <a:pt x="0" y="2883"/>
                  </a:lnTo>
                  <a:cubicBezTo>
                    <a:pt x="63" y="4931"/>
                    <a:pt x="1733" y="6601"/>
                    <a:pt x="3781" y="6601"/>
                  </a:cubicBezTo>
                  <a:lnTo>
                    <a:pt x="4443" y="6601"/>
                  </a:lnTo>
                  <a:cubicBezTo>
                    <a:pt x="5514" y="6601"/>
                    <a:pt x="6490" y="6128"/>
                    <a:pt x="7121" y="5278"/>
                  </a:cubicBezTo>
                  <a:cubicBezTo>
                    <a:pt x="7751" y="6128"/>
                    <a:pt x="8727" y="6601"/>
                    <a:pt x="9798" y="6601"/>
                  </a:cubicBezTo>
                  <a:lnTo>
                    <a:pt x="10460" y="6601"/>
                  </a:lnTo>
                  <a:cubicBezTo>
                    <a:pt x="12508" y="6601"/>
                    <a:pt x="14178" y="4931"/>
                    <a:pt x="14178" y="2883"/>
                  </a:cubicBezTo>
                  <a:lnTo>
                    <a:pt x="14178" y="394"/>
                  </a:lnTo>
                  <a:cubicBezTo>
                    <a:pt x="14178" y="237"/>
                    <a:pt x="14083" y="142"/>
                    <a:pt x="13989" y="48"/>
                  </a:cubicBezTo>
                  <a:cubicBezTo>
                    <a:pt x="13926" y="16"/>
                    <a:pt x="13855" y="1"/>
                    <a:pt x="137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62"/>
            <p:cNvSpPr/>
            <p:nvPr/>
          </p:nvSpPr>
          <p:spPr>
            <a:xfrm>
              <a:off x="-12161450" y="3503725"/>
              <a:ext cx="41775" cy="62250"/>
            </a:xfrm>
            <a:custGeom>
              <a:avLst/>
              <a:gdLst/>
              <a:ahLst/>
              <a:cxnLst/>
              <a:rect l="l" t="t" r="r" b="b"/>
              <a:pathLst>
                <a:path w="1671" h="2490" extrusionOk="0">
                  <a:moveTo>
                    <a:pt x="0" y="1"/>
                  </a:moveTo>
                  <a:lnTo>
                    <a:pt x="0" y="1670"/>
                  </a:lnTo>
                  <a:cubicBezTo>
                    <a:pt x="0" y="2143"/>
                    <a:pt x="378" y="2490"/>
                    <a:pt x="851" y="2490"/>
                  </a:cubicBezTo>
                  <a:cubicBezTo>
                    <a:pt x="1324" y="2490"/>
                    <a:pt x="1670" y="2143"/>
                    <a:pt x="1670" y="1670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62"/>
            <p:cNvSpPr/>
            <p:nvPr/>
          </p:nvSpPr>
          <p:spPr>
            <a:xfrm>
              <a:off x="-12161450" y="3350150"/>
              <a:ext cx="41775" cy="133125"/>
            </a:xfrm>
            <a:custGeom>
              <a:avLst/>
              <a:gdLst/>
              <a:ahLst/>
              <a:cxnLst/>
              <a:rect l="l" t="t" r="r" b="b"/>
              <a:pathLst>
                <a:path w="1671" h="5325" extrusionOk="0">
                  <a:moveTo>
                    <a:pt x="0" y="0"/>
                  </a:moveTo>
                  <a:lnTo>
                    <a:pt x="0" y="5325"/>
                  </a:lnTo>
                  <a:lnTo>
                    <a:pt x="1670" y="5325"/>
                  </a:lnTo>
                  <a:lnTo>
                    <a:pt x="1670" y="1481"/>
                  </a:lnTo>
                  <a:cubicBezTo>
                    <a:pt x="1009" y="1103"/>
                    <a:pt x="441" y="630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9" name="Google Shape;8189;p62"/>
          <p:cNvGrpSpPr/>
          <p:nvPr/>
        </p:nvGrpSpPr>
        <p:grpSpPr>
          <a:xfrm>
            <a:off x="6643154" y="1972365"/>
            <a:ext cx="355441" cy="356232"/>
            <a:chOff x="-12160675" y="3647875"/>
            <a:chExt cx="352900" cy="353650"/>
          </a:xfrm>
        </p:grpSpPr>
        <p:sp>
          <p:nvSpPr>
            <p:cNvPr id="8190" name="Google Shape;8190;p62"/>
            <p:cNvSpPr/>
            <p:nvPr/>
          </p:nvSpPr>
          <p:spPr>
            <a:xfrm>
              <a:off x="-12059850" y="3958975"/>
              <a:ext cx="149675" cy="42550"/>
            </a:xfrm>
            <a:custGeom>
              <a:avLst/>
              <a:gdLst/>
              <a:ahLst/>
              <a:cxnLst/>
              <a:rect l="l" t="t" r="r" b="b"/>
              <a:pathLst>
                <a:path w="5987" h="1702" extrusionOk="0">
                  <a:moveTo>
                    <a:pt x="1" y="0"/>
                  </a:moveTo>
                  <a:lnTo>
                    <a:pt x="1009" y="1481"/>
                  </a:lnTo>
                  <a:cubicBezTo>
                    <a:pt x="1072" y="1607"/>
                    <a:pt x="1198" y="1702"/>
                    <a:pt x="1355" y="1702"/>
                  </a:cubicBezTo>
                  <a:lnTo>
                    <a:pt x="4663" y="1702"/>
                  </a:lnTo>
                  <a:cubicBezTo>
                    <a:pt x="4821" y="1702"/>
                    <a:pt x="4947" y="1607"/>
                    <a:pt x="5010" y="1481"/>
                  </a:cubicBezTo>
                  <a:lnTo>
                    <a:pt x="59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62"/>
            <p:cNvSpPr/>
            <p:nvPr/>
          </p:nvSpPr>
          <p:spPr>
            <a:xfrm>
              <a:off x="-11850350" y="3749475"/>
              <a:ext cx="42575" cy="149675"/>
            </a:xfrm>
            <a:custGeom>
              <a:avLst/>
              <a:gdLst/>
              <a:ahLst/>
              <a:cxnLst/>
              <a:rect l="l" t="t" r="r" b="b"/>
              <a:pathLst>
                <a:path w="1703" h="5987" extrusionOk="0">
                  <a:moveTo>
                    <a:pt x="1" y="0"/>
                  </a:moveTo>
                  <a:lnTo>
                    <a:pt x="1" y="5986"/>
                  </a:lnTo>
                  <a:lnTo>
                    <a:pt x="1513" y="4978"/>
                  </a:lnTo>
                  <a:cubicBezTo>
                    <a:pt x="1639" y="4915"/>
                    <a:pt x="1702" y="4789"/>
                    <a:pt x="1702" y="4631"/>
                  </a:cubicBezTo>
                  <a:lnTo>
                    <a:pt x="1702" y="1323"/>
                  </a:lnTo>
                  <a:cubicBezTo>
                    <a:pt x="1702" y="1166"/>
                    <a:pt x="1639" y="1040"/>
                    <a:pt x="1513" y="9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62"/>
            <p:cNvSpPr/>
            <p:nvPr/>
          </p:nvSpPr>
          <p:spPr>
            <a:xfrm>
              <a:off x="-12059850" y="3647875"/>
              <a:ext cx="148875" cy="42550"/>
            </a:xfrm>
            <a:custGeom>
              <a:avLst/>
              <a:gdLst/>
              <a:ahLst/>
              <a:cxnLst/>
              <a:rect l="l" t="t" r="r" b="b"/>
              <a:pathLst>
                <a:path w="5955" h="1702" extrusionOk="0">
                  <a:moveTo>
                    <a:pt x="1355" y="0"/>
                  </a:moveTo>
                  <a:cubicBezTo>
                    <a:pt x="1198" y="0"/>
                    <a:pt x="1072" y="63"/>
                    <a:pt x="977" y="189"/>
                  </a:cubicBezTo>
                  <a:lnTo>
                    <a:pt x="1" y="1701"/>
                  </a:lnTo>
                  <a:lnTo>
                    <a:pt x="5955" y="1701"/>
                  </a:lnTo>
                  <a:lnTo>
                    <a:pt x="4978" y="189"/>
                  </a:lnTo>
                  <a:cubicBezTo>
                    <a:pt x="4947" y="63"/>
                    <a:pt x="4821" y="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62"/>
            <p:cNvSpPr/>
            <p:nvPr/>
          </p:nvSpPr>
          <p:spPr>
            <a:xfrm>
              <a:off x="-12160675" y="3750250"/>
              <a:ext cx="41775" cy="148900"/>
            </a:xfrm>
            <a:custGeom>
              <a:avLst/>
              <a:gdLst/>
              <a:ahLst/>
              <a:cxnLst/>
              <a:rect l="l" t="t" r="r" b="b"/>
              <a:pathLst>
                <a:path w="1671" h="5956" extrusionOk="0">
                  <a:moveTo>
                    <a:pt x="1671" y="1"/>
                  </a:moveTo>
                  <a:lnTo>
                    <a:pt x="190" y="977"/>
                  </a:lnTo>
                  <a:cubicBezTo>
                    <a:pt x="64" y="1040"/>
                    <a:pt x="1" y="1166"/>
                    <a:pt x="1" y="1324"/>
                  </a:cubicBezTo>
                  <a:lnTo>
                    <a:pt x="1" y="4632"/>
                  </a:lnTo>
                  <a:cubicBezTo>
                    <a:pt x="1" y="4789"/>
                    <a:pt x="64" y="4915"/>
                    <a:pt x="190" y="4978"/>
                  </a:cubicBezTo>
                  <a:lnTo>
                    <a:pt x="1671" y="5955"/>
                  </a:lnTo>
                  <a:lnTo>
                    <a:pt x="16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62"/>
            <p:cNvSpPr/>
            <p:nvPr/>
          </p:nvSpPr>
          <p:spPr>
            <a:xfrm>
              <a:off x="-12099225" y="3710875"/>
              <a:ext cx="228425" cy="226200"/>
            </a:xfrm>
            <a:custGeom>
              <a:avLst/>
              <a:gdLst/>
              <a:ahLst/>
              <a:cxnLst/>
              <a:rect l="l" t="t" r="r" b="b"/>
              <a:pathLst>
                <a:path w="9137" h="9048" extrusionOk="0">
                  <a:moveTo>
                    <a:pt x="4569" y="820"/>
                  </a:moveTo>
                  <a:cubicBezTo>
                    <a:pt x="6616" y="820"/>
                    <a:pt x="8318" y="2489"/>
                    <a:pt x="8318" y="4537"/>
                  </a:cubicBezTo>
                  <a:cubicBezTo>
                    <a:pt x="8318" y="6553"/>
                    <a:pt x="6616" y="8255"/>
                    <a:pt x="4569" y="8255"/>
                  </a:cubicBezTo>
                  <a:cubicBezTo>
                    <a:pt x="2521" y="8255"/>
                    <a:pt x="882" y="6616"/>
                    <a:pt x="882" y="4537"/>
                  </a:cubicBezTo>
                  <a:cubicBezTo>
                    <a:pt x="882" y="2426"/>
                    <a:pt x="2521" y="820"/>
                    <a:pt x="4569" y="820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29"/>
                  </a:cubicBezTo>
                  <a:lnTo>
                    <a:pt x="0" y="7845"/>
                  </a:lnTo>
                  <a:cubicBezTo>
                    <a:pt x="0" y="8507"/>
                    <a:pt x="567" y="9042"/>
                    <a:pt x="1260" y="9042"/>
                  </a:cubicBezTo>
                  <a:lnTo>
                    <a:pt x="7877" y="9042"/>
                  </a:lnTo>
                  <a:cubicBezTo>
                    <a:pt x="7910" y="9046"/>
                    <a:pt x="7944" y="9047"/>
                    <a:pt x="7977" y="9047"/>
                  </a:cubicBezTo>
                  <a:cubicBezTo>
                    <a:pt x="8598" y="9047"/>
                    <a:pt x="9137" y="8503"/>
                    <a:pt x="9137" y="7845"/>
                  </a:cubicBezTo>
                  <a:lnTo>
                    <a:pt x="9137" y="1229"/>
                  </a:lnTo>
                  <a:cubicBezTo>
                    <a:pt x="9137" y="536"/>
                    <a:pt x="8601" y="0"/>
                    <a:pt x="7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62"/>
            <p:cNvSpPr/>
            <p:nvPr/>
          </p:nvSpPr>
          <p:spPr>
            <a:xfrm>
              <a:off x="-12056700" y="3751825"/>
              <a:ext cx="144950" cy="144950"/>
            </a:xfrm>
            <a:custGeom>
              <a:avLst/>
              <a:gdLst/>
              <a:ahLst/>
              <a:cxnLst/>
              <a:rect l="l" t="t" r="r" b="b"/>
              <a:pathLst>
                <a:path w="5798" h="5798" extrusionOk="0">
                  <a:moveTo>
                    <a:pt x="2868" y="788"/>
                  </a:moveTo>
                  <a:cubicBezTo>
                    <a:pt x="4033" y="788"/>
                    <a:pt x="4947" y="1733"/>
                    <a:pt x="4947" y="2899"/>
                  </a:cubicBezTo>
                  <a:cubicBezTo>
                    <a:pt x="4947" y="4033"/>
                    <a:pt x="4033" y="4978"/>
                    <a:pt x="2868" y="4978"/>
                  </a:cubicBezTo>
                  <a:cubicBezTo>
                    <a:pt x="1733" y="4978"/>
                    <a:pt x="788" y="4033"/>
                    <a:pt x="788" y="2899"/>
                  </a:cubicBezTo>
                  <a:cubicBezTo>
                    <a:pt x="788" y="1733"/>
                    <a:pt x="1733" y="788"/>
                    <a:pt x="2868" y="788"/>
                  </a:cubicBezTo>
                  <a:close/>
                  <a:moveTo>
                    <a:pt x="2868" y="1"/>
                  </a:moveTo>
                  <a:cubicBezTo>
                    <a:pt x="1261" y="1"/>
                    <a:pt x="1" y="1324"/>
                    <a:pt x="1" y="2899"/>
                  </a:cubicBezTo>
                  <a:cubicBezTo>
                    <a:pt x="1" y="4506"/>
                    <a:pt x="1292" y="5798"/>
                    <a:pt x="2868" y="5798"/>
                  </a:cubicBezTo>
                  <a:cubicBezTo>
                    <a:pt x="4474" y="5798"/>
                    <a:pt x="5797" y="4506"/>
                    <a:pt x="5797" y="2899"/>
                  </a:cubicBezTo>
                  <a:cubicBezTo>
                    <a:pt x="5797" y="1324"/>
                    <a:pt x="4474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62"/>
            <p:cNvSpPr/>
            <p:nvPr/>
          </p:nvSpPr>
          <p:spPr>
            <a:xfrm>
              <a:off x="-12016525" y="3792775"/>
              <a:ext cx="63025" cy="63050"/>
            </a:xfrm>
            <a:custGeom>
              <a:avLst/>
              <a:gdLst/>
              <a:ahLst/>
              <a:cxnLst/>
              <a:rect l="l" t="t" r="r" b="b"/>
              <a:pathLst>
                <a:path w="2521" h="2522" extrusionOk="0">
                  <a:moveTo>
                    <a:pt x="1261" y="1"/>
                  </a:moveTo>
                  <a:cubicBezTo>
                    <a:pt x="567" y="1"/>
                    <a:pt x="0" y="537"/>
                    <a:pt x="0" y="1261"/>
                  </a:cubicBezTo>
                  <a:cubicBezTo>
                    <a:pt x="0" y="1954"/>
                    <a:pt x="567" y="2521"/>
                    <a:pt x="1261" y="2521"/>
                  </a:cubicBezTo>
                  <a:cubicBezTo>
                    <a:pt x="1954" y="2521"/>
                    <a:pt x="2521" y="1954"/>
                    <a:pt x="2521" y="1261"/>
                  </a:cubicBezTo>
                  <a:cubicBezTo>
                    <a:pt x="2521" y="537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7" name="Google Shape;8197;p62"/>
          <p:cNvGrpSpPr/>
          <p:nvPr/>
        </p:nvGrpSpPr>
        <p:grpSpPr>
          <a:xfrm>
            <a:off x="6653870" y="2416821"/>
            <a:ext cx="354635" cy="356232"/>
            <a:chOff x="-12160675" y="4081850"/>
            <a:chExt cx="352100" cy="353650"/>
          </a:xfrm>
        </p:grpSpPr>
        <p:sp>
          <p:nvSpPr>
            <p:cNvPr id="8198" name="Google Shape;8198;p62"/>
            <p:cNvSpPr/>
            <p:nvPr/>
          </p:nvSpPr>
          <p:spPr>
            <a:xfrm>
              <a:off x="-12014950" y="4081850"/>
              <a:ext cx="61450" cy="62275"/>
            </a:xfrm>
            <a:custGeom>
              <a:avLst/>
              <a:gdLst/>
              <a:ahLst/>
              <a:cxnLst/>
              <a:rect l="l" t="t" r="r" b="b"/>
              <a:pathLst>
                <a:path w="2458" h="2491" extrusionOk="0">
                  <a:moveTo>
                    <a:pt x="1198" y="0"/>
                  </a:moveTo>
                  <a:cubicBezTo>
                    <a:pt x="536" y="0"/>
                    <a:pt x="0" y="599"/>
                    <a:pt x="0" y="1260"/>
                  </a:cubicBezTo>
                  <a:cubicBezTo>
                    <a:pt x="0" y="1922"/>
                    <a:pt x="536" y="2489"/>
                    <a:pt x="1198" y="2489"/>
                  </a:cubicBezTo>
                  <a:cubicBezTo>
                    <a:pt x="1216" y="2490"/>
                    <a:pt x="1235" y="2490"/>
                    <a:pt x="1253" y="2490"/>
                  </a:cubicBezTo>
                  <a:cubicBezTo>
                    <a:pt x="1892" y="2490"/>
                    <a:pt x="2458" y="1965"/>
                    <a:pt x="2458" y="1260"/>
                  </a:cubicBezTo>
                  <a:cubicBezTo>
                    <a:pt x="2458" y="599"/>
                    <a:pt x="1922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62"/>
            <p:cNvSpPr/>
            <p:nvPr/>
          </p:nvSpPr>
          <p:spPr>
            <a:xfrm>
              <a:off x="-12077175" y="4352000"/>
              <a:ext cx="186700" cy="83500"/>
            </a:xfrm>
            <a:custGeom>
              <a:avLst/>
              <a:gdLst/>
              <a:ahLst/>
              <a:cxnLst/>
              <a:rect l="l" t="t" r="r" b="b"/>
              <a:pathLst>
                <a:path w="7468" h="3340" extrusionOk="0">
                  <a:moveTo>
                    <a:pt x="1639" y="0"/>
                  </a:moveTo>
                  <a:cubicBezTo>
                    <a:pt x="1166" y="0"/>
                    <a:pt x="820" y="347"/>
                    <a:pt x="820" y="819"/>
                  </a:cubicBezTo>
                  <a:lnTo>
                    <a:pt x="820" y="1670"/>
                  </a:lnTo>
                  <a:cubicBezTo>
                    <a:pt x="347" y="1670"/>
                    <a:pt x="0" y="2048"/>
                    <a:pt x="0" y="2521"/>
                  </a:cubicBezTo>
                  <a:lnTo>
                    <a:pt x="0" y="2899"/>
                  </a:lnTo>
                  <a:cubicBezTo>
                    <a:pt x="0" y="3151"/>
                    <a:pt x="189" y="3340"/>
                    <a:pt x="410" y="3340"/>
                  </a:cubicBezTo>
                  <a:lnTo>
                    <a:pt x="7026" y="3340"/>
                  </a:lnTo>
                  <a:cubicBezTo>
                    <a:pt x="7278" y="3340"/>
                    <a:pt x="7467" y="3151"/>
                    <a:pt x="7467" y="2899"/>
                  </a:cubicBezTo>
                  <a:lnTo>
                    <a:pt x="7467" y="2521"/>
                  </a:lnTo>
                  <a:cubicBezTo>
                    <a:pt x="7467" y="2048"/>
                    <a:pt x="7121" y="1670"/>
                    <a:pt x="6648" y="1670"/>
                  </a:cubicBezTo>
                  <a:lnTo>
                    <a:pt x="6648" y="819"/>
                  </a:lnTo>
                  <a:cubicBezTo>
                    <a:pt x="6616" y="347"/>
                    <a:pt x="6207" y="0"/>
                    <a:pt x="57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62"/>
            <p:cNvSpPr/>
            <p:nvPr/>
          </p:nvSpPr>
          <p:spPr>
            <a:xfrm>
              <a:off x="-11911775" y="4186000"/>
              <a:ext cx="103200" cy="101425"/>
            </a:xfrm>
            <a:custGeom>
              <a:avLst/>
              <a:gdLst/>
              <a:ahLst/>
              <a:cxnLst/>
              <a:rect l="l" t="t" r="r" b="b"/>
              <a:pathLst>
                <a:path w="4128" h="4057" extrusionOk="0">
                  <a:moveTo>
                    <a:pt x="2060" y="1"/>
                  </a:moveTo>
                  <a:cubicBezTo>
                    <a:pt x="1914" y="1"/>
                    <a:pt x="1765" y="72"/>
                    <a:pt x="1670" y="213"/>
                  </a:cubicBezTo>
                  <a:lnTo>
                    <a:pt x="1198" y="1190"/>
                  </a:lnTo>
                  <a:lnTo>
                    <a:pt x="221" y="1663"/>
                  </a:lnTo>
                  <a:cubicBezTo>
                    <a:pt x="63" y="1757"/>
                    <a:pt x="0" y="1852"/>
                    <a:pt x="0" y="2009"/>
                  </a:cubicBezTo>
                  <a:cubicBezTo>
                    <a:pt x="0" y="2167"/>
                    <a:pt x="63" y="2324"/>
                    <a:pt x="221" y="2356"/>
                  </a:cubicBezTo>
                  <a:lnTo>
                    <a:pt x="1198" y="2828"/>
                  </a:lnTo>
                  <a:lnTo>
                    <a:pt x="1670" y="3836"/>
                  </a:lnTo>
                  <a:cubicBezTo>
                    <a:pt x="1765" y="3994"/>
                    <a:pt x="1891" y="4057"/>
                    <a:pt x="2048" y="4057"/>
                  </a:cubicBezTo>
                  <a:cubicBezTo>
                    <a:pt x="2206" y="4057"/>
                    <a:pt x="2363" y="3994"/>
                    <a:pt x="2395" y="3836"/>
                  </a:cubicBezTo>
                  <a:lnTo>
                    <a:pt x="2867" y="2828"/>
                  </a:lnTo>
                  <a:lnTo>
                    <a:pt x="3907" y="2356"/>
                  </a:lnTo>
                  <a:cubicBezTo>
                    <a:pt x="4065" y="2293"/>
                    <a:pt x="4128" y="2167"/>
                    <a:pt x="4128" y="2009"/>
                  </a:cubicBezTo>
                  <a:cubicBezTo>
                    <a:pt x="4128" y="1852"/>
                    <a:pt x="4033" y="1757"/>
                    <a:pt x="3939" y="1663"/>
                  </a:cubicBezTo>
                  <a:lnTo>
                    <a:pt x="2899" y="1190"/>
                  </a:lnTo>
                  <a:lnTo>
                    <a:pt x="2426" y="213"/>
                  </a:lnTo>
                  <a:cubicBezTo>
                    <a:pt x="2348" y="72"/>
                    <a:pt x="2206" y="1"/>
                    <a:pt x="2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62"/>
            <p:cNvSpPr/>
            <p:nvPr/>
          </p:nvSpPr>
          <p:spPr>
            <a:xfrm>
              <a:off x="-12160675" y="4186000"/>
              <a:ext cx="104000" cy="101425"/>
            </a:xfrm>
            <a:custGeom>
              <a:avLst/>
              <a:gdLst/>
              <a:ahLst/>
              <a:cxnLst/>
              <a:rect l="l" t="t" r="r" b="b"/>
              <a:pathLst>
                <a:path w="4160" h="4057" extrusionOk="0">
                  <a:moveTo>
                    <a:pt x="2092" y="1"/>
                  </a:moveTo>
                  <a:cubicBezTo>
                    <a:pt x="1946" y="1"/>
                    <a:pt x="1797" y="72"/>
                    <a:pt x="1702" y="213"/>
                  </a:cubicBezTo>
                  <a:lnTo>
                    <a:pt x="1230" y="1190"/>
                  </a:lnTo>
                  <a:lnTo>
                    <a:pt x="221" y="1663"/>
                  </a:lnTo>
                  <a:cubicBezTo>
                    <a:pt x="64" y="1757"/>
                    <a:pt x="1" y="1852"/>
                    <a:pt x="1" y="2009"/>
                  </a:cubicBezTo>
                  <a:cubicBezTo>
                    <a:pt x="1" y="2167"/>
                    <a:pt x="64" y="2324"/>
                    <a:pt x="221" y="2387"/>
                  </a:cubicBezTo>
                  <a:lnTo>
                    <a:pt x="1230" y="2860"/>
                  </a:lnTo>
                  <a:lnTo>
                    <a:pt x="1702" y="3836"/>
                  </a:lnTo>
                  <a:cubicBezTo>
                    <a:pt x="1797" y="3994"/>
                    <a:pt x="1923" y="4057"/>
                    <a:pt x="2080" y="4057"/>
                  </a:cubicBezTo>
                  <a:cubicBezTo>
                    <a:pt x="2238" y="4057"/>
                    <a:pt x="2395" y="3994"/>
                    <a:pt x="2427" y="3836"/>
                  </a:cubicBezTo>
                  <a:lnTo>
                    <a:pt x="2899" y="2860"/>
                  </a:lnTo>
                  <a:lnTo>
                    <a:pt x="3876" y="2387"/>
                  </a:lnTo>
                  <a:cubicBezTo>
                    <a:pt x="4034" y="2324"/>
                    <a:pt x="4160" y="2167"/>
                    <a:pt x="4160" y="2009"/>
                  </a:cubicBezTo>
                  <a:cubicBezTo>
                    <a:pt x="4160" y="1852"/>
                    <a:pt x="4065" y="1694"/>
                    <a:pt x="3939" y="1663"/>
                  </a:cubicBezTo>
                  <a:lnTo>
                    <a:pt x="2931" y="1190"/>
                  </a:lnTo>
                  <a:lnTo>
                    <a:pt x="2458" y="213"/>
                  </a:lnTo>
                  <a:cubicBezTo>
                    <a:pt x="2380" y="72"/>
                    <a:pt x="2238" y="1"/>
                    <a:pt x="20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62"/>
            <p:cNvSpPr/>
            <p:nvPr/>
          </p:nvSpPr>
          <p:spPr>
            <a:xfrm>
              <a:off x="-12049600" y="4144075"/>
              <a:ext cx="127600" cy="67750"/>
            </a:xfrm>
            <a:custGeom>
              <a:avLst/>
              <a:gdLst/>
              <a:ahLst/>
              <a:cxnLst/>
              <a:rect l="l" t="t" r="r" b="b"/>
              <a:pathLst>
                <a:path w="5104" h="2710" extrusionOk="0">
                  <a:moveTo>
                    <a:pt x="851" y="0"/>
                  </a:moveTo>
                  <a:cubicBezTo>
                    <a:pt x="819" y="32"/>
                    <a:pt x="662" y="63"/>
                    <a:pt x="599" y="189"/>
                  </a:cubicBezTo>
                  <a:cubicBezTo>
                    <a:pt x="63" y="945"/>
                    <a:pt x="0" y="1890"/>
                    <a:pt x="347" y="2710"/>
                  </a:cubicBezTo>
                  <a:lnTo>
                    <a:pt x="2394" y="1670"/>
                  </a:lnTo>
                  <a:cubicBezTo>
                    <a:pt x="2426" y="1638"/>
                    <a:pt x="2521" y="1638"/>
                    <a:pt x="2552" y="1638"/>
                  </a:cubicBezTo>
                  <a:cubicBezTo>
                    <a:pt x="2647" y="1638"/>
                    <a:pt x="2678" y="1638"/>
                    <a:pt x="2710" y="1670"/>
                  </a:cubicBezTo>
                  <a:lnTo>
                    <a:pt x="4757" y="2710"/>
                  </a:lnTo>
                  <a:cubicBezTo>
                    <a:pt x="5104" y="1890"/>
                    <a:pt x="5041" y="945"/>
                    <a:pt x="4537" y="189"/>
                  </a:cubicBezTo>
                  <a:cubicBezTo>
                    <a:pt x="4442" y="63"/>
                    <a:pt x="4316" y="0"/>
                    <a:pt x="41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62"/>
            <p:cNvSpPr/>
            <p:nvPr/>
          </p:nvSpPr>
          <p:spPr>
            <a:xfrm>
              <a:off x="-12033850" y="4212600"/>
              <a:ext cx="99250" cy="118150"/>
            </a:xfrm>
            <a:custGeom>
              <a:avLst/>
              <a:gdLst/>
              <a:ahLst/>
              <a:cxnLst/>
              <a:rect l="l" t="t" r="r" b="b"/>
              <a:pathLst>
                <a:path w="3970" h="4726" extrusionOk="0">
                  <a:moveTo>
                    <a:pt x="1575" y="0"/>
                  </a:moveTo>
                  <a:lnTo>
                    <a:pt x="0" y="788"/>
                  </a:lnTo>
                  <a:lnTo>
                    <a:pt x="662" y="4726"/>
                  </a:lnTo>
                  <a:lnTo>
                    <a:pt x="3308" y="4726"/>
                  </a:lnTo>
                  <a:lnTo>
                    <a:pt x="3970" y="788"/>
                  </a:lnTo>
                  <a:lnTo>
                    <a:pt x="2395" y="0"/>
                  </a:lnTo>
                  <a:lnTo>
                    <a:pt x="2395" y="1827"/>
                  </a:lnTo>
                  <a:cubicBezTo>
                    <a:pt x="2395" y="2048"/>
                    <a:pt x="2206" y="2268"/>
                    <a:pt x="1954" y="2268"/>
                  </a:cubicBezTo>
                  <a:cubicBezTo>
                    <a:pt x="1733" y="2268"/>
                    <a:pt x="1575" y="2048"/>
                    <a:pt x="1575" y="1827"/>
                  </a:cubicBez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4" name="Google Shape;8204;p62"/>
          <p:cNvGrpSpPr/>
          <p:nvPr/>
        </p:nvGrpSpPr>
        <p:grpSpPr>
          <a:xfrm>
            <a:off x="4858836" y="2891264"/>
            <a:ext cx="355416" cy="355652"/>
            <a:chOff x="-10391650" y="3180600"/>
            <a:chExt cx="352875" cy="353075"/>
          </a:xfrm>
        </p:grpSpPr>
        <p:sp>
          <p:nvSpPr>
            <p:cNvPr id="8205" name="Google Shape;8205;p62"/>
            <p:cNvSpPr/>
            <p:nvPr/>
          </p:nvSpPr>
          <p:spPr>
            <a:xfrm>
              <a:off x="-10390875" y="3263500"/>
              <a:ext cx="352100" cy="42550"/>
            </a:xfrm>
            <a:custGeom>
              <a:avLst/>
              <a:gdLst/>
              <a:ahLst/>
              <a:cxnLst/>
              <a:rect l="l" t="t" r="r" b="b"/>
              <a:pathLst>
                <a:path w="14084" h="170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1" y="1261"/>
                  </a:lnTo>
                  <a:cubicBezTo>
                    <a:pt x="1" y="1513"/>
                    <a:pt x="190" y="1702"/>
                    <a:pt x="410" y="1702"/>
                  </a:cubicBezTo>
                  <a:lnTo>
                    <a:pt x="13674" y="1702"/>
                  </a:lnTo>
                  <a:cubicBezTo>
                    <a:pt x="13894" y="1702"/>
                    <a:pt x="14083" y="1513"/>
                    <a:pt x="14083" y="1261"/>
                  </a:cubicBezTo>
                  <a:lnTo>
                    <a:pt x="14083" y="851"/>
                  </a:lnTo>
                  <a:cubicBezTo>
                    <a:pt x="14083" y="410"/>
                    <a:pt x="13705" y="1"/>
                    <a:pt x="132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62"/>
            <p:cNvSpPr/>
            <p:nvPr/>
          </p:nvSpPr>
          <p:spPr>
            <a:xfrm>
              <a:off x="-10391650" y="3451750"/>
              <a:ext cx="352875" cy="81925"/>
            </a:xfrm>
            <a:custGeom>
              <a:avLst/>
              <a:gdLst/>
              <a:ahLst/>
              <a:cxnLst/>
              <a:rect l="l" t="t" r="r" b="b"/>
              <a:pathLst>
                <a:path w="14115" h="3277" extrusionOk="0">
                  <a:moveTo>
                    <a:pt x="2079" y="0"/>
                  </a:moveTo>
                  <a:cubicBezTo>
                    <a:pt x="1418" y="0"/>
                    <a:pt x="819" y="536"/>
                    <a:pt x="819" y="1229"/>
                  </a:cubicBezTo>
                  <a:lnTo>
                    <a:pt x="819" y="1607"/>
                  </a:lnTo>
                  <a:cubicBezTo>
                    <a:pt x="347" y="1607"/>
                    <a:pt x="0" y="1954"/>
                    <a:pt x="0" y="2458"/>
                  </a:cubicBezTo>
                  <a:lnTo>
                    <a:pt x="0" y="2867"/>
                  </a:lnTo>
                  <a:cubicBezTo>
                    <a:pt x="0" y="3119"/>
                    <a:pt x="189" y="3277"/>
                    <a:pt x="378" y="3277"/>
                  </a:cubicBezTo>
                  <a:lnTo>
                    <a:pt x="13642" y="3277"/>
                  </a:lnTo>
                  <a:cubicBezTo>
                    <a:pt x="13894" y="3277"/>
                    <a:pt x="14083" y="3088"/>
                    <a:pt x="14083" y="2867"/>
                  </a:cubicBezTo>
                  <a:lnTo>
                    <a:pt x="14083" y="2458"/>
                  </a:lnTo>
                  <a:cubicBezTo>
                    <a:pt x="14114" y="1954"/>
                    <a:pt x="13736" y="1607"/>
                    <a:pt x="13295" y="1607"/>
                  </a:cubicBezTo>
                  <a:lnTo>
                    <a:pt x="13295" y="1229"/>
                  </a:lnTo>
                  <a:cubicBezTo>
                    <a:pt x="13295" y="567"/>
                    <a:pt x="12760" y="0"/>
                    <a:pt x="12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62"/>
            <p:cNvSpPr/>
            <p:nvPr/>
          </p:nvSpPr>
          <p:spPr>
            <a:xfrm>
              <a:off x="-10327075" y="3180600"/>
              <a:ext cx="223700" cy="62450"/>
            </a:xfrm>
            <a:custGeom>
              <a:avLst/>
              <a:gdLst/>
              <a:ahLst/>
              <a:cxnLst/>
              <a:rect l="l" t="t" r="r" b="b"/>
              <a:pathLst>
                <a:path w="8948" h="2498" extrusionOk="0">
                  <a:moveTo>
                    <a:pt x="4490" y="1"/>
                  </a:moveTo>
                  <a:cubicBezTo>
                    <a:pt x="4419" y="1"/>
                    <a:pt x="4348" y="24"/>
                    <a:pt x="4285" y="72"/>
                  </a:cubicBezTo>
                  <a:lnTo>
                    <a:pt x="0" y="2498"/>
                  </a:lnTo>
                  <a:lnTo>
                    <a:pt x="8948" y="2498"/>
                  </a:lnTo>
                  <a:lnTo>
                    <a:pt x="4695" y="72"/>
                  </a:lnTo>
                  <a:cubicBezTo>
                    <a:pt x="4632" y="24"/>
                    <a:pt x="4561" y="1"/>
                    <a:pt x="4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62"/>
            <p:cNvSpPr/>
            <p:nvPr/>
          </p:nvSpPr>
          <p:spPr>
            <a:xfrm>
              <a:off x="-10245950" y="3325725"/>
              <a:ext cx="61450" cy="104775"/>
            </a:xfrm>
            <a:custGeom>
              <a:avLst/>
              <a:gdLst/>
              <a:ahLst/>
              <a:cxnLst/>
              <a:rect l="l" t="t" r="r" b="b"/>
              <a:pathLst>
                <a:path w="2458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58" y="4191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62"/>
            <p:cNvSpPr/>
            <p:nvPr/>
          </p:nvSpPr>
          <p:spPr>
            <a:xfrm>
              <a:off x="-10142775" y="3325725"/>
              <a:ext cx="63025" cy="104775"/>
            </a:xfrm>
            <a:custGeom>
              <a:avLst/>
              <a:gdLst/>
              <a:ahLst/>
              <a:cxnLst/>
              <a:rect l="l" t="t" r="r" b="b"/>
              <a:pathLst>
                <a:path w="2521" h="4191" extrusionOk="0">
                  <a:moveTo>
                    <a:pt x="1" y="1"/>
                  </a:moveTo>
                  <a:lnTo>
                    <a:pt x="1" y="4191"/>
                  </a:lnTo>
                  <a:lnTo>
                    <a:pt x="2521" y="4191"/>
                  </a:lnTo>
                  <a:lnTo>
                    <a:pt x="25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62"/>
            <p:cNvSpPr/>
            <p:nvPr/>
          </p:nvSpPr>
          <p:spPr>
            <a:xfrm>
              <a:off x="-10350700" y="33257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89" y="4191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1" name="Google Shape;8211;p62"/>
          <p:cNvGrpSpPr/>
          <p:nvPr/>
        </p:nvGrpSpPr>
        <p:grpSpPr>
          <a:xfrm>
            <a:off x="4858835" y="3368062"/>
            <a:ext cx="354635" cy="353890"/>
            <a:chOff x="-10390875" y="3616350"/>
            <a:chExt cx="352100" cy="351325"/>
          </a:xfrm>
        </p:grpSpPr>
        <p:sp>
          <p:nvSpPr>
            <p:cNvPr id="8212" name="Google Shape;8212;p62"/>
            <p:cNvSpPr/>
            <p:nvPr/>
          </p:nvSpPr>
          <p:spPr>
            <a:xfrm>
              <a:off x="-10308950" y="3780175"/>
              <a:ext cx="186675" cy="104800"/>
            </a:xfrm>
            <a:custGeom>
              <a:avLst/>
              <a:gdLst/>
              <a:ahLst/>
              <a:cxnLst/>
              <a:rect l="l" t="t" r="r" b="b"/>
              <a:pathLst>
                <a:path w="7467" h="4192" extrusionOk="0">
                  <a:moveTo>
                    <a:pt x="0" y="1"/>
                  </a:moveTo>
                  <a:lnTo>
                    <a:pt x="0" y="4191"/>
                  </a:lnTo>
                  <a:lnTo>
                    <a:pt x="7467" y="4191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62"/>
            <p:cNvSpPr/>
            <p:nvPr/>
          </p:nvSpPr>
          <p:spPr>
            <a:xfrm>
              <a:off x="-10390875" y="3698275"/>
              <a:ext cx="352100" cy="269400"/>
            </a:xfrm>
            <a:custGeom>
              <a:avLst/>
              <a:gdLst/>
              <a:ahLst/>
              <a:cxnLst/>
              <a:rect l="l" t="t" r="r" b="b"/>
              <a:pathLst>
                <a:path w="14084" h="10776" extrusionOk="0">
                  <a:moveTo>
                    <a:pt x="11216" y="2426"/>
                  </a:moveTo>
                  <a:cubicBezTo>
                    <a:pt x="11468" y="2426"/>
                    <a:pt x="11626" y="2615"/>
                    <a:pt x="11626" y="2867"/>
                  </a:cubicBezTo>
                  <a:lnTo>
                    <a:pt x="11626" y="7845"/>
                  </a:lnTo>
                  <a:cubicBezTo>
                    <a:pt x="11626" y="8097"/>
                    <a:pt x="11437" y="8255"/>
                    <a:pt x="11216" y="8255"/>
                  </a:cubicBezTo>
                  <a:lnTo>
                    <a:pt x="2931" y="8255"/>
                  </a:lnTo>
                  <a:cubicBezTo>
                    <a:pt x="2678" y="8255"/>
                    <a:pt x="2489" y="8066"/>
                    <a:pt x="2489" y="7845"/>
                  </a:cubicBezTo>
                  <a:lnTo>
                    <a:pt x="2489" y="2867"/>
                  </a:lnTo>
                  <a:cubicBezTo>
                    <a:pt x="2489" y="2615"/>
                    <a:pt x="2678" y="2426"/>
                    <a:pt x="2931" y="2426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9"/>
                  </a:cubicBezTo>
                  <a:cubicBezTo>
                    <a:pt x="1" y="2237"/>
                    <a:pt x="316" y="2773"/>
                    <a:pt x="820" y="3056"/>
                  </a:cubicBezTo>
                  <a:lnTo>
                    <a:pt x="820" y="7719"/>
                  </a:lnTo>
                  <a:cubicBezTo>
                    <a:pt x="316" y="7971"/>
                    <a:pt x="1" y="8538"/>
                    <a:pt x="1" y="9137"/>
                  </a:cubicBezTo>
                  <a:cubicBezTo>
                    <a:pt x="1" y="10019"/>
                    <a:pt x="757" y="10775"/>
                    <a:pt x="1670" y="10775"/>
                  </a:cubicBezTo>
                  <a:cubicBezTo>
                    <a:pt x="2237" y="10775"/>
                    <a:pt x="2805" y="10460"/>
                    <a:pt x="3057" y="9956"/>
                  </a:cubicBezTo>
                  <a:lnTo>
                    <a:pt x="11027" y="9956"/>
                  </a:lnTo>
                  <a:cubicBezTo>
                    <a:pt x="11311" y="10460"/>
                    <a:pt x="11846" y="10775"/>
                    <a:pt x="12445" y="10775"/>
                  </a:cubicBezTo>
                  <a:cubicBezTo>
                    <a:pt x="13359" y="10775"/>
                    <a:pt x="14083" y="10019"/>
                    <a:pt x="14083" y="9137"/>
                  </a:cubicBezTo>
                  <a:cubicBezTo>
                    <a:pt x="14083" y="8538"/>
                    <a:pt x="13800" y="7971"/>
                    <a:pt x="13264" y="7719"/>
                  </a:cubicBezTo>
                  <a:lnTo>
                    <a:pt x="13264" y="3056"/>
                  </a:lnTo>
                  <a:cubicBezTo>
                    <a:pt x="13800" y="2741"/>
                    <a:pt x="14083" y="2237"/>
                    <a:pt x="14083" y="1639"/>
                  </a:cubicBezTo>
                  <a:cubicBezTo>
                    <a:pt x="14083" y="725"/>
                    <a:pt x="13359" y="0"/>
                    <a:pt x="12445" y="0"/>
                  </a:cubicBezTo>
                  <a:cubicBezTo>
                    <a:pt x="11846" y="0"/>
                    <a:pt x="11311" y="315"/>
                    <a:pt x="11027" y="820"/>
                  </a:cubicBezTo>
                  <a:lnTo>
                    <a:pt x="3057" y="820"/>
                  </a:lnTo>
                  <a:cubicBezTo>
                    <a:pt x="2805" y="315"/>
                    <a:pt x="2237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62"/>
            <p:cNvSpPr/>
            <p:nvPr/>
          </p:nvSpPr>
          <p:spPr>
            <a:xfrm>
              <a:off x="-10268000" y="3616350"/>
              <a:ext cx="103975" cy="81150"/>
            </a:xfrm>
            <a:custGeom>
              <a:avLst/>
              <a:gdLst/>
              <a:ahLst/>
              <a:cxnLst/>
              <a:rect l="l" t="t" r="r" b="b"/>
              <a:pathLst>
                <a:path w="4159" h="3246" extrusionOk="0">
                  <a:moveTo>
                    <a:pt x="2048" y="1"/>
                  </a:moveTo>
                  <a:cubicBezTo>
                    <a:pt x="1387" y="1"/>
                    <a:pt x="851" y="536"/>
                    <a:pt x="851" y="1230"/>
                  </a:cubicBezTo>
                  <a:cubicBezTo>
                    <a:pt x="851" y="1450"/>
                    <a:pt x="914" y="1671"/>
                    <a:pt x="1040" y="1891"/>
                  </a:cubicBezTo>
                  <a:lnTo>
                    <a:pt x="0" y="3246"/>
                  </a:lnTo>
                  <a:lnTo>
                    <a:pt x="1072" y="3246"/>
                  </a:lnTo>
                  <a:lnTo>
                    <a:pt x="1733" y="2364"/>
                  </a:lnTo>
                  <a:cubicBezTo>
                    <a:pt x="1859" y="2395"/>
                    <a:pt x="1985" y="2427"/>
                    <a:pt x="2080" y="2427"/>
                  </a:cubicBezTo>
                  <a:cubicBezTo>
                    <a:pt x="2206" y="2427"/>
                    <a:pt x="2332" y="2395"/>
                    <a:pt x="2458" y="2364"/>
                  </a:cubicBezTo>
                  <a:lnTo>
                    <a:pt x="3119" y="3246"/>
                  </a:lnTo>
                  <a:lnTo>
                    <a:pt x="4159" y="3246"/>
                  </a:lnTo>
                  <a:lnTo>
                    <a:pt x="3119" y="1891"/>
                  </a:lnTo>
                  <a:cubicBezTo>
                    <a:pt x="3245" y="1671"/>
                    <a:pt x="3308" y="1450"/>
                    <a:pt x="3308" y="1230"/>
                  </a:cubicBezTo>
                  <a:cubicBezTo>
                    <a:pt x="3308" y="536"/>
                    <a:pt x="2773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5" name="Google Shape;8215;p62"/>
          <p:cNvGrpSpPr/>
          <p:nvPr/>
        </p:nvGrpSpPr>
        <p:grpSpPr>
          <a:xfrm>
            <a:off x="7525810" y="2892727"/>
            <a:ext cx="312585" cy="354670"/>
            <a:chOff x="-10370400" y="4049550"/>
            <a:chExt cx="310350" cy="352100"/>
          </a:xfrm>
        </p:grpSpPr>
        <p:sp>
          <p:nvSpPr>
            <p:cNvPr id="8216" name="Google Shape;8216;p62"/>
            <p:cNvSpPr/>
            <p:nvPr/>
          </p:nvSpPr>
          <p:spPr>
            <a:xfrm>
              <a:off x="-10308175" y="4224400"/>
              <a:ext cx="185900" cy="115800"/>
            </a:xfrm>
            <a:custGeom>
              <a:avLst/>
              <a:gdLst/>
              <a:ahLst/>
              <a:cxnLst/>
              <a:rect l="l" t="t" r="r" b="b"/>
              <a:pathLst>
                <a:path w="7436" h="4632" extrusionOk="0">
                  <a:moveTo>
                    <a:pt x="1" y="1"/>
                  </a:moveTo>
                  <a:lnTo>
                    <a:pt x="1" y="4632"/>
                  </a:lnTo>
                  <a:lnTo>
                    <a:pt x="1639" y="4632"/>
                  </a:lnTo>
                  <a:lnTo>
                    <a:pt x="1639" y="1261"/>
                  </a:lnTo>
                  <a:cubicBezTo>
                    <a:pt x="1639" y="1040"/>
                    <a:pt x="1859" y="883"/>
                    <a:pt x="2048" y="883"/>
                  </a:cubicBezTo>
                  <a:cubicBezTo>
                    <a:pt x="2269" y="883"/>
                    <a:pt x="2489" y="1072"/>
                    <a:pt x="2489" y="1261"/>
                  </a:cubicBezTo>
                  <a:lnTo>
                    <a:pt x="2489" y="4632"/>
                  </a:lnTo>
                  <a:lnTo>
                    <a:pt x="3309" y="4632"/>
                  </a:lnTo>
                  <a:lnTo>
                    <a:pt x="3309" y="1261"/>
                  </a:lnTo>
                  <a:cubicBezTo>
                    <a:pt x="3309" y="1040"/>
                    <a:pt x="3498" y="883"/>
                    <a:pt x="3750" y="883"/>
                  </a:cubicBezTo>
                  <a:cubicBezTo>
                    <a:pt x="3970" y="883"/>
                    <a:pt x="4128" y="1072"/>
                    <a:pt x="4128" y="1261"/>
                  </a:cubicBezTo>
                  <a:lnTo>
                    <a:pt x="4128" y="4632"/>
                  </a:lnTo>
                  <a:lnTo>
                    <a:pt x="4947" y="4632"/>
                  </a:lnTo>
                  <a:lnTo>
                    <a:pt x="4947" y="1261"/>
                  </a:lnTo>
                  <a:cubicBezTo>
                    <a:pt x="4947" y="1040"/>
                    <a:pt x="5167" y="883"/>
                    <a:pt x="5388" y="883"/>
                  </a:cubicBezTo>
                  <a:cubicBezTo>
                    <a:pt x="5640" y="883"/>
                    <a:pt x="5829" y="1072"/>
                    <a:pt x="5829" y="1261"/>
                  </a:cubicBezTo>
                  <a:lnTo>
                    <a:pt x="5829" y="4632"/>
                  </a:lnTo>
                  <a:lnTo>
                    <a:pt x="7436" y="4632"/>
                  </a:ln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62"/>
            <p:cNvSpPr/>
            <p:nvPr/>
          </p:nvSpPr>
          <p:spPr>
            <a:xfrm>
              <a:off x="-10292425" y="4121225"/>
              <a:ext cx="159125" cy="30750"/>
            </a:xfrm>
            <a:custGeom>
              <a:avLst/>
              <a:gdLst/>
              <a:ahLst/>
              <a:cxnLst/>
              <a:rect l="l" t="t" r="r" b="b"/>
              <a:pathLst>
                <a:path w="6365" h="1230" extrusionOk="0">
                  <a:moveTo>
                    <a:pt x="694" y="0"/>
                  </a:moveTo>
                  <a:cubicBezTo>
                    <a:pt x="694" y="158"/>
                    <a:pt x="662" y="316"/>
                    <a:pt x="631" y="442"/>
                  </a:cubicBezTo>
                  <a:cubicBezTo>
                    <a:pt x="505" y="757"/>
                    <a:pt x="284" y="1040"/>
                    <a:pt x="1" y="1229"/>
                  </a:cubicBezTo>
                  <a:lnTo>
                    <a:pt x="6365" y="1229"/>
                  </a:lnTo>
                  <a:cubicBezTo>
                    <a:pt x="6018" y="1040"/>
                    <a:pt x="5798" y="788"/>
                    <a:pt x="5672" y="442"/>
                  </a:cubicBezTo>
                  <a:cubicBezTo>
                    <a:pt x="5577" y="284"/>
                    <a:pt x="5577" y="126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62"/>
            <p:cNvSpPr/>
            <p:nvPr/>
          </p:nvSpPr>
          <p:spPr>
            <a:xfrm>
              <a:off x="-10370400" y="4049550"/>
              <a:ext cx="310350" cy="91400"/>
            </a:xfrm>
            <a:custGeom>
              <a:avLst/>
              <a:gdLst/>
              <a:ahLst/>
              <a:cxnLst/>
              <a:rect l="l" t="t" r="r" b="b"/>
              <a:pathLst>
                <a:path w="12414" h="3656" extrusionOk="0">
                  <a:moveTo>
                    <a:pt x="2049" y="1"/>
                  </a:moveTo>
                  <a:cubicBezTo>
                    <a:pt x="977" y="1"/>
                    <a:pt x="95" y="820"/>
                    <a:pt x="1" y="1891"/>
                  </a:cubicBezTo>
                  <a:cubicBezTo>
                    <a:pt x="95" y="2867"/>
                    <a:pt x="946" y="3655"/>
                    <a:pt x="1954" y="3655"/>
                  </a:cubicBezTo>
                  <a:cubicBezTo>
                    <a:pt x="2427" y="3655"/>
                    <a:pt x="2773" y="3340"/>
                    <a:pt x="2899" y="3025"/>
                  </a:cubicBezTo>
                  <a:cubicBezTo>
                    <a:pt x="2931" y="2867"/>
                    <a:pt x="2962" y="2678"/>
                    <a:pt x="2805" y="2521"/>
                  </a:cubicBezTo>
                  <a:cubicBezTo>
                    <a:pt x="2729" y="2461"/>
                    <a:pt x="2618" y="2422"/>
                    <a:pt x="2520" y="2422"/>
                  </a:cubicBezTo>
                  <a:cubicBezTo>
                    <a:pt x="2411" y="2422"/>
                    <a:pt x="2317" y="2469"/>
                    <a:pt x="2301" y="2584"/>
                  </a:cubicBezTo>
                  <a:cubicBezTo>
                    <a:pt x="2274" y="2793"/>
                    <a:pt x="2097" y="2915"/>
                    <a:pt x="1911" y="2915"/>
                  </a:cubicBezTo>
                  <a:cubicBezTo>
                    <a:pt x="1873" y="2915"/>
                    <a:pt x="1834" y="2910"/>
                    <a:pt x="1796" y="2899"/>
                  </a:cubicBezTo>
                  <a:cubicBezTo>
                    <a:pt x="1544" y="2867"/>
                    <a:pt x="1418" y="2647"/>
                    <a:pt x="1481" y="2395"/>
                  </a:cubicBezTo>
                  <a:cubicBezTo>
                    <a:pt x="1595" y="1848"/>
                    <a:pt x="2036" y="1594"/>
                    <a:pt x="2500" y="1594"/>
                  </a:cubicBezTo>
                  <a:cubicBezTo>
                    <a:pt x="2811" y="1594"/>
                    <a:pt x="3132" y="1708"/>
                    <a:pt x="3372" y="1922"/>
                  </a:cubicBezTo>
                  <a:lnTo>
                    <a:pt x="3466" y="2048"/>
                  </a:lnTo>
                  <a:lnTo>
                    <a:pt x="8917" y="2048"/>
                  </a:lnTo>
                  <a:lnTo>
                    <a:pt x="9043" y="1922"/>
                  </a:lnTo>
                  <a:cubicBezTo>
                    <a:pt x="9262" y="1715"/>
                    <a:pt x="9561" y="1612"/>
                    <a:pt x="9856" y="1612"/>
                  </a:cubicBezTo>
                  <a:cubicBezTo>
                    <a:pt x="10325" y="1612"/>
                    <a:pt x="10785" y="1873"/>
                    <a:pt x="10901" y="2395"/>
                  </a:cubicBezTo>
                  <a:cubicBezTo>
                    <a:pt x="10964" y="2647"/>
                    <a:pt x="10838" y="2836"/>
                    <a:pt x="10618" y="2899"/>
                  </a:cubicBezTo>
                  <a:cubicBezTo>
                    <a:pt x="10575" y="2910"/>
                    <a:pt x="10533" y="2915"/>
                    <a:pt x="10494" y="2915"/>
                  </a:cubicBezTo>
                  <a:cubicBezTo>
                    <a:pt x="10304" y="2915"/>
                    <a:pt x="10161" y="2793"/>
                    <a:pt x="10082" y="2584"/>
                  </a:cubicBezTo>
                  <a:cubicBezTo>
                    <a:pt x="10066" y="2469"/>
                    <a:pt x="9963" y="2422"/>
                    <a:pt x="9851" y="2422"/>
                  </a:cubicBezTo>
                  <a:cubicBezTo>
                    <a:pt x="9749" y="2422"/>
                    <a:pt x="9638" y="2461"/>
                    <a:pt x="9578" y="2521"/>
                  </a:cubicBezTo>
                  <a:cubicBezTo>
                    <a:pt x="9421" y="2678"/>
                    <a:pt x="9452" y="2867"/>
                    <a:pt x="9515" y="3025"/>
                  </a:cubicBezTo>
                  <a:cubicBezTo>
                    <a:pt x="9610" y="3340"/>
                    <a:pt x="10019" y="3655"/>
                    <a:pt x="10460" y="3655"/>
                  </a:cubicBezTo>
                  <a:cubicBezTo>
                    <a:pt x="11311" y="3655"/>
                    <a:pt x="12067" y="3056"/>
                    <a:pt x="12288" y="2269"/>
                  </a:cubicBezTo>
                  <a:cubicBezTo>
                    <a:pt x="12288" y="2206"/>
                    <a:pt x="12351" y="2111"/>
                    <a:pt x="12351" y="2048"/>
                  </a:cubicBezTo>
                  <a:cubicBezTo>
                    <a:pt x="12414" y="883"/>
                    <a:pt x="11468" y="1"/>
                    <a:pt x="103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62"/>
            <p:cNvSpPr/>
            <p:nvPr/>
          </p:nvSpPr>
          <p:spPr>
            <a:xfrm>
              <a:off x="-10328650" y="4173200"/>
              <a:ext cx="226850" cy="30750"/>
            </a:xfrm>
            <a:custGeom>
              <a:avLst/>
              <a:gdLst/>
              <a:ahLst/>
              <a:cxnLst/>
              <a:rect l="l" t="t" r="r" b="b"/>
              <a:pathLst>
                <a:path w="9074" h="1230" extrusionOk="0">
                  <a:moveTo>
                    <a:pt x="0" y="1"/>
                  </a:moveTo>
                  <a:cubicBezTo>
                    <a:pt x="0" y="694"/>
                    <a:pt x="536" y="1229"/>
                    <a:pt x="1198" y="1229"/>
                  </a:cubicBezTo>
                  <a:lnTo>
                    <a:pt x="7814" y="1229"/>
                  </a:lnTo>
                  <a:cubicBezTo>
                    <a:pt x="8507" y="1229"/>
                    <a:pt x="9074" y="694"/>
                    <a:pt x="90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62"/>
            <p:cNvSpPr/>
            <p:nvPr/>
          </p:nvSpPr>
          <p:spPr>
            <a:xfrm>
              <a:off x="-10328650" y="4360650"/>
              <a:ext cx="226850" cy="41000"/>
            </a:xfrm>
            <a:custGeom>
              <a:avLst/>
              <a:gdLst/>
              <a:ahLst/>
              <a:cxnLst/>
              <a:rect l="l" t="t" r="r" b="b"/>
              <a:pathLst>
                <a:path w="9074" h="1640" extrusionOk="0">
                  <a:moveTo>
                    <a:pt x="410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1230"/>
                  </a:lnTo>
                  <a:cubicBezTo>
                    <a:pt x="0" y="1450"/>
                    <a:pt x="189" y="1639"/>
                    <a:pt x="410" y="1639"/>
                  </a:cubicBezTo>
                  <a:lnTo>
                    <a:pt x="8696" y="1639"/>
                  </a:lnTo>
                  <a:cubicBezTo>
                    <a:pt x="8916" y="1639"/>
                    <a:pt x="9074" y="1450"/>
                    <a:pt x="9074" y="1230"/>
                  </a:cubicBezTo>
                  <a:lnTo>
                    <a:pt x="9074" y="379"/>
                  </a:ln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1" name="Google Shape;8221;p62"/>
          <p:cNvGrpSpPr/>
          <p:nvPr/>
        </p:nvGrpSpPr>
        <p:grpSpPr>
          <a:xfrm>
            <a:off x="6630066" y="2891668"/>
            <a:ext cx="379236" cy="354847"/>
            <a:chOff x="-8674650" y="3210975"/>
            <a:chExt cx="376525" cy="352275"/>
          </a:xfrm>
        </p:grpSpPr>
        <p:sp>
          <p:nvSpPr>
            <p:cNvPr id="8222" name="Google Shape;8222;p62"/>
            <p:cNvSpPr/>
            <p:nvPr/>
          </p:nvSpPr>
          <p:spPr>
            <a:xfrm>
              <a:off x="-8542325" y="3335375"/>
              <a:ext cx="112650" cy="104375"/>
            </a:xfrm>
            <a:custGeom>
              <a:avLst/>
              <a:gdLst/>
              <a:ahLst/>
              <a:cxnLst/>
              <a:rect l="l" t="t" r="r" b="b"/>
              <a:pathLst>
                <a:path w="4506" h="4175" extrusionOk="0">
                  <a:moveTo>
                    <a:pt x="2226" y="843"/>
                  </a:moveTo>
                  <a:cubicBezTo>
                    <a:pt x="2537" y="843"/>
                    <a:pt x="2852" y="969"/>
                    <a:pt x="3120" y="1221"/>
                  </a:cubicBezTo>
                  <a:cubicBezTo>
                    <a:pt x="3624" y="1694"/>
                    <a:pt x="3624" y="2545"/>
                    <a:pt x="3120" y="3017"/>
                  </a:cubicBezTo>
                  <a:cubicBezTo>
                    <a:pt x="2883" y="3238"/>
                    <a:pt x="2568" y="3348"/>
                    <a:pt x="2249" y="3348"/>
                  </a:cubicBezTo>
                  <a:cubicBezTo>
                    <a:pt x="1930" y="3348"/>
                    <a:pt x="1607" y="3238"/>
                    <a:pt x="1355" y="3017"/>
                  </a:cubicBezTo>
                  <a:cubicBezTo>
                    <a:pt x="883" y="2545"/>
                    <a:pt x="883" y="1694"/>
                    <a:pt x="1355" y="1221"/>
                  </a:cubicBezTo>
                  <a:cubicBezTo>
                    <a:pt x="1607" y="969"/>
                    <a:pt x="1915" y="843"/>
                    <a:pt x="2226" y="843"/>
                  </a:cubicBezTo>
                  <a:close/>
                  <a:moveTo>
                    <a:pt x="2277" y="1"/>
                  </a:moveTo>
                  <a:cubicBezTo>
                    <a:pt x="1749" y="1"/>
                    <a:pt x="1214" y="197"/>
                    <a:pt x="788" y="591"/>
                  </a:cubicBezTo>
                  <a:cubicBezTo>
                    <a:pt x="1" y="1379"/>
                    <a:pt x="1" y="2765"/>
                    <a:pt x="788" y="3584"/>
                  </a:cubicBezTo>
                  <a:cubicBezTo>
                    <a:pt x="1182" y="3978"/>
                    <a:pt x="1718" y="4175"/>
                    <a:pt x="2253" y="4175"/>
                  </a:cubicBezTo>
                  <a:cubicBezTo>
                    <a:pt x="2789" y="4175"/>
                    <a:pt x="3324" y="3978"/>
                    <a:pt x="3718" y="3584"/>
                  </a:cubicBezTo>
                  <a:cubicBezTo>
                    <a:pt x="4506" y="2797"/>
                    <a:pt x="4506" y="1442"/>
                    <a:pt x="3718" y="591"/>
                  </a:cubicBezTo>
                  <a:cubicBezTo>
                    <a:pt x="3324" y="197"/>
                    <a:pt x="2805" y="1"/>
                    <a:pt x="22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62"/>
            <p:cNvSpPr/>
            <p:nvPr/>
          </p:nvSpPr>
          <p:spPr>
            <a:xfrm>
              <a:off x="-8496650" y="3377125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58" y="0"/>
                  </a:moveTo>
                  <a:cubicBezTo>
                    <a:pt x="348" y="0"/>
                    <a:pt x="237" y="40"/>
                    <a:pt x="159" y="118"/>
                  </a:cubicBezTo>
                  <a:cubicBezTo>
                    <a:pt x="1" y="276"/>
                    <a:pt x="1" y="560"/>
                    <a:pt x="159" y="717"/>
                  </a:cubicBezTo>
                  <a:cubicBezTo>
                    <a:pt x="237" y="796"/>
                    <a:pt x="348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5" y="560"/>
                    <a:pt x="915" y="276"/>
                    <a:pt x="757" y="118"/>
                  </a:cubicBez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62"/>
            <p:cNvSpPr/>
            <p:nvPr/>
          </p:nvSpPr>
          <p:spPr>
            <a:xfrm>
              <a:off x="-8540750" y="3332825"/>
              <a:ext cx="242625" cy="230425"/>
            </a:xfrm>
            <a:custGeom>
              <a:avLst/>
              <a:gdLst/>
              <a:ahLst/>
              <a:cxnLst/>
              <a:rect l="l" t="t" r="r" b="b"/>
              <a:pathLst>
                <a:path w="9705" h="9217" extrusionOk="0">
                  <a:moveTo>
                    <a:pt x="8917" y="0"/>
                  </a:moveTo>
                  <a:lnTo>
                    <a:pt x="4978" y="1449"/>
                  </a:lnTo>
                  <a:cubicBezTo>
                    <a:pt x="5262" y="2521"/>
                    <a:pt x="4947" y="3529"/>
                    <a:pt x="4254" y="4253"/>
                  </a:cubicBezTo>
                  <a:cubicBezTo>
                    <a:pt x="3721" y="4763"/>
                    <a:pt x="2999" y="5069"/>
                    <a:pt x="2241" y="5069"/>
                  </a:cubicBezTo>
                  <a:cubicBezTo>
                    <a:pt x="1969" y="5069"/>
                    <a:pt x="1693" y="5030"/>
                    <a:pt x="1418" y="4946"/>
                  </a:cubicBezTo>
                  <a:lnTo>
                    <a:pt x="1" y="8853"/>
                  </a:lnTo>
                  <a:cubicBezTo>
                    <a:pt x="727" y="9095"/>
                    <a:pt x="1483" y="9216"/>
                    <a:pt x="2238" y="9216"/>
                  </a:cubicBezTo>
                  <a:cubicBezTo>
                    <a:pt x="4038" y="9216"/>
                    <a:pt x="5830" y="8528"/>
                    <a:pt x="7184" y="7152"/>
                  </a:cubicBezTo>
                  <a:cubicBezTo>
                    <a:pt x="9137" y="5230"/>
                    <a:pt x="9704" y="2426"/>
                    <a:pt x="89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62"/>
            <p:cNvSpPr/>
            <p:nvPr/>
          </p:nvSpPr>
          <p:spPr>
            <a:xfrm>
              <a:off x="-8645500" y="3428125"/>
              <a:ext cx="120525" cy="118950"/>
            </a:xfrm>
            <a:custGeom>
              <a:avLst/>
              <a:gdLst/>
              <a:ahLst/>
              <a:cxnLst/>
              <a:rect l="l" t="t" r="r" b="b"/>
              <a:pathLst>
                <a:path w="4821" h="4758" extrusionOk="0">
                  <a:moveTo>
                    <a:pt x="3939" y="0"/>
                  </a:moveTo>
                  <a:lnTo>
                    <a:pt x="1" y="1418"/>
                  </a:lnTo>
                  <a:cubicBezTo>
                    <a:pt x="347" y="2143"/>
                    <a:pt x="788" y="2804"/>
                    <a:pt x="1387" y="3403"/>
                  </a:cubicBezTo>
                  <a:cubicBezTo>
                    <a:pt x="1985" y="3970"/>
                    <a:pt x="2678" y="4442"/>
                    <a:pt x="3403" y="4757"/>
                  </a:cubicBezTo>
                  <a:lnTo>
                    <a:pt x="4821" y="819"/>
                  </a:lnTo>
                  <a:cubicBezTo>
                    <a:pt x="4663" y="756"/>
                    <a:pt x="4506" y="599"/>
                    <a:pt x="4348" y="473"/>
                  </a:cubicBezTo>
                  <a:cubicBezTo>
                    <a:pt x="4191" y="315"/>
                    <a:pt x="4065" y="158"/>
                    <a:pt x="3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62"/>
            <p:cNvSpPr/>
            <p:nvPr/>
          </p:nvSpPr>
          <p:spPr>
            <a:xfrm>
              <a:off x="-8448600" y="3227275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1419" y="1"/>
                  </a:moveTo>
                  <a:lnTo>
                    <a:pt x="1" y="3939"/>
                  </a:lnTo>
                  <a:cubicBezTo>
                    <a:pt x="190" y="4065"/>
                    <a:pt x="410" y="4191"/>
                    <a:pt x="568" y="4380"/>
                  </a:cubicBezTo>
                  <a:cubicBezTo>
                    <a:pt x="725" y="4537"/>
                    <a:pt x="883" y="4726"/>
                    <a:pt x="977" y="4915"/>
                  </a:cubicBezTo>
                  <a:lnTo>
                    <a:pt x="4916" y="3466"/>
                  </a:lnTo>
                  <a:cubicBezTo>
                    <a:pt x="4569" y="2710"/>
                    <a:pt x="4096" y="2017"/>
                    <a:pt x="3498" y="1418"/>
                  </a:cubicBezTo>
                  <a:cubicBezTo>
                    <a:pt x="2931" y="820"/>
                    <a:pt x="2175" y="347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62"/>
            <p:cNvSpPr/>
            <p:nvPr/>
          </p:nvSpPr>
          <p:spPr>
            <a:xfrm>
              <a:off x="-8674650" y="3210975"/>
              <a:ext cx="241825" cy="232925"/>
            </a:xfrm>
            <a:custGeom>
              <a:avLst/>
              <a:gdLst/>
              <a:ahLst/>
              <a:cxnLst/>
              <a:rect l="l" t="t" r="r" b="b"/>
              <a:pathLst>
                <a:path w="9673" h="9317" extrusionOk="0">
                  <a:moveTo>
                    <a:pt x="7515" y="0"/>
                  </a:moveTo>
                  <a:cubicBezTo>
                    <a:pt x="5700" y="0"/>
                    <a:pt x="3894" y="698"/>
                    <a:pt x="2521" y="2070"/>
                  </a:cubicBezTo>
                  <a:cubicBezTo>
                    <a:pt x="568" y="3992"/>
                    <a:pt x="1" y="6827"/>
                    <a:pt x="820" y="9316"/>
                  </a:cubicBezTo>
                  <a:lnTo>
                    <a:pt x="4758" y="7899"/>
                  </a:lnTo>
                  <a:cubicBezTo>
                    <a:pt x="4475" y="6796"/>
                    <a:pt x="4790" y="5693"/>
                    <a:pt x="5514" y="5000"/>
                  </a:cubicBezTo>
                  <a:cubicBezTo>
                    <a:pt x="6037" y="4454"/>
                    <a:pt x="6793" y="4194"/>
                    <a:pt x="7538" y="4194"/>
                  </a:cubicBezTo>
                  <a:cubicBezTo>
                    <a:pt x="7781" y="4194"/>
                    <a:pt x="8023" y="4221"/>
                    <a:pt x="8255" y="4276"/>
                  </a:cubicBezTo>
                  <a:lnTo>
                    <a:pt x="9673" y="337"/>
                  </a:lnTo>
                  <a:cubicBezTo>
                    <a:pt x="8970" y="112"/>
                    <a:pt x="8242" y="0"/>
                    <a:pt x="7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8" name="Google Shape;8228;p62"/>
          <p:cNvGrpSpPr/>
          <p:nvPr/>
        </p:nvGrpSpPr>
        <p:grpSpPr>
          <a:xfrm>
            <a:off x="5301563" y="1531633"/>
            <a:ext cx="356221" cy="356257"/>
            <a:chOff x="-13512225" y="3211525"/>
            <a:chExt cx="353675" cy="353675"/>
          </a:xfrm>
        </p:grpSpPr>
        <p:sp>
          <p:nvSpPr>
            <p:cNvPr id="8229" name="Google Shape;8229;p62"/>
            <p:cNvSpPr/>
            <p:nvPr/>
          </p:nvSpPr>
          <p:spPr>
            <a:xfrm>
              <a:off x="-13283825" y="3482475"/>
              <a:ext cx="125275" cy="82725"/>
            </a:xfrm>
            <a:custGeom>
              <a:avLst/>
              <a:gdLst/>
              <a:ahLst/>
              <a:cxnLst/>
              <a:rect l="l" t="t" r="r" b="b"/>
              <a:pathLst>
                <a:path w="5011" h="3309" extrusionOk="0">
                  <a:moveTo>
                    <a:pt x="1671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1" y="3308"/>
                  </a:cubicBezTo>
                  <a:cubicBezTo>
                    <a:pt x="2269" y="3308"/>
                    <a:pt x="2584" y="3056"/>
                    <a:pt x="4790" y="1985"/>
                  </a:cubicBezTo>
                  <a:cubicBezTo>
                    <a:pt x="4884" y="1953"/>
                    <a:pt x="5010" y="1796"/>
                    <a:pt x="5010" y="1638"/>
                  </a:cubicBezTo>
                  <a:cubicBezTo>
                    <a:pt x="5010" y="1481"/>
                    <a:pt x="4947" y="1323"/>
                    <a:pt x="4790" y="1292"/>
                  </a:cubicBezTo>
                  <a:cubicBezTo>
                    <a:pt x="2584" y="221"/>
                    <a:pt x="2269" y="0"/>
                    <a:pt x="1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62"/>
            <p:cNvSpPr/>
            <p:nvPr/>
          </p:nvSpPr>
          <p:spPr>
            <a:xfrm>
              <a:off x="-13512225" y="3211525"/>
              <a:ext cx="353675" cy="249700"/>
            </a:xfrm>
            <a:custGeom>
              <a:avLst/>
              <a:gdLst/>
              <a:ahLst/>
              <a:cxnLst/>
              <a:rect l="l" t="t" r="r" b="b"/>
              <a:pathLst>
                <a:path w="14147" h="9988" extrusionOk="0">
                  <a:moveTo>
                    <a:pt x="6679" y="1702"/>
                  </a:moveTo>
                  <a:cubicBezTo>
                    <a:pt x="7152" y="1702"/>
                    <a:pt x="7499" y="2048"/>
                    <a:pt x="7499" y="2521"/>
                  </a:cubicBezTo>
                  <a:cubicBezTo>
                    <a:pt x="7499" y="2993"/>
                    <a:pt x="7152" y="3340"/>
                    <a:pt x="6679" y="3340"/>
                  </a:cubicBezTo>
                  <a:cubicBezTo>
                    <a:pt x="6207" y="3340"/>
                    <a:pt x="5829" y="2993"/>
                    <a:pt x="5829" y="2521"/>
                  </a:cubicBezTo>
                  <a:cubicBezTo>
                    <a:pt x="5829" y="2048"/>
                    <a:pt x="6207" y="1702"/>
                    <a:pt x="6679" y="1702"/>
                  </a:cubicBezTo>
                  <a:close/>
                  <a:moveTo>
                    <a:pt x="4191" y="2143"/>
                  </a:moveTo>
                  <a:cubicBezTo>
                    <a:pt x="4663" y="2143"/>
                    <a:pt x="5010" y="2489"/>
                    <a:pt x="5010" y="2962"/>
                  </a:cubicBezTo>
                  <a:cubicBezTo>
                    <a:pt x="5010" y="3434"/>
                    <a:pt x="4663" y="3781"/>
                    <a:pt x="4191" y="3781"/>
                  </a:cubicBezTo>
                  <a:cubicBezTo>
                    <a:pt x="3718" y="3781"/>
                    <a:pt x="3371" y="3434"/>
                    <a:pt x="3371" y="2962"/>
                  </a:cubicBezTo>
                  <a:cubicBezTo>
                    <a:pt x="3371" y="2489"/>
                    <a:pt x="3718" y="2143"/>
                    <a:pt x="4191" y="2143"/>
                  </a:cubicBezTo>
                  <a:close/>
                  <a:moveTo>
                    <a:pt x="2521" y="4191"/>
                  </a:moveTo>
                  <a:cubicBezTo>
                    <a:pt x="2993" y="4191"/>
                    <a:pt x="3371" y="4537"/>
                    <a:pt x="3371" y="5010"/>
                  </a:cubicBezTo>
                  <a:cubicBezTo>
                    <a:pt x="3371" y="5482"/>
                    <a:pt x="2993" y="5829"/>
                    <a:pt x="2521" y="5829"/>
                  </a:cubicBezTo>
                  <a:cubicBezTo>
                    <a:pt x="2048" y="5829"/>
                    <a:pt x="1702" y="5482"/>
                    <a:pt x="1702" y="5010"/>
                  </a:cubicBezTo>
                  <a:cubicBezTo>
                    <a:pt x="1702" y="4537"/>
                    <a:pt x="2048" y="4191"/>
                    <a:pt x="2521" y="4191"/>
                  </a:cubicBezTo>
                  <a:close/>
                  <a:moveTo>
                    <a:pt x="10397" y="3340"/>
                  </a:moveTo>
                  <a:cubicBezTo>
                    <a:pt x="11563" y="3340"/>
                    <a:pt x="12508" y="4096"/>
                    <a:pt x="12508" y="5010"/>
                  </a:cubicBezTo>
                  <a:cubicBezTo>
                    <a:pt x="12508" y="5923"/>
                    <a:pt x="11563" y="6648"/>
                    <a:pt x="10397" y="6648"/>
                  </a:cubicBezTo>
                  <a:cubicBezTo>
                    <a:pt x="9263" y="6648"/>
                    <a:pt x="8318" y="5892"/>
                    <a:pt x="8318" y="5010"/>
                  </a:cubicBezTo>
                  <a:cubicBezTo>
                    <a:pt x="8318" y="4096"/>
                    <a:pt x="9263" y="3340"/>
                    <a:pt x="10397" y="3340"/>
                  </a:cubicBezTo>
                  <a:close/>
                  <a:moveTo>
                    <a:pt x="4191" y="6270"/>
                  </a:moveTo>
                  <a:cubicBezTo>
                    <a:pt x="4663" y="6270"/>
                    <a:pt x="5010" y="6616"/>
                    <a:pt x="5010" y="7089"/>
                  </a:cubicBezTo>
                  <a:cubicBezTo>
                    <a:pt x="5010" y="7562"/>
                    <a:pt x="4663" y="7908"/>
                    <a:pt x="4191" y="7908"/>
                  </a:cubicBezTo>
                  <a:cubicBezTo>
                    <a:pt x="3718" y="7908"/>
                    <a:pt x="3371" y="7562"/>
                    <a:pt x="3371" y="7089"/>
                  </a:cubicBezTo>
                  <a:cubicBezTo>
                    <a:pt x="3371" y="6616"/>
                    <a:pt x="3718" y="6270"/>
                    <a:pt x="4191" y="6270"/>
                  </a:cubicBezTo>
                  <a:close/>
                  <a:moveTo>
                    <a:pt x="6679" y="6648"/>
                  </a:moveTo>
                  <a:cubicBezTo>
                    <a:pt x="7152" y="6648"/>
                    <a:pt x="7499" y="6994"/>
                    <a:pt x="7499" y="7499"/>
                  </a:cubicBezTo>
                  <a:cubicBezTo>
                    <a:pt x="7499" y="7971"/>
                    <a:pt x="7152" y="8318"/>
                    <a:pt x="6679" y="8318"/>
                  </a:cubicBezTo>
                  <a:cubicBezTo>
                    <a:pt x="6207" y="8318"/>
                    <a:pt x="5829" y="7971"/>
                    <a:pt x="5829" y="7499"/>
                  </a:cubicBezTo>
                  <a:cubicBezTo>
                    <a:pt x="5829" y="7057"/>
                    <a:pt x="6207" y="6648"/>
                    <a:pt x="6679" y="6648"/>
                  </a:cubicBezTo>
                  <a:close/>
                  <a:moveTo>
                    <a:pt x="7089" y="0"/>
                  </a:moveTo>
                  <a:cubicBezTo>
                    <a:pt x="3245" y="0"/>
                    <a:pt x="63" y="2237"/>
                    <a:pt x="63" y="5010"/>
                  </a:cubicBezTo>
                  <a:cubicBezTo>
                    <a:pt x="0" y="7751"/>
                    <a:pt x="3214" y="9987"/>
                    <a:pt x="7089" y="9987"/>
                  </a:cubicBezTo>
                  <a:cubicBezTo>
                    <a:pt x="10964" y="9987"/>
                    <a:pt x="14146" y="7751"/>
                    <a:pt x="14146" y="5010"/>
                  </a:cubicBezTo>
                  <a:cubicBezTo>
                    <a:pt x="14146" y="2300"/>
                    <a:pt x="10964" y="0"/>
                    <a:pt x="70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62"/>
            <p:cNvSpPr/>
            <p:nvPr/>
          </p:nvSpPr>
          <p:spPr>
            <a:xfrm>
              <a:off x="-13512225" y="3483250"/>
              <a:ext cx="100050" cy="81150"/>
            </a:xfrm>
            <a:custGeom>
              <a:avLst/>
              <a:gdLst/>
              <a:ahLst/>
              <a:cxnLst/>
              <a:rect l="l" t="t" r="r" b="b"/>
              <a:pathLst>
                <a:path w="4002" h="3246" extrusionOk="0">
                  <a:moveTo>
                    <a:pt x="4002" y="1"/>
                  </a:moveTo>
                  <a:cubicBezTo>
                    <a:pt x="2206" y="127"/>
                    <a:pt x="63" y="536"/>
                    <a:pt x="63" y="1607"/>
                  </a:cubicBezTo>
                  <a:cubicBezTo>
                    <a:pt x="0" y="2710"/>
                    <a:pt x="2174" y="3120"/>
                    <a:pt x="4002" y="3246"/>
                  </a:cubicBezTo>
                  <a:cubicBezTo>
                    <a:pt x="3592" y="2805"/>
                    <a:pt x="3371" y="2206"/>
                    <a:pt x="3371" y="1607"/>
                  </a:cubicBezTo>
                  <a:cubicBezTo>
                    <a:pt x="3371" y="1040"/>
                    <a:pt x="3592" y="442"/>
                    <a:pt x="4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62"/>
            <p:cNvSpPr/>
            <p:nvPr/>
          </p:nvSpPr>
          <p:spPr>
            <a:xfrm>
              <a:off x="-13407475" y="3483250"/>
              <a:ext cx="36250" cy="81150"/>
            </a:xfrm>
            <a:custGeom>
              <a:avLst/>
              <a:gdLst/>
              <a:ahLst/>
              <a:cxnLst/>
              <a:rect l="l" t="t" r="r" b="b"/>
              <a:pathLst>
                <a:path w="1450" h="3246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03" y="32"/>
                    <a:pt x="788" y="190"/>
                    <a:pt x="505" y="442"/>
                  </a:cubicBezTo>
                  <a:cubicBezTo>
                    <a:pt x="190" y="757"/>
                    <a:pt x="1" y="1166"/>
                    <a:pt x="1" y="1607"/>
                  </a:cubicBezTo>
                  <a:cubicBezTo>
                    <a:pt x="1" y="2048"/>
                    <a:pt x="158" y="2489"/>
                    <a:pt x="505" y="2805"/>
                  </a:cubicBezTo>
                  <a:cubicBezTo>
                    <a:pt x="788" y="3025"/>
                    <a:pt x="1103" y="3183"/>
                    <a:pt x="1450" y="3246"/>
                  </a:cubicBezTo>
                  <a:cubicBezTo>
                    <a:pt x="1072" y="2805"/>
                    <a:pt x="820" y="2206"/>
                    <a:pt x="820" y="1607"/>
                  </a:cubicBezTo>
                  <a:cubicBezTo>
                    <a:pt x="820" y="977"/>
                    <a:pt x="1072" y="442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62"/>
            <p:cNvSpPr/>
            <p:nvPr/>
          </p:nvSpPr>
          <p:spPr>
            <a:xfrm>
              <a:off x="-13366525" y="3485625"/>
              <a:ext cx="70125" cy="76425"/>
            </a:xfrm>
            <a:custGeom>
              <a:avLst/>
              <a:gdLst/>
              <a:ahLst/>
              <a:cxnLst/>
              <a:rect l="l" t="t" r="r" b="b"/>
              <a:pathLst>
                <a:path w="2805" h="3057" extrusionOk="0">
                  <a:moveTo>
                    <a:pt x="1072" y="0"/>
                  </a:moveTo>
                  <a:cubicBezTo>
                    <a:pt x="442" y="221"/>
                    <a:pt x="1" y="819"/>
                    <a:pt x="1" y="1512"/>
                  </a:cubicBezTo>
                  <a:cubicBezTo>
                    <a:pt x="1" y="2237"/>
                    <a:pt x="442" y="2836"/>
                    <a:pt x="1072" y="3056"/>
                  </a:cubicBezTo>
                  <a:cubicBezTo>
                    <a:pt x="1702" y="2962"/>
                    <a:pt x="2301" y="2867"/>
                    <a:pt x="2805" y="2710"/>
                  </a:cubicBezTo>
                  <a:cubicBezTo>
                    <a:pt x="2616" y="2363"/>
                    <a:pt x="2490" y="1953"/>
                    <a:pt x="2490" y="1512"/>
                  </a:cubicBezTo>
                  <a:cubicBezTo>
                    <a:pt x="2490" y="1071"/>
                    <a:pt x="2616" y="693"/>
                    <a:pt x="2805" y="347"/>
                  </a:cubicBezTo>
                  <a:cubicBezTo>
                    <a:pt x="2301" y="189"/>
                    <a:pt x="1702" y="63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4" name="Google Shape;8234;p62"/>
          <p:cNvGrpSpPr/>
          <p:nvPr/>
        </p:nvGrpSpPr>
        <p:grpSpPr>
          <a:xfrm>
            <a:off x="5301563" y="1973145"/>
            <a:ext cx="356221" cy="354670"/>
            <a:chOff x="-13512225" y="3647075"/>
            <a:chExt cx="353675" cy="352100"/>
          </a:xfrm>
        </p:grpSpPr>
        <p:sp>
          <p:nvSpPr>
            <p:cNvPr id="8235" name="Google Shape;8235;p62"/>
            <p:cNvSpPr/>
            <p:nvPr/>
          </p:nvSpPr>
          <p:spPr>
            <a:xfrm>
              <a:off x="-13344475" y="38762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1" y="0"/>
                  </a:moveTo>
                  <a:cubicBezTo>
                    <a:pt x="190" y="0"/>
                    <a:pt x="1" y="158"/>
                    <a:pt x="1" y="379"/>
                  </a:cubicBezTo>
                  <a:cubicBezTo>
                    <a:pt x="1" y="599"/>
                    <a:pt x="190" y="788"/>
                    <a:pt x="411" y="788"/>
                  </a:cubicBezTo>
                  <a:cubicBezTo>
                    <a:pt x="600" y="788"/>
                    <a:pt x="789" y="599"/>
                    <a:pt x="789" y="379"/>
                  </a:cubicBezTo>
                  <a:cubicBezTo>
                    <a:pt x="789" y="158"/>
                    <a:pt x="600" y="0"/>
                    <a:pt x="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62"/>
            <p:cNvSpPr/>
            <p:nvPr/>
          </p:nvSpPr>
          <p:spPr>
            <a:xfrm>
              <a:off x="-13268850" y="3854225"/>
              <a:ext cx="110300" cy="62250"/>
            </a:xfrm>
            <a:custGeom>
              <a:avLst/>
              <a:gdLst/>
              <a:ahLst/>
              <a:cxnLst/>
              <a:rect l="l" t="t" r="r" b="b"/>
              <a:pathLst>
                <a:path w="4412" h="2490" extrusionOk="0">
                  <a:moveTo>
                    <a:pt x="0" y="0"/>
                  </a:moveTo>
                  <a:cubicBezTo>
                    <a:pt x="189" y="410"/>
                    <a:pt x="284" y="788"/>
                    <a:pt x="284" y="1229"/>
                  </a:cubicBezTo>
                  <a:cubicBezTo>
                    <a:pt x="284" y="1670"/>
                    <a:pt x="158" y="2111"/>
                    <a:pt x="0" y="2489"/>
                  </a:cubicBezTo>
                  <a:lnTo>
                    <a:pt x="4411" y="2489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62"/>
            <p:cNvSpPr/>
            <p:nvPr/>
          </p:nvSpPr>
          <p:spPr>
            <a:xfrm>
              <a:off x="-13512225" y="3936925"/>
              <a:ext cx="353675" cy="62250"/>
            </a:xfrm>
            <a:custGeom>
              <a:avLst/>
              <a:gdLst/>
              <a:ahLst/>
              <a:cxnLst/>
              <a:rect l="l" t="t" r="r" b="b"/>
              <a:pathLst>
                <a:path w="14147" h="2490" extrusionOk="0">
                  <a:moveTo>
                    <a:pt x="63" y="0"/>
                  </a:moveTo>
                  <a:lnTo>
                    <a:pt x="63" y="1261"/>
                  </a:lnTo>
                  <a:cubicBezTo>
                    <a:pt x="0" y="1954"/>
                    <a:pt x="568" y="2489"/>
                    <a:pt x="1261" y="2489"/>
                  </a:cubicBezTo>
                  <a:lnTo>
                    <a:pt x="12886" y="2489"/>
                  </a:lnTo>
                  <a:cubicBezTo>
                    <a:pt x="13548" y="2489"/>
                    <a:pt x="14146" y="1954"/>
                    <a:pt x="14146" y="1261"/>
                  </a:cubicBezTo>
                  <a:lnTo>
                    <a:pt x="14146" y="0"/>
                  </a:lnTo>
                  <a:lnTo>
                    <a:pt x="9137" y="0"/>
                  </a:lnTo>
                  <a:cubicBezTo>
                    <a:pt x="8633" y="536"/>
                    <a:pt x="7877" y="851"/>
                    <a:pt x="7089" y="851"/>
                  </a:cubicBezTo>
                  <a:cubicBezTo>
                    <a:pt x="6301" y="851"/>
                    <a:pt x="5608" y="536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62"/>
            <p:cNvSpPr/>
            <p:nvPr/>
          </p:nvSpPr>
          <p:spPr>
            <a:xfrm>
              <a:off x="-13387000" y="383375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819"/>
                  </a:moveTo>
                  <a:cubicBezTo>
                    <a:pt x="2773" y="819"/>
                    <a:pt x="3340" y="1386"/>
                    <a:pt x="3340" y="2048"/>
                  </a:cubicBezTo>
                  <a:cubicBezTo>
                    <a:pt x="3340" y="2710"/>
                    <a:pt x="2773" y="3308"/>
                    <a:pt x="2080" y="3308"/>
                  </a:cubicBezTo>
                  <a:cubicBezTo>
                    <a:pt x="1418" y="3308"/>
                    <a:pt x="820" y="2773"/>
                    <a:pt x="820" y="2048"/>
                  </a:cubicBezTo>
                  <a:cubicBezTo>
                    <a:pt x="820" y="1355"/>
                    <a:pt x="1387" y="819"/>
                    <a:pt x="2080" y="819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cubicBezTo>
                    <a:pt x="1" y="3214"/>
                    <a:pt x="946" y="4190"/>
                    <a:pt x="2080" y="4190"/>
                  </a:cubicBezTo>
                  <a:cubicBezTo>
                    <a:pt x="3246" y="4190"/>
                    <a:pt x="4191" y="3245"/>
                    <a:pt x="4191" y="2080"/>
                  </a:cubicBezTo>
                  <a:cubicBezTo>
                    <a:pt x="4191" y="945"/>
                    <a:pt x="3183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62"/>
            <p:cNvSpPr/>
            <p:nvPr/>
          </p:nvSpPr>
          <p:spPr>
            <a:xfrm>
              <a:off x="-13512225" y="3855000"/>
              <a:ext cx="111875" cy="62250"/>
            </a:xfrm>
            <a:custGeom>
              <a:avLst/>
              <a:gdLst/>
              <a:ahLst/>
              <a:cxnLst/>
              <a:rect l="l" t="t" r="r" b="b"/>
              <a:pathLst>
                <a:path w="4475" h="2490" extrusionOk="0">
                  <a:moveTo>
                    <a:pt x="0" y="1"/>
                  </a:moveTo>
                  <a:lnTo>
                    <a:pt x="0" y="2490"/>
                  </a:lnTo>
                  <a:lnTo>
                    <a:pt x="4474" y="2490"/>
                  </a:lnTo>
                  <a:cubicBezTo>
                    <a:pt x="4317" y="2112"/>
                    <a:pt x="4191" y="1671"/>
                    <a:pt x="4191" y="1230"/>
                  </a:cubicBezTo>
                  <a:cubicBezTo>
                    <a:pt x="4191" y="788"/>
                    <a:pt x="4317" y="379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62"/>
            <p:cNvSpPr/>
            <p:nvPr/>
          </p:nvSpPr>
          <p:spPr>
            <a:xfrm>
              <a:off x="-13490175" y="3730575"/>
              <a:ext cx="62250" cy="40975"/>
            </a:xfrm>
            <a:custGeom>
              <a:avLst/>
              <a:gdLst/>
              <a:ahLst/>
              <a:cxnLst/>
              <a:rect l="l" t="t" r="r" b="b"/>
              <a:pathLst>
                <a:path w="2490" h="1639" extrusionOk="0">
                  <a:moveTo>
                    <a:pt x="1261" y="0"/>
                  </a:moveTo>
                  <a:cubicBezTo>
                    <a:pt x="536" y="0"/>
                    <a:pt x="1" y="536"/>
                    <a:pt x="1" y="1260"/>
                  </a:cubicBezTo>
                  <a:lnTo>
                    <a:pt x="1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62"/>
            <p:cNvSpPr/>
            <p:nvPr/>
          </p:nvSpPr>
          <p:spPr>
            <a:xfrm>
              <a:off x="-13241275" y="3730575"/>
              <a:ext cx="62225" cy="40975"/>
            </a:xfrm>
            <a:custGeom>
              <a:avLst/>
              <a:gdLst/>
              <a:ahLst/>
              <a:cxnLst/>
              <a:rect l="l" t="t" r="r" b="b"/>
              <a:pathLst>
                <a:path w="2489" h="1639" extrusionOk="0">
                  <a:moveTo>
                    <a:pt x="1260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62"/>
            <p:cNvSpPr/>
            <p:nvPr/>
          </p:nvSpPr>
          <p:spPr>
            <a:xfrm>
              <a:off x="-13427950" y="3647075"/>
              <a:ext cx="186700" cy="63025"/>
            </a:xfrm>
            <a:custGeom>
              <a:avLst/>
              <a:gdLst/>
              <a:ahLst/>
              <a:cxnLst/>
              <a:rect l="l" t="t" r="r" b="b"/>
              <a:pathLst>
                <a:path w="7468" h="2521" extrusionOk="0">
                  <a:moveTo>
                    <a:pt x="820" y="1"/>
                  </a:moveTo>
                  <a:cubicBezTo>
                    <a:pt x="347" y="1"/>
                    <a:pt x="0" y="347"/>
                    <a:pt x="0" y="820"/>
                  </a:cubicBezTo>
                  <a:lnTo>
                    <a:pt x="0" y="1670"/>
                  </a:lnTo>
                  <a:cubicBezTo>
                    <a:pt x="0" y="2143"/>
                    <a:pt x="347" y="2521"/>
                    <a:pt x="820" y="2521"/>
                  </a:cubicBezTo>
                  <a:lnTo>
                    <a:pt x="6648" y="2521"/>
                  </a:lnTo>
                  <a:cubicBezTo>
                    <a:pt x="7089" y="2521"/>
                    <a:pt x="7467" y="2143"/>
                    <a:pt x="7467" y="1670"/>
                  </a:cubicBezTo>
                  <a:lnTo>
                    <a:pt x="7467" y="820"/>
                  </a:lnTo>
                  <a:cubicBezTo>
                    <a:pt x="7467" y="347"/>
                    <a:pt x="7121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62"/>
            <p:cNvSpPr/>
            <p:nvPr/>
          </p:nvSpPr>
          <p:spPr>
            <a:xfrm>
              <a:off x="-13512225" y="3773100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4726" y="0"/>
                  </a:moveTo>
                  <a:lnTo>
                    <a:pt x="4348" y="819"/>
                  </a:lnTo>
                  <a:lnTo>
                    <a:pt x="1261" y="819"/>
                  </a:lnTo>
                  <a:cubicBezTo>
                    <a:pt x="599" y="819"/>
                    <a:pt x="0" y="1355"/>
                    <a:pt x="0" y="2048"/>
                  </a:cubicBezTo>
                  <a:lnTo>
                    <a:pt x="0" y="2426"/>
                  </a:lnTo>
                  <a:lnTo>
                    <a:pt x="5041" y="2426"/>
                  </a:lnTo>
                  <a:cubicBezTo>
                    <a:pt x="5608" y="1922"/>
                    <a:pt x="6301" y="1607"/>
                    <a:pt x="7089" y="1607"/>
                  </a:cubicBezTo>
                  <a:cubicBezTo>
                    <a:pt x="7877" y="1607"/>
                    <a:pt x="8633" y="1922"/>
                    <a:pt x="9137" y="2426"/>
                  </a:cubicBezTo>
                  <a:lnTo>
                    <a:pt x="14146" y="2426"/>
                  </a:lnTo>
                  <a:lnTo>
                    <a:pt x="14146" y="2048"/>
                  </a:lnTo>
                  <a:cubicBezTo>
                    <a:pt x="14146" y="1355"/>
                    <a:pt x="13611" y="819"/>
                    <a:pt x="12886" y="819"/>
                  </a:cubicBezTo>
                  <a:lnTo>
                    <a:pt x="9830" y="819"/>
                  </a:lnTo>
                  <a:lnTo>
                    <a:pt x="9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62"/>
            <p:cNvSpPr/>
            <p:nvPr/>
          </p:nvSpPr>
          <p:spPr>
            <a:xfrm>
              <a:off x="-13411400" y="3730575"/>
              <a:ext cx="153600" cy="20500"/>
            </a:xfrm>
            <a:custGeom>
              <a:avLst/>
              <a:gdLst/>
              <a:ahLst/>
              <a:cxnLst/>
              <a:rect l="l" t="t" r="r" b="b"/>
              <a:pathLst>
                <a:path w="6144" h="820" extrusionOk="0">
                  <a:moveTo>
                    <a:pt x="0" y="0"/>
                  </a:moveTo>
                  <a:lnTo>
                    <a:pt x="599" y="819"/>
                  </a:lnTo>
                  <a:lnTo>
                    <a:pt x="5545" y="819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5" name="Google Shape;8245;p62"/>
          <p:cNvGrpSpPr/>
          <p:nvPr/>
        </p:nvGrpSpPr>
        <p:grpSpPr>
          <a:xfrm>
            <a:off x="5311876" y="2417211"/>
            <a:ext cx="356221" cy="355451"/>
            <a:chOff x="-13512225" y="4080275"/>
            <a:chExt cx="353675" cy="352875"/>
          </a:xfrm>
        </p:grpSpPr>
        <p:sp>
          <p:nvSpPr>
            <p:cNvPr id="8246" name="Google Shape;8246;p62"/>
            <p:cNvSpPr/>
            <p:nvPr/>
          </p:nvSpPr>
          <p:spPr>
            <a:xfrm>
              <a:off x="-13512225" y="4203925"/>
              <a:ext cx="353675" cy="229225"/>
            </a:xfrm>
            <a:custGeom>
              <a:avLst/>
              <a:gdLst/>
              <a:ahLst/>
              <a:cxnLst/>
              <a:rect l="l" t="t" r="r" b="b"/>
              <a:pathLst>
                <a:path w="14147" h="9169" extrusionOk="0">
                  <a:moveTo>
                    <a:pt x="5407" y="1717"/>
                  </a:moveTo>
                  <a:cubicBezTo>
                    <a:pt x="5482" y="1717"/>
                    <a:pt x="5561" y="1733"/>
                    <a:pt x="5640" y="1765"/>
                  </a:cubicBezTo>
                  <a:lnTo>
                    <a:pt x="9767" y="4254"/>
                  </a:lnTo>
                  <a:cubicBezTo>
                    <a:pt x="9893" y="4348"/>
                    <a:pt x="9987" y="4443"/>
                    <a:pt x="9987" y="4600"/>
                  </a:cubicBezTo>
                  <a:cubicBezTo>
                    <a:pt x="9987" y="4758"/>
                    <a:pt x="9893" y="4915"/>
                    <a:pt x="9767" y="5010"/>
                  </a:cubicBezTo>
                  <a:lnTo>
                    <a:pt x="5640" y="7499"/>
                  </a:lnTo>
                  <a:cubicBezTo>
                    <a:pt x="5577" y="7530"/>
                    <a:pt x="5506" y="7546"/>
                    <a:pt x="5431" y="7546"/>
                  </a:cubicBezTo>
                  <a:cubicBezTo>
                    <a:pt x="5356" y="7546"/>
                    <a:pt x="5277" y="7530"/>
                    <a:pt x="5199" y="7499"/>
                  </a:cubicBezTo>
                  <a:cubicBezTo>
                    <a:pt x="5104" y="7404"/>
                    <a:pt x="5010" y="7278"/>
                    <a:pt x="5010" y="7121"/>
                  </a:cubicBezTo>
                  <a:lnTo>
                    <a:pt x="5010" y="2143"/>
                  </a:lnTo>
                  <a:cubicBezTo>
                    <a:pt x="5010" y="1985"/>
                    <a:pt x="5104" y="1859"/>
                    <a:pt x="5199" y="1765"/>
                  </a:cubicBezTo>
                  <a:cubicBezTo>
                    <a:pt x="5262" y="1733"/>
                    <a:pt x="5333" y="1717"/>
                    <a:pt x="5407" y="1717"/>
                  </a:cubicBezTo>
                  <a:close/>
                  <a:moveTo>
                    <a:pt x="63" y="0"/>
                  </a:moveTo>
                  <a:lnTo>
                    <a:pt x="63" y="7971"/>
                  </a:lnTo>
                  <a:cubicBezTo>
                    <a:pt x="0" y="8633"/>
                    <a:pt x="568" y="9168"/>
                    <a:pt x="1261" y="9168"/>
                  </a:cubicBezTo>
                  <a:lnTo>
                    <a:pt x="12886" y="9168"/>
                  </a:lnTo>
                  <a:cubicBezTo>
                    <a:pt x="13548" y="9168"/>
                    <a:pt x="14146" y="8633"/>
                    <a:pt x="14146" y="7908"/>
                  </a:cubicBezTo>
                  <a:lnTo>
                    <a:pt x="141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62"/>
            <p:cNvSpPr/>
            <p:nvPr/>
          </p:nvSpPr>
          <p:spPr>
            <a:xfrm>
              <a:off x="-13366525" y="4275600"/>
              <a:ext cx="73275" cy="88225"/>
            </a:xfrm>
            <a:custGeom>
              <a:avLst/>
              <a:gdLst/>
              <a:ahLst/>
              <a:cxnLst/>
              <a:rect l="l" t="t" r="r" b="b"/>
              <a:pathLst>
                <a:path w="2931" h="3529" extrusionOk="0">
                  <a:moveTo>
                    <a:pt x="1" y="0"/>
                  </a:moveTo>
                  <a:lnTo>
                    <a:pt x="1" y="3529"/>
                  </a:lnTo>
                  <a:lnTo>
                    <a:pt x="2931" y="17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62"/>
            <p:cNvSpPr/>
            <p:nvPr/>
          </p:nvSpPr>
          <p:spPr>
            <a:xfrm>
              <a:off x="-13398800" y="4143275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512" y="1639"/>
                  </a:lnTo>
                  <a:lnTo>
                    <a:pt x="26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62"/>
            <p:cNvSpPr/>
            <p:nvPr/>
          </p:nvSpPr>
          <p:spPr>
            <a:xfrm>
              <a:off x="-13336575" y="4143275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481" y="1639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62"/>
            <p:cNvSpPr/>
            <p:nvPr/>
          </p:nvSpPr>
          <p:spPr>
            <a:xfrm>
              <a:off x="-13398800" y="4081050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615" y="163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62"/>
            <p:cNvSpPr/>
            <p:nvPr/>
          </p:nvSpPr>
          <p:spPr>
            <a:xfrm>
              <a:off x="-13274375" y="4143275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104" y="1"/>
                  </a:moveTo>
                  <a:lnTo>
                    <a:pt x="1" y="1639"/>
                  </a:lnTo>
                  <a:lnTo>
                    <a:pt x="1482" y="1639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62"/>
            <p:cNvSpPr/>
            <p:nvPr/>
          </p:nvSpPr>
          <p:spPr>
            <a:xfrm>
              <a:off x="-13212925" y="4081050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174" y="1639"/>
                  </a:lnTo>
                  <a:lnTo>
                    <a:pt x="2174" y="820"/>
                  </a:lnTo>
                  <a:cubicBezTo>
                    <a:pt x="2174" y="347"/>
                    <a:pt x="179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62"/>
            <p:cNvSpPr/>
            <p:nvPr/>
          </p:nvSpPr>
          <p:spPr>
            <a:xfrm>
              <a:off x="-13212925" y="4143275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2174" y="1639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62"/>
            <p:cNvSpPr/>
            <p:nvPr/>
          </p:nvSpPr>
          <p:spPr>
            <a:xfrm>
              <a:off x="-13274375" y="4081050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" y="1"/>
                  </a:moveTo>
                  <a:lnTo>
                    <a:pt x="1104" y="1639"/>
                  </a:lnTo>
                  <a:lnTo>
                    <a:pt x="2584" y="163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62"/>
            <p:cNvSpPr/>
            <p:nvPr/>
          </p:nvSpPr>
          <p:spPr>
            <a:xfrm>
              <a:off x="-13336575" y="4081050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583" y="1639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62"/>
            <p:cNvSpPr/>
            <p:nvPr/>
          </p:nvSpPr>
          <p:spPr>
            <a:xfrm>
              <a:off x="-13512225" y="408027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2489" y="1260"/>
                  </a:moveTo>
                  <a:cubicBezTo>
                    <a:pt x="2962" y="1260"/>
                    <a:pt x="3371" y="1607"/>
                    <a:pt x="3371" y="2080"/>
                  </a:cubicBezTo>
                  <a:cubicBezTo>
                    <a:pt x="3371" y="2552"/>
                    <a:pt x="2962" y="2899"/>
                    <a:pt x="2489" y="2899"/>
                  </a:cubicBezTo>
                  <a:cubicBezTo>
                    <a:pt x="2017" y="2899"/>
                    <a:pt x="1670" y="2552"/>
                    <a:pt x="1670" y="2080"/>
                  </a:cubicBezTo>
                  <a:cubicBezTo>
                    <a:pt x="1670" y="1607"/>
                    <a:pt x="2017" y="1260"/>
                    <a:pt x="2489" y="1260"/>
                  </a:cubicBezTo>
                  <a:close/>
                  <a:moveTo>
                    <a:pt x="1261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4127"/>
                  </a:lnTo>
                  <a:lnTo>
                    <a:pt x="3560" y="4127"/>
                  </a:lnTo>
                  <a:lnTo>
                    <a:pt x="4947" y="2080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7" name="Google Shape;8257;p62"/>
          <p:cNvGrpSpPr/>
          <p:nvPr/>
        </p:nvGrpSpPr>
        <p:grpSpPr>
          <a:xfrm>
            <a:off x="7084956" y="1564572"/>
            <a:ext cx="356196" cy="290379"/>
            <a:chOff x="-11728250" y="3245400"/>
            <a:chExt cx="353650" cy="288275"/>
          </a:xfrm>
        </p:grpSpPr>
        <p:sp>
          <p:nvSpPr>
            <p:cNvPr id="8258" name="Google Shape;8258;p62"/>
            <p:cNvSpPr/>
            <p:nvPr/>
          </p:nvSpPr>
          <p:spPr>
            <a:xfrm>
              <a:off x="-11603025" y="3389725"/>
              <a:ext cx="104775" cy="143950"/>
            </a:xfrm>
            <a:custGeom>
              <a:avLst/>
              <a:gdLst/>
              <a:ahLst/>
              <a:cxnLst/>
              <a:rect l="l" t="t" r="r" b="b"/>
              <a:pathLst>
                <a:path w="4191" h="5758" extrusionOk="0">
                  <a:moveTo>
                    <a:pt x="2096" y="0"/>
                  </a:moveTo>
                  <a:cubicBezTo>
                    <a:pt x="1560" y="0"/>
                    <a:pt x="1024" y="197"/>
                    <a:pt x="631" y="591"/>
                  </a:cubicBezTo>
                  <a:cubicBezTo>
                    <a:pt x="252" y="1001"/>
                    <a:pt x="63" y="1505"/>
                    <a:pt x="63" y="2040"/>
                  </a:cubicBezTo>
                  <a:cubicBezTo>
                    <a:pt x="63" y="2261"/>
                    <a:pt x="95" y="2418"/>
                    <a:pt x="126" y="2576"/>
                  </a:cubicBezTo>
                  <a:lnTo>
                    <a:pt x="1387" y="3048"/>
                  </a:lnTo>
                  <a:lnTo>
                    <a:pt x="158" y="4372"/>
                  </a:lnTo>
                  <a:cubicBezTo>
                    <a:pt x="0" y="4561"/>
                    <a:pt x="0" y="4813"/>
                    <a:pt x="158" y="4970"/>
                  </a:cubicBezTo>
                  <a:cubicBezTo>
                    <a:pt x="662" y="5474"/>
                    <a:pt x="1387" y="5758"/>
                    <a:pt x="2111" y="5758"/>
                  </a:cubicBezTo>
                  <a:cubicBezTo>
                    <a:pt x="2836" y="5758"/>
                    <a:pt x="3497" y="5474"/>
                    <a:pt x="4033" y="4970"/>
                  </a:cubicBezTo>
                  <a:cubicBezTo>
                    <a:pt x="4191" y="4813"/>
                    <a:pt x="4191" y="4561"/>
                    <a:pt x="4033" y="4372"/>
                  </a:cubicBezTo>
                  <a:lnTo>
                    <a:pt x="2804" y="3048"/>
                  </a:lnTo>
                  <a:lnTo>
                    <a:pt x="4065" y="2576"/>
                  </a:lnTo>
                  <a:cubicBezTo>
                    <a:pt x="4096" y="2418"/>
                    <a:pt x="4159" y="2198"/>
                    <a:pt x="4159" y="2040"/>
                  </a:cubicBezTo>
                  <a:cubicBezTo>
                    <a:pt x="4159" y="1505"/>
                    <a:pt x="3939" y="1001"/>
                    <a:pt x="3560" y="591"/>
                  </a:cubicBezTo>
                  <a:cubicBezTo>
                    <a:pt x="3167" y="197"/>
                    <a:pt x="2631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62"/>
            <p:cNvSpPr/>
            <p:nvPr/>
          </p:nvSpPr>
          <p:spPr>
            <a:xfrm>
              <a:off x="-11647125" y="3246175"/>
              <a:ext cx="86650" cy="133925"/>
            </a:xfrm>
            <a:custGeom>
              <a:avLst/>
              <a:gdLst/>
              <a:ahLst/>
              <a:cxnLst/>
              <a:rect l="l" t="t" r="r" b="b"/>
              <a:pathLst>
                <a:path w="3466" h="5357" extrusionOk="0">
                  <a:moveTo>
                    <a:pt x="3466" y="1"/>
                  </a:moveTo>
                  <a:cubicBezTo>
                    <a:pt x="2205" y="64"/>
                    <a:pt x="1008" y="473"/>
                    <a:pt x="0" y="1135"/>
                  </a:cubicBezTo>
                  <a:lnTo>
                    <a:pt x="2426" y="5356"/>
                  </a:lnTo>
                  <a:cubicBezTo>
                    <a:pt x="2741" y="5167"/>
                    <a:pt x="3056" y="5041"/>
                    <a:pt x="3466" y="50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62"/>
            <p:cNvSpPr/>
            <p:nvPr/>
          </p:nvSpPr>
          <p:spPr>
            <a:xfrm>
              <a:off x="-11540025" y="3245400"/>
              <a:ext cx="86675" cy="133900"/>
            </a:xfrm>
            <a:custGeom>
              <a:avLst/>
              <a:gdLst/>
              <a:ahLst/>
              <a:cxnLst/>
              <a:rect l="l" t="t" r="r" b="b"/>
              <a:pathLst>
                <a:path w="3467" h="5356" extrusionOk="0">
                  <a:moveTo>
                    <a:pt x="1" y="0"/>
                  </a:moveTo>
                  <a:lnTo>
                    <a:pt x="1" y="4978"/>
                  </a:lnTo>
                  <a:cubicBezTo>
                    <a:pt x="379" y="5041"/>
                    <a:pt x="725" y="5135"/>
                    <a:pt x="1040" y="5356"/>
                  </a:cubicBezTo>
                  <a:lnTo>
                    <a:pt x="3466" y="1134"/>
                  </a:lnTo>
                  <a:cubicBezTo>
                    <a:pt x="2458" y="473"/>
                    <a:pt x="1261" y="63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62"/>
            <p:cNvSpPr/>
            <p:nvPr/>
          </p:nvSpPr>
          <p:spPr>
            <a:xfrm>
              <a:off x="-11498275" y="3285550"/>
              <a:ext cx="123675" cy="160700"/>
            </a:xfrm>
            <a:custGeom>
              <a:avLst/>
              <a:gdLst/>
              <a:ahLst/>
              <a:cxnLst/>
              <a:rect l="l" t="t" r="r" b="b"/>
              <a:pathLst>
                <a:path w="4947" h="6428" extrusionOk="0">
                  <a:moveTo>
                    <a:pt x="2426" y="1"/>
                  </a:moveTo>
                  <a:lnTo>
                    <a:pt x="1" y="4254"/>
                  </a:lnTo>
                  <a:cubicBezTo>
                    <a:pt x="505" y="4790"/>
                    <a:pt x="788" y="5483"/>
                    <a:pt x="788" y="6207"/>
                  </a:cubicBezTo>
                  <a:lnTo>
                    <a:pt x="788" y="6428"/>
                  </a:lnTo>
                  <a:lnTo>
                    <a:pt x="4663" y="4947"/>
                  </a:lnTo>
                  <a:cubicBezTo>
                    <a:pt x="4884" y="4884"/>
                    <a:pt x="4947" y="4727"/>
                    <a:pt x="4947" y="4538"/>
                  </a:cubicBezTo>
                  <a:cubicBezTo>
                    <a:pt x="4726" y="2710"/>
                    <a:pt x="3781" y="1135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62"/>
            <p:cNvSpPr/>
            <p:nvPr/>
          </p:nvSpPr>
          <p:spPr>
            <a:xfrm>
              <a:off x="-11728250" y="3286350"/>
              <a:ext cx="125250" cy="160700"/>
            </a:xfrm>
            <a:custGeom>
              <a:avLst/>
              <a:gdLst/>
              <a:ahLst/>
              <a:cxnLst/>
              <a:rect l="l" t="t" r="r" b="b"/>
              <a:pathLst>
                <a:path w="5010" h="6428" extrusionOk="0">
                  <a:moveTo>
                    <a:pt x="2584" y="0"/>
                  </a:moveTo>
                  <a:cubicBezTo>
                    <a:pt x="1229" y="1103"/>
                    <a:pt x="284" y="2678"/>
                    <a:pt x="63" y="4537"/>
                  </a:cubicBezTo>
                  <a:cubicBezTo>
                    <a:pt x="0" y="4726"/>
                    <a:pt x="126" y="4884"/>
                    <a:pt x="315" y="4978"/>
                  </a:cubicBezTo>
                  <a:lnTo>
                    <a:pt x="4222" y="6427"/>
                  </a:lnTo>
                  <a:lnTo>
                    <a:pt x="4222" y="6238"/>
                  </a:lnTo>
                  <a:cubicBezTo>
                    <a:pt x="4222" y="5482"/>
                    <a:pt x="4505" y="4758"/>
                    <a:pt x="5009" y="4254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63" name="Google Shape;8263;p62"/>
          <p:cNvSpPr/>
          <p:nvPr/>
        </p:nvSpPr>
        <p:spPr>
          <a:xfrm>
            <a:off x="7242366" y="2108233"/>
            <a:ext cx="40464" cy="84135"/>
          </a:xfrm>
          <a:custGeom>
            <a:avLst/>
            <a:gdLst/>
            <a:ahLst/>
            <a:cxnLst/>
            <a:rect l="l" t="t" r="r" b="b"/>
            <a:pathLst>
              <a:path w="1607" h="3341" extrusionOk="0">
                <a:moveTo>
                  <a:pt x="0" y="1"/>
                </a:moveTo>
                <a:lnTo>
                  <a:pt x="0" y="2804"/>
                </a:lnTo>
                <a:cubicBezTo>
                  <a:pt x="158" y="2962"/>
                  <a:pt x="315" y="3183"/>
                  <a:pt x="504" y="3340"/>
                </a:cubicBezTo>
                <a:lnTo>
                  <a:pt x="1607" y="1891"/>
                </a:lnTo>
                <a:cubicBezTo>
                  <a:pt x="630" y="1418"/>
                  <a:pt x="0" y="788"/>
                  <a:pt x="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4" name="Google Shape;8264;p62"/>
          <p:cNvGrpSpPr/>
          <p:nvPr/>
        </p:nvGrpSpPr>
        <p:grpSpPr>
          <a:xfrm>
            <a:off x="7083760" y="1971660"/>
            <a:ext cx="358588" cy="357642"/>
            <a:chOff x="-11729050" y="3646475"/>
            <a:chExt cx="356025" cy="355050"/>
          </a:xfrm>
        </p:grpSpPr>
        <p:sp>
          <p:nvSpPr>
            <p:cNvPr id="8265" name="Google Shape;8265;p62"/>
            <p:cNvSpPr/>
            <p:nvPr/>
          </p:nvSpPr>
          <p:spPr>
            <a:xfrm>
              <a:off x="-11460475" y="3648050"/>
              <a:ext cx="86675" cy="80175"/>
            </a:xfrm>
            <a:custGeom>
              <a:avLst/>
              <a:gdLst/>
              <a:ahLst/>
              <a:cxnLst/>
              <a:rect l="l" t="t" r="r" b="b"/>
              <a:pathLst>
                <a:path w="3467" h="3207" extrusionOk="0">
                  <a:moveTo>
                    <a:pt x="3025" y="1"/>
                  </a:moveTo>
                  <a:cubicBezTo>
                    <a:pt x="2923" y="1"/>
                    <a:pt x="2821" y="40"/>
                    <a:pt x="2742" y="119"/>
                  </a:cubicBezTo>
                  <a:lnTo>
                    <a:pt x="1" y="2955"/>
                  </a:lnTo>
                  <a:cubicBezTo>
                    <a:pt x="316" y="3018"/>
                    <a:pt x="631" y="3112"/>
                    <a:pt x="914" y="3207"/>
                  </a:cubicBezTo>
                  <a:lnTo>
                    <a:pt x="3309" y="749"/>
                  </a:lnTo>
                  <a:cubicBezTo>
                    <a:pt x="3466" y="529"/>
                    <a:pt x="3466" y="277"/>
                    <a:pt x="3309" y="119"/>
                  </a:cubicBezTo>
                  <a:cubicBezTo>
                    <a:pt x="3230" y="40"/>
                    <a:pt x="3128" y="1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62"/>
            <p:cNvSpPr/>
            <p:nvPr/>
          </p:nvSpPr>
          <p:spPr>
            <a:xfrm>
              <a:off x="-11601450" y="37738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62"/>
            <p:cNvSpPr/>
            <p:nvPr/>
          </p:nvSpPr>
          <p:spPr>
            <a:xfrm>
              <a:off x="-11729050" y="3646475"/>
              <a:ext cx="353675" cy="209350"/>
            </a:xfrm>
            <a:custGeom>
              <a:avLst/>
              <a:gdLst/>
              <a:ahLst/>
              <a:cxnLst/>
              <a:rect l="l" t="t" r="r" b="b"/>
              <a:pathLst>
                <a:path w="14147" h="8374" extrusionOk="0">
                  <a:moveTo>
                    <a:pt x="457" y="1"/>
                  </a:moveTo>
                  <a:cubicBezTo>
                    <a:pt x="347" y="1"/>
                    <a:pt x="237" y="40"/>
                    <a:pt x="158" y="119"/>
                  </a:cubicBezTo>
                  <a:cubicBezTo>
                    <a:pt x="1" y="277"/>
                    <a:pt x="1" y="560"/>
                    <a:pt x="158" y="718"/>
                  </a:cubicBezTo>
                  <a:lnTo>
                    <a:pt x="2553" y="3207"/>
                  </a:lnTo>
                  <a:cubicBezTo>
                    <a:pt x="1103" y="3679"/>
                    <a:pt x="32" y="4435"/>
                    <a:pt x="32" y="5443"/>
                  </a:cubicBezTo>
                  <a:cubicBezTo>
                    <a:pt x="32" y="7334"/>
                    <a:pt x="3718" y="8373"/>
                    <a:pt x="7089" y="8373"/>
                  </a:cubicBezTo>
                  <a:cubicBezTo>
                    <a:pt x="10523" y="8373"/>
                    <a:pt x="14146" y="7334"/>
                    <a:pt x="14146" y="5443"/>
                  </a:cubicBezTo>
                  <a:cubicBezTo>
                    <a:pt x="14146" y="4467"/>
                    <a:pt x="13075" y="3679"/>
                    <a:pt x="11626" y="3207"/>
                  </a:cubicBezTo>
                  <a:lnTo>
                    <a:pt x="9893" y="4971"/>
                  </a:lnTo>
                  <a:cubicBezTo>
                    <a:pt x="10019" y="5160"/>
                    <a:pt x="10051" y="5317"/>
                    <a:pt x="10051" y="5475"/>
                  </a:cubicBezTo>
                  <a:cubicBezTo>
                    <a:pt x="10051" y="6168"/>
                    <a:pt x="9484" y="6704"/>
                    <a:pt x="8791" y="6704"/>
                  </a:cubicBezTo>
                  <a:cubicBezTo>
                    <a:pt x="8129" y="6704"/>
                    <a:pt x="7530" y="6168"/>
                    <a:pt x="7530" y="5475"/>
                  </a:cubicBezTo>
                  <a:cubicBezTo>
                    <a:pt x="7530" y="4813"/>
                    <a:pt x="8066" y="4278"/>
                    <a:pt x="8791" y="4278"/>
                  </a:cubicBezTo>
                  <a:cubicBezTo>
                    <a:pt x="8980" y="4278"/>
                    <a:pt x="9232" y="4341"/>
                    <a:pt x="9389" y="4404"/>
                  </a:cubicBezTo>
                  <a:lnTo>
                    <a:pt x="10744" y="2986"/>
                  </a:lnTo>
                  <a:cubicBezTo>
                    <a:pt x="9641" y="2734"/>
                    <a:pt x="8349" y="2608"/>
                    <a:pt x="7121" y="2608"/>
                  </a:cubicBezTo>
                  <a:cubicBezTo>
                    <a:pt x="5861" y="2608"/>
                    <a:pt x="4600" y="2765"/>
                    <a:pt x="3498" y="2986"/>
                  </a:cubicBezTo>
                  <a:lnTo>
                    <a:pt x="4884" y="4404"/>
                  </a:lnTo>
                  <a:cubicBezTo>
                    <a:pt x="5073" y="4341"/>
                    <a:pt x="5293" y="4278"/>
                    <a:pt x="5482" y="4278"/>
                  </a:cubicBezTo>
                  <a:cubicBezTo>
                    <a:pt x="6144" y="4278"/>
                    <a:pt x="6743" y="4813"/>
                    <a:pt x="6743" y="5475"/>
                  </a:cubicBezTo>
                  <a:cubicBezTo>
                    <a:pt x="6743" y="6168"/>
                    <a:pt x="6176" y="6704"/>
                    <a:pt x="5482" y="6704"/>
                  </a:cubicBezTo>
                  <a:cubicBezTo>
                    <a:pt x="4821" y="6704"/>
                    <a:pt x="4222" y="6168"/>
                    <a:pt x="4222" y="5475"/>
                  </a:cubicBezTo>
                  <a:cubicBezTo>
                    <a:pt x="4222" y="5317"/>
                    <a:pt x="4254" y="5160"/>
                    <a:pt x="4285" y="5002"/>
                  </a:cubicBezTo>
                  <a:lnTo>
                    <a:pt x="2553" y="3238"/>
                  </a:lnTo>
                  <a:cubicBezTo>
                    <a:pt x="2836" y="3112"/>
                    <a:pt x="3151" y="3049"/>
                    <a:pt x="3466" y="2955"/>
                  </a:cubicBezTo>
                  <a:lnTo>
                    <a:pt x="757" y="119"/>
                  </a:lnTo>
                  <a:cubicBezTo>
                    <a:pt x="678" y="40"/>
                    <a:pt x="568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62"/>
            <p:cNvSpPr/>
            <p:nvPr/>
          </p:nvSpPr>
          <p:spPr>
            <a:xfrm>
              <a:off x="-11518750" y="37738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62"/>
            <p:cNvSpPr/>
            <p:nvPr/>
          </p:nvSpPr>
          <p:spPr>
            <a:xfrm>
              <a:off x="-11698325" y="3858150"/>
              <a:ext cx="67750" cy="69350"/>
            </a:xfrm>
            <a:custGeom>
              <a:avLst/>
              <a:gdLst/>
              <a:ahLst/>
              <a:cxnLst/>
              <a:rect l="l" t="t" r="r" b="b"/>
              <a:pathLst>
                <a:path w="2710" h="2774" extrusionOk="0">
                  <a:moveTo>
                    <a:pt x="1261" y="1"/>
                  </a:moveTo>
                  <a:lnTo>
                    <a:pt x="0" y="1639"/>
                  </a:lnTo>
                  <a:cubicBezTo>
                    <a:pt x="756" y="2112"/>
                    <a:pt x="1702" y="2490"/>
                    <a:pt x="2710" y="2773"/>
                  </a:cubicBezTo>
                  <a:lnTo>
                    <a:pt x="1859" y="221"/>
                  </a:lnTo>
                  <a:cubicBezTo>
                    <a:pt x="1639" y="158"/>
                    <a:pt x="1450" y="95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62"/>
            <p:cNvSpPr/>
            <p:nvPr/>
          </p:nvSpPr>
          <p:spPr>
            <a:xfrm>
              <a:off x="-11627450" y="3869175"/>
              <a:ext cx="47300" cy="55175"/>
            </a:xfrm>
            <a:custGeom>
              <a:avLst/>
              <a:gdLst/>
              <a:ahLst/>
              <a:cxnLst/>
              <a:rect l="l" t="t" r="r" b="b"/>
              <a:pathLst>
                <a:path w="1892" h="2207" extrusionOk="0">
                  <a:moveTo>
                    <a:pt x="1" y="1"/>
                  </a:moveTo>
                  <a:lnTo>
                    <a:pt x="694" y="2206"/>
                  </a:lnTo>
                  <a:lnTo>
                    <a:pt x="1891" y="221"/>
                  </a:lnTo>
                  <a:cubicBezTo>
                    <a:pt x="1229" y="190"/>
                    <a:pt x="599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62"/>
            <p:cNvSpPr/>
            <p:nvPr/>
          </p:nvSpPr>
          <p:spPr>
            <a:xfrm>
              <a:off x="-11414775" y="3803025"/>
              <a:ext cx="41750" cy="83525"/>
            </a:xfrm>
            <a:custGeom>
              <a:avLst/>
              <a:gdLst/>
              <a:ahLst/>
              <a:cxnLst/>
              <a:rect l="l" t="t" r="r" b="b"/>
              <a:pathLst>
                <a:path w="1670" h="3341" extrusionOk="0">
                  <a:moveTo>
                    <a:pt x="1670" y="1"/>
                  </a:moveTo>
                  <a:cubicBezTo>
                    <a:pt x="1607" y="851"/>
                    <a:pt x="977" y="1481"/>
                    <a:pt x="0" y="1891"/>
                  </a:cubicBezTo>
                  <a:lnTo>
                    <a:pt x="1134" y="3340"/>
                  </a:lnTo>
                  <a:cubicBezTo>
                    <a:pt x="1355" y="3214"/>
                    <a:pt x="1512" y="3025"/>
                    <a:pt x="1670" y="2836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62"/>
            <p:cNvSpPr/>
            <p:nvPr/>
          </p:nvSpPr>
          <p:spPr>
            <a:xfrm>
              <a:off x="-11592800" y="3876275"/>
              <a:ext cx="84300" cy="62250"/>
            </a:xfrm>
            <a:custGeom>
              <a:avLst/>
              <a:gdLst/>
              <a:ahLst/>
              <a:cxnLst/>
              <a:rect l="l" t="t" r="r" b="b"/>
              <a:pathLst>
                <a:path w="3372" h="2490" extrusionOk="0">
                  <a:moveTo>
                    <a:pt x="1419" y="0"/>
                  </a:moveTo>
                  <a:lnTo>
                    <a:pt x="1" y="2363"/>
                  </a:lnTo>
                  <a:cubicBezTo>
                    <a:pt x="537" y="2426"/>
                    <a:pt x="1104" y="2489"/>
                    <a:pt x="1671" y="2489"/>
                  </a:cubicBezTo>
                  <a:cubicBezTo>
                    <a:pt x="2269" y="2489"/>
                    <a:pt x="2836" y="2426"/>
                    <a:pt x="3372" y="2363"/>
                  </a:cubicBezTo>
                  <a:lnTo>
                    <a:pt x="19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62"/>
            <p:cNvSpPr/>
            <p:nvPr/>
          </p:nvSpPr>
          <p:spPr>
            <a:xfrm>
              <a:off x="-11520325" y="3869175"/>
              <a:ext cx="47275" cy="55175"/>
            </a:xfrm>
            <a:custGeom>
              <a:avLst/>
              <a:gdLst/>
              <a:ahLst/>
              <a:cxnLst/>
              <a:rect l="l" t="t" r="r" b="b"/>
              <a:pathLst>
                <a:path w="1891" h="2207" extrusionOk="0">
                  <a:moveTo>
                    <a:pt x="1891" y="1"/>
                  </a:moveTo>
                  <a:cubicBezTo>
                    <a:pt x="1292" y="127"/>
                    <a:pt x="631" y="190"/>
                    <a:pt x="0" y="253"/>
                  </a:cubicBezTo>
                  <a:lnTo>
                    <a:pt x="1198" y="2206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62"/>
            <p:cNvSpPr/>
            <p:nvPr/>
          </p:nvSpPr>
          <p:spPr>
            <a:xfrm>
              <a:off x="-11726675" y="3903850"/>
              <a:ext cx="352075" cy="97675"/>
            </a:xfrm>
            <a:custGeom>
              <a:avLst/>
              <a:gdLst/>
              <a:ahLst/>
              <a:cxnLst/>
              <a:rect l="l" t="t" r="r" b="b"/>
              <a:pathLst>
                <a:path w="14083" h="3907" extrusionOk="0">
                  <a:moveTo>
                    <a:pt x="0" y="0"/>
                  </a:moveTo>
                  <a:lnTo>
                    <a:pt x="0" y="977"/>
                  </a:lnTo>
                  <a:cubicBezTo>
                    <a:pt x="0" y="2867"/>
                    <a:pt x="3655" y="3907"/>
                    <a:pt x="7057" y="3907"/>
                  </a:cubicBezTo>
                  <a:cubicBezTo>
                    <a:pt x="10460" y="3907"/>
                    <a:pt x="14083" y="2867"/>
                    <a:pt x="14083" y="977"/>
                  </a:cubicBezTo>
                  <a:lnTo>
                    <a:pt x="14083" y="32"/>
                  </a:lnTo>
                  <a:cubicBezTo>
                    <a:pt x="12508" y="1386"/>
                    <a:pt x="9956" y="2237"/>
                    <a:pt x="7057" y="2237"/>
                  </a:cubicBezTo>
                  <a:cubicBezTo>
                    <a:pt x="4568" y="2205"/>
                    <a:pt x="1796" y="157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62"/>
            <p:cNvSpPr/>
            <p:nvPr/>
          </p:nvSpPr>
          <p:spPr>
            <a:xfrm>
              <a:off x="-11470700" y="3859725"/>
              <a:ext cx="66975" cy="68550"/>
            </a:xfrm>
            <a:custGeom>
              <a:avLst/>
              <a:gdLst/>
              <a:ahLst/>
              <a:cxnLst/>
              <a:rect l="l" t="t" r="r" b="b"/>
              <a:pathLst>
                <a:path w="2679" h="2742" extrusionOk="0">
                  <a:moveTo>
                    <a:pt x="1449" y="1"/>
                  </a:moveTo>
                  <a:cubicBezTo>
                    <a:pt x="1260" y="32"/>
                    <a:pt x="1071" y="95"/>
                    <a:pt x="851" y="158"/>
                  </a:cubicBezTo>
                  <a:lnTo>
                    <a:pt x="0" y="2742"/>
                  </a:lnTo>
                  <a:cubicBezTo>
                    <a:pt x="1008" y="2458"/>
                    <a:pt x="1922" y="2080"/>
                    <a:pt x="2678" y="1608"/>
                  </a:cubicBezTo>
                  <a:lnTo>
                    <a:pt x="14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6" name="Google Shape;8276;p62"/>
          <p:cNvGrpSpPr/>
          <p:nvPr/>
        </p:nvGrpSpPr>
        <p:grpSpPr>
          <a:xfrm>
            <a:off x="7117464" y="2417211"/>
            <a:ext cx="311804" cy="355451"/>
            <a:chOff x="-11703850" y="4081850"/>
            <a:chExt cx="309575" cy="352875"/>
          </a:xfrm>
        </p:grpSpPr>
        <p:sp>
          <p:nvSpPr>
            <p:cNvPr id="8277" name="Google Shape;8277;p62"/>
            <p:cNvSpPr/>
            <p:nvPr/>
          </p:nvSpPr>
          <p:spPr>
            <a:xfrm>
              <a:off x="-11703850" y="4081850"/>
              <a:ext cx="309575" cy="125250"/>
            </a:xfrm>
            <a:custGeom>
              <a:avLst/>
              <a:gdLst/>
              <a:ahLst/>
              <a:cxnLst/>
              <a:rect l="l" t="t" r="r" b="b"/>
              <a:pathLst>
                <a:path w="12383" h="5010" extrusionOk="0">
                  <a:moveTo>
                    <a:pt x="6932" y="2552"/>
                  </a:moveTo>
                  <a:cubicBezTo>
                    <a:pt x="7593" y="2552"/>
                    <a:pt x="8192" y="3119"/>
                    <a:pt x="8192" y="3781"/>
                  </a:cubicBezTo>
                  <a:cubicBezTo>
                    <a:pt x="8224" y="3970"/>
                    <a:pt x="8035" y="4190"/>
                    <a:pt x="7783" y="4190"/>
                  </a:cubicBezTo>
                  <a:cubicBezTo>
                    <a:pt x="7530" y="4190"/>
                    <a:pt x="7341" y="3970"/>
                    <a:pt x="7341" y="3781"/>
                  </a:cubicBezTo>
                  <a:cubicBezTo>
                    <a:pt x="7341" y="3560"/>
                    <a:pt x="7152" y="3403"/>
                    <a:pt x="6963" y="3403"/>
                  </a:cubicBezTo>
                  <a:cubicBezTo>
                    <a:pt x="6743" y="3403"/>
                    <a:pt x="6522" y="3592"/>
                    <a:pt x="6522" y="3781"/>
                  </a:cubicBezTo>
                  <a:cubicBezTo>
                    <a:pt x="6522" y="4033"/>
                    <a:pt x="6333" y="4190"/>
                    <a:pt x="6144" y="4190"/>
                  </a:cubicBezTo>
                  <a:cubicBezTo>
                    <a:pt x="5892" y="4190"/>
                    <a:pt x="5703" y="3970"/>
                    <a:pt x="5703" y="3781"/>
                  </a:cubicBezTo>
                  <a:cubicBezTo>
                    <a:pt x="5703" y="3560"/>
                    <a:pt x="5514" y="3403"/>
                    <a:pt x="5262" y="3403"/>
                  </a:cubicBezTo>
                  <a:cubicBezTo>
                    <a:pt x="5042" y="3403"/>
                    <a:pt x="4884" y="3592"/>
                    <a:pt x="4884" y="3781"/>
                  </a:cubicBezTo>
                  <a:cubicBezTo>
                    <a:pt x="4884" y="4033"/>
                    <a:pt x="4664" y="4190"/>
                    <a:pt x="4443" y="4190"/>
                  </a:cubicBezTo>
                  <a:cubicBezTo>
                    <a:pt x="4191" y="4190"/>
                    <a:pt x="4033" y="3970"/>
                    <a:pt x="4033" y="3781"/>
                  </a:cubicBezTo>
                  <a:cubicBezTo>
                    <a:pt x="4033" y="3119"/>
                    <a:pt x="4601" y="2552"/>
                    <a:pt x="5262" y="2552"/>
                  </a:cubicBezTo>
                  <a:cubicBezTo>
                    <a:pt x="5577" y="2552"/>
                    <a:pt x="5861" y="2678"/>
                    <a:pt x="6081" y="2867"/>
                  </a:cubicBezTo>
                  <a:cubicBezTo>
                    <a:pt x="6333" y="2678"/>
                    <a:pt x="6617" y="2552"/>
                    <a:pt x="6932" y="2552"/>
                  </a:cubicBezTo>
                  <a:close/>
                  <a:moveTo>
                    <a:pt x="5357" y="0"/>
                  </a:moveTo>
                  <a:cubicBezTo>
                    <a:pt x="4348" y="0"/>
                    <a:pt x="3498" y="725"/>
                    <a:pt x="3340" y="1670"/>
                  </a:cubicBezTo>
                  <a:cubicBezTo>
                    <a:pt x="3304" y="1668"/>
                    <a:pt x="3267" y="1666"/>
                    <a:pt x="3231" y="1666"/>
                  </a:cubicBezTo>
                  <a:cubicBezTo>
                    <a:pt x="2310" y="1666"/>
                    <a:pt x="1639" y="2430"/>
                    <a:pt x="1639" y="3340"/>
                  </a:cubicBezTo>
                  <a:cubicBezTo>
                    <a:pt x="725" y="3340"/>
                    <a:pt x="1" y="4096"/>
                    <a:pt x="1" y="5009"/>
                  </a:cubicBezTo>
                  <a:lnTo>
                    <a:pt x="12382" y="5009"/>
                  </a:lnTo>
                  <a:cubicBezTo>
                    <a:pt x="12351" y="4096"/>
                    <a:pt x="11595" y="3340"/>
                    <a:pt x="10681" y="3340"/>
                  </a:cubicBezTo>
                  <a:cubicBezTo>
                    <a:pt x="10681" y="2395"/>
                    <a:pt x="9956" y="1670"/>
                    <a:pt x="9011" y="1670"/>
                  </a:cubicBezTo>
                  <a:cubicBezTo>
                    <a:pt x="8822" y="725"/>
                    <a:pt x="7972" y="0"/>
                    <a:pt x="6995" y="0"/>
                  </a:cubicBezTo>
                  <a:cubicBezTo>
                    <a:pt x="6711" y="0"/>
                    <a:pt x="6459" y="95"/>
                    <a:pt x="6176" y="189"/>
                  </a:cubicBezTo>
                  <a:cubicBezTo>
                    <a:pt x="5892" y="95"/>
                    <a:pt x="5609" y="0"/>
                    <a:pt x="53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62"/>
            <p:cNvSpPr/>
            <p:nvPr/>
          </p:nvSpPr>
          <p:spPr>
            <a:xfrm>
              <a:off x="-11622725" y="4288975"/>
              <a:ext cx="144175" cy="63050"/>
            </a:xfrm>
            <a:custGeom>
              <a:avLst/>
              <a:gdLst/>
              <a:ahLst/>
              <a:cxnLst/>
              <a:rect l="l" t="t" r="r" b="b"/>
              <a:pathLst>
                <a:path w="5767" h="2522" extrusionOk="0">
                  <a:moveTo>
                    <a:pt x="2868" y="1"/>
                  </a:moveTo>
                  <a:cubicBezTo>
                    <a:pt x="1293" y="1"/>
                    <a:pt x="1" y="537"/>
                    <a:pt x="1" y="1261"/>
                  </a:cubicBezTo>
                  <a:cubicBezTo>
                    <a:pt x="1" y="1954"/>
                    <a:pt x="1293" y="2521"/>
                    <a:pt x="2868" y="2521"/>
                  </a:cubicBezTo>
                  <a:cubicBezTo>
                    <a:pt x="4475" y="2521"/>
                    <a:pt x="5766" y="1954"/>
                    <a:pt x="5766" y="1261"/>
                  </a:cubicBezTo>
                  <a:cubicBezTo>
                    <a:pt x="5766" y="537"/>
                    <a:pt x="4475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62"/>
            <p:cNvSpPr/>
            <p:nvPr/>
          </p:nvSpPr>
          <p:spPr>
            <a:xfrm>
              <a:off x="-11596725" y="4364600"/>
              <a:ext cx="36250" cy="70125"/>
            </a:xfrm>
            <a:custGeom>
              <a:avLst/>
              <a:gdLst/>
              <a:ahLst/>
              <a:cxnLst/>
              <a:rect l="l" t="t" r="r" b="b"/>
              <a:pathLst>
                <a:path w="1450" h="2805" extrusionOk="0">
                  <a:moveTo>
                    <a:pt x="0" y="0"/>
                  </a:moveTo>
                  <a:lnTo>
                    <a:pt x="253" y="2804"/>
                  </a:lnTo>
                  <a:lnTo>
                    <a:pt x="1450" y="2804"/>
                  </a:lnTo>
                  <a:lnTo>
                    <a:pt x="1450" y="284"/>
                  </a:lnTo>
                  <a:cubicBezTo>
                    <a:pt x="883" y="221"/>
                    <a:pt x="410" y="158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62"/>
            <p:cNvSpPr/>
            <p:nvPr/>
          </p:nvSpPr>
          <p:spPr>
            <a:xfrm>
              <a:off x="-11540025" y="4364600"/>
              <a:ext cx="37050" cy="70125"/>
            </a:xfrm>
            <a:custGeom>
              <a:avLst/>
              <a:gdLst/>
              <a:ahLst/>
              <a:cxnLst/>
              <a:rect l="l" t="t" r="r" b="b"/>
              <a:pathLst>
                <a:path w="1482" h="2805" extrusionOk="0">
                  <a:moveTo>
                    <a:pt x="1482" y="0"/>
                  </a:moveTo>
                  <a:lnTo>
                    <a:pt x="1482" y="0"/>
                  </a:lnTo>
                  <a:cubicBezTo>
                    <a:pt x="1040" y="126"/>
                    <a:pt x="505" y="221"/>
                    <a:pt x="1" y="221"/>
                  </a:cubicBezTo>
                  <a:lnTo>
                    <a:pt x="1" y="2741"/>
                  </a:lnTo>
                  <a:lnTo>
                    <a:pt x="1198" y="2741"/>
                  </a:lnTo>
                  <a:lnTo>
                    <a:pt x="1198" y="280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62"/>
            <p:cNvSpPr/>
            <p:nvPr/>
          </p:nvSpPr>
          <p:spPr>
            <a:xfrm>
              <a:off x="-11610900" y="4227550"/>
              <a:ext cx="50425" cy="51225"/>
            </a:xfrm>
            <a:custGeom>
              <a:avLst/>
              <a:gdLst/>
              <a:ahLst/>
              <a:cxnLst/>
              <a:rect l="l" t="t" r="r" b="b"/>
              <a:pathLst>
                <a:path w="2017" h="2049" extrusionOk="0">
                  <a:moveTo>
                    <a:pt x="0" y="1"/>
                  </a:moveTo>
                  <a:lnTo>
                    <a:pt x="189" y="2048"/>
                  </a:lnTo>
                  <a:cubicBezTo>
                    <a:pt x="725" y="1859"/>
                    <a:pt x="1355" y="1702"/>
                    <a:pt x="2017" y="1670"/>
                  </a:cubicBezTo>
                  <a:lnTo>
                    <a:pt x="20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62"/>
            <p:cNvSpPr/>
            <p:nvPr/>
          </p:nvSpPr>
          <p:spPr>
            <a:xfrm>
              <a:off x="-11540025" y="4228350"/>
              <a:ext cx="50450" cy="51200"/>
            </a:xfrm>
            <a:custGeom>
              <a:avLst/>
              <a:gdLst/>
              <a:ahLst/>
              <a:cxnLst/>
              <a:rect l="l" t="t" r="r" b="b"/>
              <a:pathLst>
                <a:path w="2018" h="2048" extrusionOk="0">
                  <a:moveTo>
                    <a:pt x="1" y="0"/>
                  </a:moveTo>
                  <a:lnTo>
                    <a:pt x="1" y="1670"/>
                  </a:lnTo>
                  <a:cubicBezTo>
                    <a:pt x="694" y="1701"/>
                    <a:pt x="1293" y="1827"/>
                    <a:pt x="1828" y="2048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62"/>
            <p:cNvSpPr/>
            <p:nvPr/>
          </p:nvSpPr>
          <p:spPr>
            <a:xfrm>
              <a:off x="-1148960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819" y="1"/>
                  </a:moveTo>
                  <a:lnTo>
                    <a:pt x="599" y="2489"/>
                  </a:lnTo>
                  <a:cubicBezTo>
                    <a:pt x="1040" y="2836"/>
                    <a:pt x="1292" y="3246"/>
                    <a:pt x="1292" y="3718"/>
                  </a:cubicBezTo>
                  <a:cubicBezTo>
                    <a:pt x="1292" y="4254"/>
                    <a:pt x="945" y="4758"/>
                    <a:pt x="315" y="5136"/>
                  </a:cubicBezTo>
                  <a:lnTo>
                    <a:pt x="0" y="8286"/>
                  </a:lnTo>
                  <a:lnTo>
                    <a:pt x="1040" y="8286"/>
                  </a:lnTo>
                  <a:cubicBezTo>
                    <a:pt x="1607" y="8286"/>
                    <a:pt x="2111" y="7877"/>
                    <a:pt x="2237" y="7278"/>
                  </a:cubicBezTo>
                  <a:lnTo>
                    <a:pt x="36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62"/>
            <p:cNvSpPr/>
            <p:nvPr/>
          </p:nvSpPr>
          <p:spPr>
            <a:xfrm>
              <a:off x="-1170385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1" y="1"/>
                  </a:moveTo>
                  <a:lnTo>
                    <a:pt x="1450" y="7278"/>
                  </a:lnTo>
                  <a:cubicBezTo>
                    <a:pt x="1576" y="7877"/>
                    <a:pt x="2080" y="8286"/>
                    <a:pt x="2679" y="8286"/>
                  </a:cubicBezTo>
                  <a:lnTo>
                    <a:pt x="3687" y="8286"/>
                  </a:lnTo>
                  <a:lnTo>
                    <a:pt x="3372" y="5136"/>
                  </a:lnTo>
                  <a:cubicBezTo>
                    <a:pt x="2773" y="4758"/>
                    <a:pt x="2395" y="4254"/>
                    <a:pt x="2395" y="3718"/>
                  </a:cubicBezTo>
                  <a:cubicBezTo>
                    <a:pt x="2427" y="3246"/>
                    <a:pt x="2647" y="2836"/>
                    <a:pt x="3088" y="2489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5" name="Google Shape;8285;p62"/>
          <p:cNvGrpSpPr/>
          <p:nvPr/>
        </p:nvGrpSpPr>
        <p:grpSpPr>
          <a:xfrm>
            <a:off x="5306120" y="2891364"/>
            <a:ext cx="357002" cy="355451"/>
            <a:chOff x="-9958475" y="3180025"/>
            <a:chExt cx="354450" cy="352875"/>
          </a:xfrm>
        </p:grpSpPr>
        <p:sp>
          <p:nvSpPr>
            <p:cNvPr id="8286" name="Google Shape;8286;p62"/>
            <p:cNvSpPr/>
            <p:nvPr/>
          </p:nvSpPr>
          <p:spPr>
            <a:xfrm>
              <a:off x="-9958475" y="3491125"/>
              <a:ext cx="354450" cy="41775"/>
            </a:xfrm>
            <a:custGeom>
              <a:avLst/>
              <a:gdLst/>
              <a:ahLst/>
              <a:cxnLst/>
              <a:rect l="l" t="t" r="r" b="b"/>
              <a:pathLst>
                <a:path w="14178" h="1671" extrusionOk="0">
                  <a:moveTo>
                    <a:pt x="1702" y="1"/>
                  </a:moveTo>
                  <a:cubicBezTo>
                    <a:pt x="1387" y="1"/>
                    <a:pt x="1135" y="158"/>
                    <a:pt x="977" y="442"/>
                  </a:cubicBezTo>
                  <a:lnTo>
                    <a:pt x="442" y="442"/>
                  </a:lnTo>
                  <a:cubicBezTo>
                    <a:pt x="190" y="442"/>
                    <a:pt x="1" y="631"/>
                    <a:pt x="1" y="820"/>
                  </a:cubicBezTo>
                  <a:cubicBezTo>
                    <a:pt x="1" y="1072"/>
                    <a:pt x="190" y="1261"/>
                    <a:pt x="442" y="1261"/>
                  </a:cubicBezTo>
                  <a:lnTo>
                    <a:pt x="977" y="1261"/>
                  </a:lnTo>
                  <a:cubicBezTo>
                    <a:pt x="1135" y="1513"/>
                    <a:pt x="1387" y="1670"/>
                    <a:pt x="1702" y="1670"/>
                  </a:cubicBezTo>
                  <a:lnTo>
                    <a:pt x="12477" y="1670"/>
                  </a:lnTo>
                  <a:cubicBezTo>
                    <a:pt x="12792" y="1670"/>
                    <a:pt x="13044" y="1513"/>
                    <a:pt x="13170" y="1261"/>
                  </a:cubicBezTo>
                  <a:lnTo>
                    <a:pt x="13737" y="1261"/>
                  </a:lnTo>
                  <a:cubicBezTo>
                    <a:pt x="13957" y="1261"/>
                    <a:pt x="14178" y="1072"/>
                    <a:pt x="14178" y="820"/>
                  </a:cubicBezTo>
                  <a:cubicBezTo>
                    <a:pt x="14178" y="631"/>
                    <a:pt x="13957" y="442"/>
                    <a:pt x="13737" y="442"/>
                  </a:cubicBezTo>
                  <a:lnTo>
                    <a:pt x="13170" y="442"/>
                  </a:lnTo>
                  <a:cubicBezTo>
                    <a:pt x="13044" y="190"/>
                    <a:pt x="12792" y="1"/>
                    <a:pt x="124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62"/>
            <p:cNvSpPr/>
            <p:nvPr/>
          </p:nvSpPr>
          <p:spPr>
            <a:xfrm>
              <a:off x="-9958475" y="3180025"/>
              <a:ext cx="354450" cy="42550"/>
            </a:xfrm>
            <a:custGeom>
              <a:avLst/>
              <a:gdLst/>
              <a:ahLst/>
              <a:cxnLst/>
              <a:rect l="l" t="t" r="r" b="b"/>
              <a:pathLst>
                <a:path w="14178" h="1702" extrusionOk="0">
                  <a:moveTo>
                    <a:pt x="1702" y="0"/>
                  </a:moveTo>
                  <a:cubicBezTo>
                    <a:pt x="1387" y="0"/>
                    <a:pt x="1135" y="158"/>
                    <a:pt x="977" y="441"/>
                  </a:cubicBezTo>
                  <a:lnTo>
                    <a:pt x="442" y="441"/>
                  </a:lnTo>
                  <a:cubicBezTo>
                    <a:pt x="190" y="441"/>
                    <a:pt x="1" y="630"/>
                    <a:pt x="1" y="819"/>
                  </a:cubicBezTo>
                  <a:cubicBezTo>
                    <a:pt x="1" y="1040"/>
                    <a:pt x="190" y="1260"/>
                    <a:pt x="442" y="1260"/>
                  </a:cubicBezTo>
                  <a:lnTo>
                    <a:pt x="977" y="1260"/>
                  </a:lnTo>
                  <a:cubicBezTo>
                    <a:pt x="1135" y="1512"/>
                    <a:pt x="1387" y="1701"/>
                    <a:pt x="1702" y="1701"/>
                  </a:cubicBezTo>
                  <a:lnTo>
                    <a:pt x="12477" y="1701"/>
                  </a:lnTo>
                  <a:cubicBezTo>
                    <a:pt x="12792" y="1701"/>
                    <a:pt x="13044" y="1544"/>
                    <a:pt x="13170" y="1260"/>
                  </a:cubicBezTo>
                  <a:lnTo>
                    <a:pt x="13737" y="1260"/>
                  </a:lnTo>
                  <a:cubicBezTo>
                    <a:pt x="13957" y="1260"/>
                    <a:pt x="14178" y="1071"/>
                    <a:pt x="14178" y="819"/>
                  </a:cubicBezTo>
                  <a:cubicBezTo>
                    <a:pt x="14178" y="599"/>
                    <a:pt x="13957" y="441"/>
                    <a:pt x="13737" y="441"/>
                  </a:cubicBezTo>
                  <a:lnTo>
                    <a:pt x="13170" y="441"/>
                  </a:lnTo>
                  <a:cubicBezTo>
                    <a:pt x="13044" y="189"/>
                    <a:pt x="12792" y="0"/>
                    <a:pt x="124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62"/>
            <p:cNvSpPr/>
            <p:nvPr/>
          </p:nvSpPr>
          <p:spPr>
            <a:xfrm>
              <a:off x="-9916725" y="3243025"/>
              <a:ext cx="270175" cy="228425"/>
            </a:xfrm>
            <a:custGeom>
              <a:avLst/>
              <a:gdLst/>
              <a:ahLst/>
              <a:cxnLst/>
              <a:rect l="l" t="t" r="r" b="b"/>
              <a:pathLst>
                <a:path w="10807" h="9137" extrusionOk="0">
                  <a:moveTo>
                    <a:pt x="7940" y="820"/>
                  </a:moveTo>
                  <a:cubicBezTo>
                    <a:pt x="8160" y="820"/>
                    <a:pt x="8349" y="1040"/>
                    <a:pt x="8349" y="1261"/>
                  </a:cubicBezTo>
                  <a:cubicBezTo>
                    <a:pt x="8349" y="1513"/>
                    <a:pt x="8160" y="1670"/>
                    <a:pt x="7940" y="1670"/>
                  </a:cubicBezTo>
                  <a:lnTo>
                    <a:pt x="2962" y="1670"/>
                  </a:lnTo>
                  <a:cubicBezTo>
                    <a:pt x="2741" y="1670"/>
                    <a:pt x="2521" y="1450"/>
                    <a:pt x="2521" y="1261"/>
                  </a:cubicBezTo>
                  <a:cubicBezTo>
                    <a:pt x="2521" y="1040"/>
                    <a:pt x="2741" y="820"/>
                    <a:pt x="2962" y="820"/>
                  </a:cubicBezTo>
                  <a:close/>
                  <a:moveTo>
                    <a:pt x="6270" y="2489"/>
                  </a:moveTo>
                  <a:cubicBezTo>
                    <a:pt x="6459" y="2489"/>
                    <a:pt x="6680" y="2679"/>
                    <a:pt x="6680" y="2931"/>
                  </a:cubicBezTo>
                  <a:cubicBezTo>
                    <a:pt x="6680" y="3151"/>
                    <a:pt x="6459" y="3340"/>
                    <a:pt x="6270" y="3340"/>
                  </a:cubicBezTo>
                  <a:lnTo>
                    <a:pt x="3781" y="3340"/>
                  </a:lnTo>
                  <a:cubicBezTo>
                    <a:pt x="3561" y="3340"/>
                    <a:pt x="3403" y="3151"/>
                    <a:pt x="3403" y="2931"/>
                  </a:cubicBezTo>
                  <a:cubicBezTo>
                    <a:pt x="3403" y="2679"/>
                    <a:pt x="3592" y="2489"/>
                    <a:pt x="3781" y="2489"/>
                  </a:cubicBezTo>
                  <a:close/>
                  <a:moveTo>
                    <a:pt x="7940" y="4128"/>
                  </a:moveTo>
                  <a:cubicBezTo>
                    <a:pt x="8160" y="4128"/>
                    <a:pt x="8349" y="4348"/>
                    <a:pt x="8349" y="4569"/>
                  </a:cubicBezTo>
                  <a:cubicBezTo>
                    <a:pt x="8349" y="4789"/>
                    <a:pt x="8160" y="5010"/>
                    <a:pt x="7940" y="5010"/>
                  </a:cubicBezTo>
                  <a:lnTo>
                    <a:pt x="2962" y="5010"/>
                  </a:lnTo>
                  <a:cubicBezTo>
                    <a:pt x="2741" y="5010"/>
                    <a:pt x="2521" y="4789"/>
                    <a:pt x="2521" y="4569"/>
                  </a:cubicBezTo>
                  <a:cubicBezTo>
                    <a:pt x="2521" y="4348"/>
                    <a:pt x="2741" y="4128"/>
                    <a:pt x="2962" y="4128"/>
                  </a:cubicBezTo>
                  <a:close/>
                  <a:moveTo>
                    <a:pt x="6312" y="5826"/>
                  </a:moveTo>
                  <a:cubicBezTo>
                    <a:pt x="6490" y="5826"/>
                    <a:pt x="6680" y="6005"/>
                    <a:pt x="6680" y="6239"/>
                  </a:cubicBezTo>
                  <a:cubicBezTo>
                    <a:pt x="6680" y="6459"/>
                    <a:pt x="6459" y="6617"/>
                    <a:pt x="6270" y="6617"/>
                  </a:cubicBezTo>
                  <a:lnTo>
                    <a:pt x="3781" y="6617"/>
                  </a:lnTo>
                  <a:cubicBezTo>
                    <a:pt x="3561" y="6617"/>
                    <a:pt x="3403" y="6428"/>
                    <a:pt x="3403" y="6239"/>
                  </a:cubicBezTo>
                  <a:cubicBezTo>
                    <a:pt x="3403" y="5987"/>
                    <a:pt x="3592" y="5829"/>
                    <a:pt x="3781" y="5829"/>
                  </a:cubicBezTo>
                  <a:lnTo>
                    <a:pt x="6270" y="5829"/>
                  </a:lnTo>
                  <a:cubicBezTo>
                    <a:pt x="6284" y="5827"/>
                    <a:pt x="6298" y="5826"/>
                    <a:pt x="6312" y="5826"/>
                  </a:cubicBezTo>
                  <a:close/>
                  <a:moveTo>
                    <a:pt x="7940" y="7436"/>
                  </a:moveTo>
                  <a:cubicBezTo>
                    <a:pt x="8160" y="7436"/>
                    <a:pt x="8349" y="7656"/>
                    <a:pt x="8349" y="7877"/>
                  </a:cubicBezTo>
                  <a:cubicBezTo>
                    <a:pt x="8349" y="8129"/>
                    <a:pt x="8160" y="8286"/>
                    <a:pt x="7940" y="8286"/>
                  </a:cubicBezTo>
                  <a:lnTo>
                    <a:pt x="2962" y="8286"/>
                  </a:lnTo>
                  <a:cubicBezTo>
                    <a:pt x="2741" y="8286"/>
                    <a:pt x="2521" y="8066"/>
                    <a:pt x="2521" y="7877"/>
                  </a:cubicBezTo>
                  <a:cubicBezTo>
                    <a:pt x="2521" y="7656"/>
                    <a:pt x="2741" y="7436"/>
                    <a:pt x="2962" y="7436"/>
                  </a:cubicBezTo>
                  <a:close/>
                  <a:moveTo>
                    <a:pt x="1" y="1"/>
                  </a:moveTo>
                  <a:lnTo>
                    <a:pt x="1" y="5388"/>
                  </a:lnTo>
                  <a:cubicBezTo>
                    <a:pt x="1" y="5545"/>
                    <a:pt x="95" y="5703"/>
                    <a:pt x="253" y="5766"/>
                  </a:cubicBezTo>
                  <a:lnTo>
                    <a:pt x="1166" y="6239"/>
                  </a:lnTo>
                  <a:lnTo>
                    <a:pt x="253" y="6711"/>
                  </a:lnTo>
                  <a:cubicBezTo>
                    <a:pt x="127" y="6743"/>
                    <a:pt x="1" y="6900"/>
                    <a:pt x="1" y="7058"/>
                  </a:cubicBezTo>
                  <a:lnTo>
                    <a:pt x="1" y="9137"/>
                  </a:lnTo>
                  <a:lnTo>
                    <a:pt x="10807" y="9137"/>
                  </a:lnTo>
                  <a:lnTo>
                    <a:pt x="10807" y="3750"/>
                  </a:lnTo>
                  <a:cubicBezTo>
                    <a:pt x="10807" y="3592"/>
                    <a:pt x="10712" y="3435"/>
                    <a:pt x="10555" y="3403"/>
                  </a:cubicBezTo>
                  <a:lnTo>
                    <a:pt x="9673" y="2931"/>
                  </a:lnTo>
                  <a:lnTo>
                    <a:pt x="10555" y="2458"/>
                  </a:lnTo>
                  <a:cubicBezTo>
                    <a:pt x="10712" y="2363"/>
                    <a:pt x="10807" y="2237"/>
                    <a:pt x="10807" y="2080"/>
                  </a:cubicBezTo>
                  <a:lnTo>
                    <a:pt x="10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9" name="Google Shape;8289;p62"/>
          <p:cNvGrpSpPr/>
          <p:nvPr/>
        </p:nvGrpSpPr>
        <p:grpSpPr>
          <a:xfrm>
            <a:off x="5315247" y="3367345"/>
            <a:ext cx="337966" cy="355325"/>
            <a:chOff x="-9949025" y="3615575"/>
            <a:chExt cx="335550" cy="352750"/>
          </a:xfrm>
        </p:grpSpPr>
        <p:sp>
          <p:nvSpPr>
            <p:cNvPr id="8290" name="Google Shape;8290;p62"/>
            <p:cNvSpPr/>
            <p:nvPr/>
          </p:nvSpPr>
          <p:spPr>
            <a:xfrm>
              <a:off x="-9800950" y="3615575"/>
              <a:ext cx="61475" cy="61450"/>
            </a:xfrm>
            <a:custGeom>
              <a:avLst/>
              <a:gdLst/>
              <a:ahLst/>
              <a:cxnLst/>
              <a:rect l="l" t="t" r="r" b="b"/>
              <a:pathLst>
                <a:path w="2459" h="2458" extrusionOk="0">
                  <a:moveTo>
                    <a:pt x="1261" y="0"/>
                  </a:moveTo>
                  <a:cubicBezTo>
                    <a:pt x="568" y="0"/>
                    <a:pt x="1" y="567"/>
                    <a:pt x="1" y="1261"/>
                  </a:cubicBezTo>
                  <a:cubicBezTo>
                    <a:pt x="1" y="1922"/>
                    <a:pt x="536" y="2458"/>
                    <a:pt x="1261" y="2458"/>
                  </a:cubicBezTo>
                  <a:cubicBezTo>
                    <a:pt x="1891" y="2458"/>
                    <a:pt x="2458" y="1922"/>
                    <a:pt x="2458" y="1261"/>
                  </a:cubicBezTo>
                  <a:cubicBezTo>
                    <a:pt x="2458" y="567"/>
                    <a:pt x="1923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62"/>
            <p:cNvSpPr/>
            <p:nvPr/>
          </p:nvSpPr>
          <p:spPr>
            <a:xfrm>
              <a:off x="-9949025" y="3688650"/>
              <a:ext cx="335550" cy="279675"/>
            </a:xfrm>
            <a:custGeom>
              <a:avLst/>
              <a:gdLst/>
              <a:ahLst/>
              <a:cxnLst/>
              <a:rect l="l" t="t" r="r" b="b"/>
              <a:pathLst>
                <a:path w="13422" h="11187" extrusionOk="0">
                  <a:moveTo>
                    <a:pt x="5523" y="1"/>
                  </a:moveTo>
                  <a:cubicBezTo>
                    <a:pt x="5383" y="1"/>
                    <a:pt x="5245" y="34"/>
                    <a:pt x="5136" y="102"/>
                  </a:cubicBezTo>
                  <a:lnTo>
                    <a:pt x="599" y="2969"/>
                  </a:lnTo>
                  <a:cubicBezTo>
                    <a:pt x="158" y="3158"/>
                    <a:pt x="1" y="3630"/>
                    <a:pt x="190" y="4071"/>
                  </a:cubicBezTo>
                  <a:cubicBezTo>
                    <a:pt x="360" y="4370"/>
                    <a:pt x="617" y="4538"/>
                    <a:pt x="892" y="4538"/>
                  </a:cubicBezTo>
                  <a:cubicBezTo>
                    <a:pt x="1024" y="4538"/>
                    <a:pt x="1160" y="4500"/>
                    <a:pt x="1293" y="4418"/>
                  </a:cubicBezTo>
                  <a:lnTo>
                    <a:pt x="4727" y="2055"/>
                  </a:lnTo>
                  <a:cubicBezTo>
                    <a:pt x="5073" y="3441"/>
                    <a:pt x="5231" y="3851"/>
                    <a:pt x="5987" y="4985"/>
                  </a:cubicBezTo>
                  <a:lnTo>
                    <a:pt x="4033" y="6812"/>
                  </a:lnTo>
                  <a:cubicBezTo>
                    <a:pt x="3750" y="7096"/>
                    <a:pt x="3655" y="7505"/>
                    <a:pt x="3876" y="7852"/>
                  </a:cubicBezTo>
                  <a:lnTo>
                    <a:pt x="5703" y="10750"/>
                  </a:lnTo>
                  <a:cubicBezTo>
                    <a:pt x="5873" y="11026"/>
                    <a:pt x="6141" y="11187"/>
                    <a:pt x="6433" y="11187"/>
                  </a:cubicBezTo>
                  <a:cubicBezTo>
                    <a:pt x="6576" y="11187"/>
                    <a:pt x="6724" y="11148"/>
                    <a:pt x="6869" y="11066"/>
                  </a:cubicBezTo>
                  <a:cubicBezTo>
                    <a:pt x="7247" y="10845"/>
                    <a:pt x="7373" y="10372"/>
                    <a:pt x="7121" y="9931"/>
                  </a:cubicBezTo>
                  <a:lnTo>
                    <a:pt x="5640" y="7568"/>
                  </a:lnTo>
                  <a:lnTo>
                    <a:pt x="7594" y="5678"/>
                  </a:lnTo>
                  <a:lnTo>
                    <a:pt x="12886" y="2780"/>
                  </a:lnTo>
                  <a:cubicBezTo>
                    <a:pt x="13264" y="2591"/>
                    <a:pt x="13422" y="2055"/>
                    <a:pt x="13233" y="1677"/>
                  </a:cubicBezTo>
                  <a:cubicBezTo>
                    <a:pt x="13102" y="1394"/>
                    <a:pt x="12822" y="1217"/>
                    <a:pt x="12526" y="1217"/>
                  </a:cubicBezTo>
                  <a:cubicBezTo>
                    <a:pt x="12393" y="1217"/>
                    <a:pt x="12257" y="1252"/>
                    <a:pt x="12130" y="1331"/>
                  </a:cubicBezTo>
                  <a:lnTo>
                    <a:pt x="7342" y="4008"/>
                  </a:lnTo>
                  <a:cubicBezTo>
                    <a:pt x="6774" y="3158"/>
                    <a:pt x="6302" y="2307"/>
                    <a:pt x="6302" y="889"/>
                  </a:cubicBezTo>
                  <a:cubicBezTo>
                    <a:pt x="6270" y="574"/>
                    <a:pt x="6239" y="322"/>
                    <a:pt x="6018" y="165"/>
                  </a:cubicBezTo>
                  <a:cubicBezTo>
                    <a:pt x="5893" y="58"/>
                    <a:pt x="5707" y="1"/>
                    <a:pt x="55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62"/>
            <p:cNvSpPr/>
            <p:nvPr/>
          </p:nvSpPr>
          <p:spPr>
            <a:xfrm>
              <a:off x="-9947450" y="3657100"/>
              <a:ext cx="106350" cy="50650"/>
            </a:xfrm>
            <a:custGeom>
              <a:avLst/>
              <a:gdLst/>
              <a:ahLst/>
              <a:cxnLst/>
              <a:rect l="l" t="t" r="r" b="b"/>
              <a:pathLst>
                <a:path w="4254" h="2026" extrusionOk="0">
                  <a:moveTo>
                    <a:pt x="910" y="0"/>
                  </a:moveTo>
                  <a:cubicBezTo>
                    <a:pt x="499" y="0"/>
                    <a:pt x="178" y="268"/>
                    <a:pt x="64" y="639"/>
                  </a:cubicBezTo>
                  <a:cubicBezTo>
                    <a:pt x="1" y="1112"/>
                    <a:pt x="253" y="1553"/>
                    <a:pt x="694" y="1616"/>
                  </a:cubicBezTo>
                  <a:lnTo>
                    <a:pt x="2427" y="2025"/>
                  </a:lnTo>
                  <a:lnTo>
                    <a:pt x="4254" y="891"/>
                  </a:lnTo>
                  <a:lnTo>
                    <a:pt x="1041" y="9"/>
                  </a:lnTo>
                  <a:cubicBezTo>
                    <a:pt x="996" y="3"/>
                    <a:pt x="953" y="0"/>
                    <a:pt x="9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3" name="Google Shape;8293;p62"/>
          <p:cNvGrpSpPr/>
          <p:nvPr/>
        </p:nvGrpSpPr>
        <p:grpSpPr>
          <a:xfrm>
            <a:off x="7950093" y="2890851"/>
            <a:ext cx="360175" cy="358423"/>
            <a:chOff x="-9961625" y="4048175"/>
            <a:chExt cx="357600" cy="355825"/>
          </a:xfrm>
        </p:grpSpPr>
        <p:sp>
          <p:nvSpPr>
            <p:cNvPr id="8294" name="Google Shape;8294;p62"/>
            <p:cNvSpPr/>
            <p:nvPr/>
          </p:nvSpPr>
          <p:spPr>
            <a:xfrm>
              <a:off x="-9958475" y="4048175"/>
              <a:ext cx="64625" cy="62650"/>
            </a:xfrm>
            <a:custGeom>
              <a:avLst/>
              <a:gdLst/>
              <a:ahLst/>
              <a:cxnLst/>
              <a:rect l="l" t="t" r="r" b="b"/>
              <a:pathLst>
                <a:path w="2585" h="2506" extrusionOk="0">
                  <a:moveTo>
                    <a:pt x="442" y="0"/>
                  </a:moveTo>
                  <a:cubicBezTo>
                    <a:pt x="339" y="0"/>
                    <a:pt x="237" y="40"/>
                    <a:pt x="158" y="119"/>
                  </a:cubicBezTo>
                  <a:cubicBezTo>
                    <a:pt x="1" y="339"/>
                    <a:pt x="1" y="560"/>
                    <a:pt x="158" y="717"/>
                  </a:cubicBezTo>
                  <a:lnTo>
                    <a:pt x="1828" y="2387"/>
                  </a:lnTo>
                  <a:cubicBezTo>
                    <a:pt x="1923" y="2466"/>
                    <a:pt x="2033" y="2505"/>
                    <a:pt x="2139" y="2505"/>
                  </a:cubicBezTo>
                  <a:cubicBezTo>
                    <a:pt x="2246" y="2505"/>
                    <a:pt x="2348" y="2466"/>
                    <a:pt x="2427" y="2387"/>
                  </a:cubicBezTo>
                  <a:cubicBezTo>
                    <a:pt x="2584" y="2229"/>
                    <a:pt x="2584" y="1946"/>
                    <a:pt x="2427" y="1788"/>
                  </a:cubicBezTo>
                  <a:lnTo>
                    <a:pt x="725" y="119"/>
                  </a:ln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62"/>
            <p:cNvSpPr/>
            <p:nvPr/>
          </p:nvSpPr>
          <p:spPr>
            <a:xfrm>
              <a:off x="-9873400" y="4048775"/>
              <a:ext cx="21275" cy="63025"/>
            </a:xfrm>
            <a:custGeom>
              <a:avLst/>
              <a:gdLst/>
              <a:ahLst/>
              <a:cxnLst/>
              <a:rect l="l" t="t" r="r" b="b"/>
              <a:pathLst>
                <a:path w="851" h="252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079"/>
                  </a:lnTo>
                  <a:cubicBezTo>
                    <a:pt x="0" y="2300"/>
                    <a:pt x="221" y="2520"/>
                    <a:pt x="410" y="2520"/>
                  </a:cubicBezTo>
                  <a:cubicBezTo>
                    <a:pt x="630" y="2520"/>
                    <a:pt x="851" y="2300"/>
                    <a:pt x="851" y="2079"/>
                  </a:cubicBezTo>
                  <a:lnTo>
                    <a:pt x="851" y="410"/>
                  </a:lnTo>
                  <a:cubicBezTo>
                    <a:pt x="851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62"/>
            <p:cNvSpPr/>
            <p:nvPr/>
          </p:nvSpPr>
          <p:spPr>
            <a:xfrm>
              <a:off x="-9957675" y="4133050"/>
              <a:ext cx="63025" cy="19700"/>
            </a:xfrm>
            <a:custGeom>
              <a:avLst/>
              <a:gdLst/>
              <a:ahLst/>
              <a:cxnLst/>
              <a:rect l="l" t="t" r="r" b="b"/>
              <a:pathLst>
                <a:path w="2521" h="788" extrusionOk="0">
                  <a:moveTo>
                    <a:pt x="441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41" y="788"/>
                  </a:cubicBezTo>
                  <a:lnTo>
                    <a:pt x="2111" y="788"/>
                  </a:lnTo>
                  <a:cubicBezTo>
                    <a:pt x="2363" y="788"/>
                    <a:pt x="2521" y="599"/>
                    <a:pt x="2521" y="410"/>
                  </a:cubicBezTo>
                  <a:cubicBezTo>
                    <a:pt x="2521" y="158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62"/>
            <p:cNvSpPr/>
            <p:nvPr/>
          </p:nvSpPr>
          <p:spPr>
            <a:xfrm>
              <a:off x="-9961625" y="4132250"/>
              <a:ext cx="253650" cy="271750"/>
            </a:xfrm>
            <a:custGeom>
              <a:avLst/>
              <a:gdLst/>
              <a:ahLst/>
              <a:cxnLst/>
              <a:rect l="l" t="t" r="r" b="b"/>
              <a:pathLst>
                <a:path w="10146" h="10870" extrusionOk="0">
                  <a:moveTo>
                    <a:pt x="5357" y="1"/>
                  </a:moveTo>
                  <a:cubicBezTo>
                    <a:pt x="5010" y="1"/>
                    <a:pt x="4727" y="253"/>
                    <a:pt x="4727" y="631"/>
                  </a:cubicBezTo>
                  <a:lnTo>
                    <a:pt x="4727" y="5388"/>
                  </a:lnTo>
                  <a:cubicBezTo>
                    <a:pt x="4727" y="5640"/>
                    <a:pt x="4537" y="5797"/>
                    <a:pt x="4317" y="5797"/>
                  </a:cubicBezTo>
                  <a:cubicBezTo>
                    <a:pt x="4128" y="5797"/>
                    <a:pt x="3907" y="5577"/>
                    <a:pt x="3907" y="5388"/>
                  </a:cubicBezTo>
                  <a:lnTo>
                    <a:pt x="3907" y="1450"/>
                  </a:lnTo>
                  <a:cubicBezTo>
                    <a:pt x="3907" y="1103"/>
                    <a:pt x="3624" y="820"/>
                    <a:pt x="3277" y="820"/>
                  </a:cubicBezTo>
                  <a:cubicBezTo>
                    <a:pt x="2931" y="820"/>
                    <a:pt x="2647" y="1103"/>
                    <a:pt x="2647" y="1450"/>
                  </a:cubicBezTo>
                  <a:lnTo>
                    <a:pt x="2647" y="7940"/>
                  </a:lnTo>
                  <a:lnTo>
                    <a:pt x="1576" y="6900"/>
                  </a:lnTo>
                  <a:cubicBezTo>
                    <a:pt x="1416" y="6740"/>
                    <a:pt x="1176" y="6640"/>
                    <a:pt x="935" y="6640"/>
                  </a:cubicBezTo>
                  <a:cubicBezTo>
                    <a:pt x="748" y="6640"/>
                    <a:pt x="561" y="6700"/>
                    <a:pt x="410" y="6837"/>
                  </a:cubicBezTo>
                  <a:cubicBezTo>
                    <a:pt x="95" y="7121"/>
                    <a:pt x="1" y="7625"/>
                    <a:pt x="284" y="7971"/>
                  </a:cubicBezTo>
                  <a:lnTo>
                    <a:pt x="1734" y="10208"/>
                  </a:lnTo>
                  <a:cubicBezTo>
                    <a:pt x="2049" y="10618"/>
                    <a:pt x="2521" y="10870"/>
                    <a:pt x="3088" y="10870"/>
                  </a:cubicBezTo>
                  <a:lnTo>
                    <a:pt x="8035" y="10870"/>
                  </a:lnTo>
                  <a:cubicBezTo>
                    <a:pt x="9169" y="10870"/>
                    <a:pt x="10114" y="9925"/>
                    <a:pt x="10114" y="8759"/>
                  </a:cubicBezTo>
                  <a:lnTo>
                    <a:pt x="10114" y="4002"/>
                  </a:lnTo>
                  <a:cubicBezTo>
                    <a:pt x="10145" y="3592"/>
                    <a:pt x="9893" y="3309"/>
                    <a:pt x="9515" y="3309"/>
                  </a:cubicBezTo>
                  <a:cubicBezTo>
                    <a:pt x="9169" y="3309"/>
                    <a:pt x="8885" y="3592"/>
                    <a:pt x="8885" y="3939"/>
                  </a:cubicBezTo>
                  <a:lnTo>
                    <a:pt x="8885" y="5388"/>
                  </a:lnTo>
                  <a:cubicBezTo>
                    <a:pt x="8885" y="5640"/>
                    <a:pt x="8696" y="5797"/>
                    <a:pt x="8507" y="5797"/>
                  </a:cubicBezTo>
                  <a:cubicBezTo>
                    <a:pt x="8255" y="5797"/>
                    <a:pt x="8066" y="5577"/>
                    <a:pt x="8066" y="5388"/>
                  </a:cubicBezTo>
                  <a:lnTo>
                    <a:pt x="8066" y="1450"/>
                  </a:lnTo>
                  <a:cubicBezTo>
                    <a:pt x="8066" y="1103"/>
                    <a:pt x="7782" y="820"/>
                    <a:pt x="7436" y="820"/>
                  </a:cubicBezTo>
                  <a:cubicBezTo>
                    <a:pt x="7089" y="820"/>
                    <a:pt x="6806" y="1103"/>
                    <a:pt x="6806" y="1450"/>
                  </a:cubicBezTo>
                  <a:lnTo>
                    <a:pt x="6806" y="5388"/>
                  </a:lnTo>
                  <a:cubicBezTo>
                    <a:pt x="6806" y="5640"/>
                    <a:pt x="6617" y="5797"/>
                    <a:pt x="6428" y="5797"/>
                  </a:cubicBezTo>
                  <a:cubicBezTo>
                    <a:pt x="6176" y="5797"/>
                    <a:pt x="5987" y="5577"/>
                    <a:pt x="5987" y="5388"/>
                  </a:cubicBezTo>
                  <a:lnTo>
                    <a:pt x="5987" y="631"/>
                  </a:lnTo>
                  <a:cubicBezTo>
                    <a:pt x="5987" y="284"/>
                    <a:pt x="5703" y="1"/>
                    <a:pt x="5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62"/>
            <p:cNvSpPr/>
            <p:nvPr/>
          </p:nvSpPr>
          <p:spPr>
            <a:xfrm>
              <a:off x="-9791500" y="4069250"/>
              <a:ext cx="31550" cy="66175"/>
            </a:xfrm>
            <a:custGeom>
              <a:avLst/>
              <a:gdLst/>
              <a:ahLst/>
              <a:cxnLst/>
              <a:rect l="l" t="t" r="r" b="b"/>
              <a:pathLst>
                <a:path w="1262" h="2647" extrusionOk="0">
                  <a:moveTo>
                    <a:pt x="631" y="0"/>
                  </a:moveTo>
                  <a:cubicBezTo>
                    <a:pt x="284" y="0"/>
                    <a:pt x="1" y="252"/>
                    <a:pt x="1" y="630"/>
                  </a:cubicBezTo>
                  <a:lnTo>
                    <a:pt x="1" y="2647"/>
                  </a:lnTo>
                  <a:cubicBezTo>
                    <a:pt x="190" y="2552"/>
                    <a:pt x="410" y="2489"/>
                    <a:pt x="631" y="2489"/>
                  </a:cubicBezTo>
                  <a:cubicBezTo>
                    <a:pt x="883" y="2521"/>
                    <a:pt x="1072" y="2552"/>
                    <a:pt x="1261" y="2647"/>
                  </a:cubicBezTo>
                  <a:lnTo>
                    <a:pt x="1261" y="630"/>
                  </a:lnTo>
                  <a:cubicBezTo>
                    <a:pt x="1261" y="284"/>
                    <a:pt x="97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62"/>
            <p:cNvSpPr/>
            <p:nvPr/>
          </p:nvSpPr>
          <p:spPr>
            <a:xfrm>
              <a:off x="-9740300" y="4049550"/>
              <a:ext cx="136275" cy="268600"/>
            </a:xfrm>
            <a:custGeom>
              <a:avLst/>
              <a:gdLst/>
              <a:ahLst/>
              <a:cxnLst/>
              <a:rect l="l" t="t" r="r" b="b"/>
              <a:pathLst>
                <a:path w="5451" h="10744" extrusionOk="0">
                  <a:moveTo>
                    <a:pt x="631" y="1"/>
                  </a:moveTo>
                  <a:cubicBezTo>
                    <a:pt x="284" y="1"/>
                    <a:pt x="1" y="253"/>
                    <a:pt x="1" y="631"/>
                  </a:cubicBezTo>
                  <a:lnTo>
                    <a:pt x="1" y="5955"/>
                  </a:lnTo>
                  <a:cubicBezTo>
                    <a:pt x="190" y="5860"/>
                    <a:pt x="410" y="5797"/>
                    <a:pt x="631" y="5797"/>
                  </a:cubicBezTo>
                  <a:cubicBezTo>
                    <a:pt x="1418" y="5797"/>
                    <a:pt x="2080" y="6428"/>
                    <a:pt x="2080" y="7247"/>
                  </a:cubicBezTo>
                  <a:lnTo>
                    <a:pt x="2080" y="10744"/>
                  </a:lnTo>
                  <a:lnTo>
                    <a:pt x="3309" y="10744"/>
                  </a:lnTo>
                  <a:cubicBezTo>
                    <a:pt x="4443" y="10744"/>
                    <a:pt x="5388" y="9799"/>
                    <a:pt x="5388" y="8664"/>
                  </a:cubicBezTo>
                  <a:lnTo>
                    <a:pt x="5388" y="3876"/>
                  </a:lnTo>
                  <a:cubicBezTo>
                    <a:pt x="5451" y="3592"/>
                    <a:pt x="5167" y="3309"/>
                    <a:pt x="4821" y="3309"/>
                  </a:cubicBezTo>
                  <a:cubicBezTo>
                    <a:pt x="4443" y="3309"/>
                    <a:pt x="4191" y="3592"/>
                    <a:pt x="4191" y="3939"/>
                  </a:cubicBezTo>
                  <a:lnTo>
                    <a:pt x="4191" y="5388"/>
                  </a:lnTo>
                  <a:cubicBezTo>
                    <a:pt x="4191" y="5640"/>
                    <a:pt x="3970" y="5797"/>
                    <a:pt x="3781" y="5797"/>
                  </a:cubicBezTo>
                  <a:cubicBezTo>
                    <a:pt x="3561" y="5797"/>
                    <a:pt x="3340" y="5577"/>
                    <a:pt x="3340" y="5388"/>
                  </a:cubicBezTo>
                  <a:lnTo>
                    <a:pt x="3340" y="1450"/>
                  </a:lnTo>
                  <a:cubicBezTo>
                    <a:pt x="3340" y="1103"/>
                    <a:pt x="3088" y="820"/>
                    <a:pt x="2710" y="820"/>
                  </a:cubicBezTo>
                  <a:cubicBezTo>
                    <a:pt x="2364" y="820"/>
                    <a:pt x="2080" y="1103"/>
                    <a:pt x="2080" y="1450"/>
                  </a:cubicBezTo>
                  <a:lnTo>
                    <a:pt x="2080" y="5388"/>
                  </a:lnTo>
                  <a:cubicBezTo>
                    <a:pt x="2080" y="5640"/>
                    <a:pt x="1891" y="5797"/>
                    <a:pt x="1702" y="5797"/>
                  </a:cubicBezTo>
                  <a:cubicBezTo>
                    <a:pt x="1450" y="5797"/>
                    <a:pt x="1261" y="5577"/>
                    <a:pt x="1261" y="5388"/>
                  </a:cubicBezTo>
                  <a:lnTo>
                    <a:pt x="1261" y="631"/>
                  </a:lnTo>
                  <a:cubicBezTo>
                    <a:pt x="1261" y="284"/>
                    <a:pt x="97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0" name="Google Shape;8300;p62"/>
          <p:cNvGrpSpPr/>
          <p:nvPr/>
        </p:nvGrpSpPr>
        <p:grpSpPr>
          <a:xfrm>
            <a:off x="6636814" y="3366363"/>
            <a:ext cx="364959" cy="357289"/>
            <a:chOff x="-8680950" y="3624225"/>
            <a:chExt cx="362350" cy="354700"/>
          </a:xfrm>
        </p:grpSpPr>
        <p:sp>
          <p:nvSpPr>
            <p:cNvPr id="8301" name="Google Shape;8301;p62"/>
            <p:cNvSpPr/>
            <p:nvPr/>
          </p:nvSpPr>
          <p:spPr>
            <a:xfrm>
              <a:off x="-8512400" y="3686450"/>
              <a:ext cx="130775" cy="129800"/>
            </a:xfrm>
            <a:custGeom>
              <a:avLst/>
              <a:gdLst/>
              <a:ahLst/>
              <a:cxnLst/>
              <a:rect l="l" t="t" r="r" b="b"/>
              <a:pathLst>
                <a:path w="5231" h="5192" extrusionOk="0">
                  <a:moveTo>
                    <a:pt x="4065" y="1"/>
                  </a:moveTo>
                  <a:lnTo>
                    <a:pt x="158" y="3876"/>
                  </a:lnTo>
                  <a:cubicBezTo>
                    <a:pt x="1" y="4096"/>
                    <a:pt x="1" y="4317"/>
                    <a:pt x="158" y="4474"/>
                  </a:cubicBezTo>
                  <a:lnTo>
                    <a:pt x="757" y="5073"/>
                  </a:lnTo>
                  <a:cubicBezTo>
                    <a:pt x="836" y="5152"/>
                    <a:pt x="938" y="5191"/>
                    <a:pt x="1041" y="5191"/>
                  </a:cubicBezTo>
                  <a:cubicBezTo>
                    <a:pt x="1143" y="5191"/>
                    <a:pt x="1245" y="5152"/>
                    <a:pt x="1324" y="5073"/>
                  </a:cubicBezTo>
                  <a:lnTo>
                    <a:pt x="5231" y="1166"/>
                  </a:lnTo>
                  <a:lnTo>
                    <a:pt x="40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62"/>
            <p:cNvSpPr/>
            <p:nvPr/>
          </p:nvSpPr>
          <p:spPr>
            <a:xfrm>
              <a:off x="-8395825" y="3624225"/>
              <a:ext cx="77225" cy="77225"/>
            </a:xfrm>
            <a:custGeom>
              <a:avLst/>
              <a:gdLst/>
              <a:ahLst/>
              <a:cxnLst/>
              <a:rect l="l" t="t" r="r" b="b"/>
              <a:pathLst>
                <a:path w="3089" h="3089" extrusionOk="0">
                  <a:moveTo>
                    <a:pt x="1607" y="1"/>
                  </a:moveTo>
                  <a:cubicBezTo>
                    <a:pt x="1481" y="1"/>
                    <a:pt x="1355" y="64"/>
                    <a:pt x="1292" y="158"/>
                  </a:cubicBezTo>
                  <a:lnTo>
                    <a:pt x="1" y="1891"/>
                  </a:lnTo>
                  <a:lnTo>
                    <a:pt x="1198" y="3088"/>
                  </a:lnTo>
                  <a:lnTo>
                    <a:pt x="2931" y="1797"/>
                  </a:lnTo>
                  <a:cubicBezTo>
                    <a:pt x="3057" y="1734"/>
                    <a:pt x="3088" y="1608"/>
                    <a:pt x="3088" y="1482"/>
                  </a:cubicBezTo>
                  <a:lnTo>
                    <a:pt x="3088" y="442"/>
                  </a:lnTo>
                  <a:cubicBezTo>
                    <a:pt x="3057" y="190"/>
                    <a:pt x="2868" y="1"/>
                    <a:pt x="2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62"/>
            <p:cNvSpPr/>
            <p:nvPr/>
          </p:nvSpPr>
          <p:spPr>
            <a:xfrm>
              <a:off x="-8676125" y="3883875"/>
              <a:ext cx="98375" cy="92925"/>
            </a:xfrm>
            <a:custGeom>
              <a:avLst/>
              <a:gdLst/>
              <a:ahLst/>
              <a:cxnLst/>
              <a:rect l="l" t="t" r="r" b="b"/>
              <a:pathLst>
                <a:path w="3935" h="3717" extrusionOk="0">
                  <a:moveTo>
                    <a:pt x="2478" y="0"/>
                  </a:moveTo>
                  <a:cubicBezTo>
                    <a:pt x="2338" y="0"/>
                    <a:pt x="2197" y="75"/>
                    <a:pt x="2108" y="201"/>
                  </a:cubicBezTo>
                  <a:lnTo>
                    <a:pt x="154" y="3130"/>
                  </a:lnTo>
                  <a:cubicBezTo>
                    <a:pt x="0" y="3413"/>
                    <a:pt x="244" y="3717"/>
                    <a:pt x="527" y="3717"/>
                  </a:cubicBezTo>
                  <a:cubicBezTo>
                    <a:pt x="591" y="3717"/>
                    <a:pt x="657" y="3701"/>
                    <a:pt x="721" y="3666"/>
                  </a:cubicBezTo>
                  <a:lnTo>
                    <a:pt x="3620" y="1744"/>
                  </a:lnTo>
                  <a:cubicBezTo>
                    <a:pt x="3903" y="1618"/>
                    <a:pt x="3935" y="1303"/>
                    <a:pt x="3746" y="1114"/>
                  </a:cubicBezTo>
                  <a:lnTo>
                    <a:pt x="2769" y="138"/>
                  </a:lnTo>
                  <a:cubicBezTo>
                    <a:pt x="2688" y="43"/>
                    <a:pt x="2583" y="0"/>
                    <a:pt x="24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62"/>
            <p:cNvSpPr/>
            <p:nvPr/>
          </p:nvSpPr>
          <p:spPr>
            <a:xfrm>
              <a:off x="-8680950" y="3708850"/>
              <a:ext cx="282800" cy="270075"/>
            </a:xfrm>
            <a:custGeom>
              <a:avLst/>
              <a:gdLst/>
              <a:ahLst/>
              <a:cxnLst/>
              <a:rect l="l" t="t" r="r" b="b"/>
              <a:pathLst>
                <a:path w="11312" h="10803" extrusionOk="0">
                  <a:moveTo>
                    <a:pt x="4337" y="4327"/>
                  </a:moveTo>
                  <a:cubicBezTo>
                    <a:pt x="4656" y="4327"/>
                    <a:pt x="4979" y="4445"/>
                    <a:pt x="5231" y="4681"/>
                  </a:cubicBezTo>
                  <a:cubicBezTo>
                    <a:pt x="5388" y="4839"/>
                    <a:pt x="5388" y="5122"/>
                    <a:pt x="5231" y="5280"/>
                  </a:cubicBezTo>
                  <a:cubicBezTo>
                    <a:pt x="5152" y="5359"/>
                    <a:pt x="5050" y="5398"/>
                    <a:pt x="4947" y="5398"/>
                  </a:cubicBezTo>
                  <a:cubicBezTo>
                    <a:pt x="4845" y="5398"/>
                    <a:pt x="4742" y="5359"/>
                    <a:pt x="4664" y="5280"/>
                  </a:cubicBezTo>
                  <a:cubicBezTo>
                    <a:pt x="4585" y="5201"/>
                    <a:pt x="4475" y="5162"/>
                    <a:pt x="4364" y="5162"/>
                  </a:cubicBezTo>
                  <a:cubicBezTo>
                    <a:pt x="4254" y="5162"/>
                    <a:pt x="4144" y="5201"/>
                    <a:pt x="4065" y="5280"/>
                  </a:cubicBezTo>
                  <a:cubicBezTo>
                    <a:pt x="3829" y="5516"/>
                    <a:pt x="3514" y="5634"/>
                    <a:pt x="3195" y="5634"/>
                  </a:cubicBezTo>
                  <a:cubicBezTo>
                    <a:pt x="2876" y="5634"/>
                    <a:pt x="2553" y="5516"/>
                    <a:pt x="2301" y="5280"/>
                  </a:cubicBezTo>
                  <a:cubicBezTo>
                    <a:pt x="2143" y="5122"/>
                    <a:pt x="2143" y="4839"/>
                    <a:pt x="2301" y="4681"/>
                  </a:cubicBezTo>
                  <a:cubicBezTo>
                    <a:pt x="2379" y="4602"/>
                    <a:pt x="2482" y="4563"/>
                    <a:pt x="2584" y="4563"/>
                  </a:cubicBezTo>
                  <a:cubicBezTo>
                    <a:pt x="2687" y="4563"/>
                    <a:pt x="2789" y="4602"/>
                    <a:pt x="2868" y="4681"/>
                  </a:cubicBezTo>
                  <a:cubicBezTo>
                    <a:pt x="2947" y="4760"/>
                    <a:pt x="3057" y="4799"/>
                    <a:pt x="3167" y="4799"/>
                  </a:cubicBezTo>
                  <a:cubicBezTo>
                    <a:pt x="3277" y="4799"/>
                    <a:pt x="3388" y="4760"/>
                    <a:pt x="3466" y="4681"/>
                  </a:cubicBezTo>
                  <a:cubicBezTo>
                    <a:pt x="3703" y="4445"/>
                    <a:pt x="4018" y="4327"/>
                    <a:pt x="4337" y="4327"/>
                  </a:cubicBezTo>
                  <a:close/>
                  <a:moveTo>
                    <a:pt x="6097" y="5697"/>
                  </a:moveTo>
                  <a:cubicBezTo>
                    <a:pt x="6207" y="5697"/>
                    <a:pt x="6318" y="5737"/>
                    <a:pt x="6396" y="5815"/>
                  </a:cubicBezTo>
                  <a:cubicBezTo>
                    <a:pt x="6869" y="6288"/>
                    <a:pt x="6869" y="7076"/>
                    <a:pt x="6396" y="7611"/>
                  </a:cubicBezTo>
                  <a:cubicBezTo>
                    <a:pt x="6239" y="7769"/>
                    <a:pt x="6239" y="8021"/>
                    <a:pt x="6396" y="8178"/>
                  </a:cubicBezTo>
                  <a:cubicBezTo>
                    <a:pt x="6554" y="8336"/>
                    <a:pt x="6554" y="8619"/>
                    <a:pt x="6396" y="8777"/>
                  </a:cubicBezTo>
                  <a:cubicBezTo>
                    <a:pt x="6318" y="8856"/>
                    <a:pt x="6207" y="8895"/>
                    <a:pt x="6097" y="8895"/>
                  </a:cubicBezTo>
                  <a:cubicBezTo>
                    <a:pt x="5987" y="8895"/>
                    <a:pt x="5877" y="8856"/>
                    <a:pt x="5798" y="8777"/>
                  </a:cubicBezTo>
                  <a:cubicBezTo>
                    <a:pt x="5325" y="8304"/>
                    <a:pt x="5325" y="7517"/>
                    <a:pt x="5798" y="7013"/>
                  </a:cubicBezTo>
                  <a:cubicBezTo>
                    <a:pt x="5955" y="6855"/>
                    <a:pt x="5955" y="6571"/>
                    <a:pt x="5798" y="6414"/>
                  </a:cubicBezTo>
                  <a:cubicBezTo>
                    <a:pt x="5640" y="6256"/>
                    <a:pt x="5640" y="5973"/>
                    <a:pt x="5798" y="5815"/>
                  </a:cubicBezTo>
                  <a:cubicBezTo>
                    <a:pt x="5877" y="5737"/>
                    <a:pt x="5987" y="5697"/>
                    <a:pt x="6097" y="5697"/>
                  </a:cubicBezTo>
                  <a:close/>
                  <a:moveTo>
                    <a:pt x="6968" y="1"/>
                  </a:moveTo>
                  <a:cubicBezTo>
                    <a:pt x="6230" y="1"/>
                    <a:pt x="5491" y="269"/>
                    <a:pt x="4916" y="806"/>
                  </a:cubicBezTo>
                  <a:lnTo>
                    <a:pt x="4286" y="1468"/>
                  </a:lnTo>
                  <a:cubicBezTo>
                    <a:pt x="4191" y="1562"/>
                    <a:pt x="4128" y="1783"/>
                    <a:pt x="4222" y="1909"/>
                  </a:cubicBezTo>
                  <a:cubicBezTo>
                    <a:pt x="4380" y="2255"/>
                    <a:pt x="4286" y="2633"/>
                    <a:pt x="4065" y="2854"/>
                  </a:cubicBezTo>
                  <a:cubicBezTo>
                    <a:pt x="3892" y="3027"/>
                    <a:pt x="3643" y="3124"/>
                    <a:pt x="3401" y="3124"/>
                  </a:cubicBezTo>
                  <a:cubicBezTo>
                    <a:pt x="3203" y="3124"/>
                    <a:pt x="3010" y="3059"/>
                    <a:pt x="2868" y="2917"/>
                  </a:cubicBezTo>
                  <a:lnTo>
                    <a:pt x="2616" y="2633"/>
                  </a:lnTo>
                  <a:cubicBezTo>
                    <a:pt x="2537" y="2555"/>
                    <a:pt x="2427" y="2515"/>
                    <a:pt x="2316" y="2515"/>
                  </a:cubicBezTo>
                  <a:cubicBezTo>
                    <a:pt x="2206" y="2515"/>
                    <a:pt x="2096" y="2555"/>
                    <a:pt x="2017" y="2633"/>
                  </a:cubicBezTo>
                  <a:lnTo>
                    <a:pt x="1419" y="3232"/>
                  </a:lnTo>
                  <a:cubicBezTo>
                    <a:pt x="158" y="4492"/>
                    <a:pt x="1" y="6445"/>
                    <a:pt x="946" y="7895"/>
                  </a:cubicBezTo>
                  <a:lnTo>
                    <a:pt x="1608" y="6792"/>
                  </a:lnTo>
                  <a:cubicBezTo>
                    <a:pt x="1765" y="6477"/>
                    <a:pt x="2143" y="6256"/>
                    <a:pt x="2521" y="6225"/>
                  </a:cubicBezTo>
                  <a:cubicBezTo>
                    <a:pt x="2590" y="6214"/>
                    <a:pt x="2659" y="6209"/>
                    <a:pt x="2726" y="6209"/>
                  </a:cubicBezTo>
                  <a:cubicBezTo>
                    <a:pt x="3056" y="6209"/>
                    <a:pt x="3357" y="6336"/>
                    <a:pt x="3592" y="6571"/>
                  </a:cubicBezTo>
                  <a:lnTo>
                    <a:pt x="4569" y="7548"/>
                  </a:lnTo>
                  <a:cubicBezTo>
                    <a:pt x="4853" y="7832"/>
                    <a:pt x="4979" y="8210"/>
                    <a:pt x="4916" y="8619"/>
                  </a:cubicBezTo>
                  <a:cubicBezTo>
                    <a:pt x="4884" y="8997"/>
                    <a:pt x="4601" y="9312"/>
                    <a:pt x="4286" y="9533"/>
                  </a:cubicBezTo>
                  <a:lnTo>
                    <a:pt x="3246" y="10195"/>
                  </a:lnTo>
                  <a:cubicBezTo>
                    <a:pt x="3867" y="10600"/>
                    <a:pt x="4575" y="10802"/>
                    <a:pt x="5283" y="10802"/>
                  </a:cubicBezTo>
                  <a:cubicBezTo>
                    <a:pt x="6227" y="10802"/>
                    <a:pt x="7170" y="10442"/>
                    <a:pt x="7909" y="9722"/>
                  </a:cubicBezTo>
                  <a:lnTo>
                    <a:pt x="8507" y="9123"/>
                  </a:lnTo>
                  <a:cubicBezTo>
                    <a:pt x="8665" y="8966"/>
                    <a:pt x="8665" y="8682"/>
                    <a:pt x="8507" y="8525"/>
                  </a:cubicBezTo>
                  <a:lnTo>
                    <a:pt x="8224" y="8273"/>
                  </a:lnTo>
                  <a:cubicBezTo>
                    <a:pt x="7909" y="7958"/>
                    <a:pt x="7972" y="7391"/>
                    <a:pt x="8287" y="7076"/>
                  </a:cubicBezTo>
                  <a:cubicBezTo>
                    <a:pt x="8432" y="6930"/>
                    <a:pt x="8659" y="6840"/>
                    <a:pt x="8887" y="6840"/>
                  </a:cubicBezTo>
                  <a:cubicBezTo>
                    <a:pt x="9005" y="6840"/>
                    <a:pt x="9124" y="6864"/>
                    <a:pt x="9232" y="6918"/>
                  </a:cubicBezTo>
                  <a:cubicBezTo>
                    <a:pt x="9294" y="6955"/>
                    <a:pt x="9361" y="6973"/>
                    <a:pt x="9427" y="6973"/>
                  </a:cubicBezTo>
                  <a:cubicBezTo>
                    <a:pt x="9529" y="6973"/>
                    <a:pt x="9628" y="6931"/>
                    <a:pt x="9704" y="6855"/>
                  </a:cubicBezTo>
                  <a:lnTo>
                    <a:pt x="10334" y="6225"/>
                  </a:lnTo>
                  <a:cubicBezTo>
                    <a:pt x="11154" y="5185"/>
                    <a:pt x="11311" y="3831"/>
                    <a:pt x="10713" y="2696"/>
                  </a:cubicBezTo>
                  <a:lnTo>
                    <a:pt x="10713" y="2696"/>
                  </a:lnTo>
                  <a:lnTo>
                    <a:pt x="8665" y="4744"/>
                  </a:lnTo>
                  <a:cubicBezTo>
                    <a:pt x="8428" y="4980"/>
                    <a:pt x="8113" y="5099"/>
                    <a:pt x="7794" y="5099"/>
                  </a:cubicBezTo>
                  <a:cubicBezTo>
                    <a:pt x="7475" y="5099"/>
                    <a:pt x="7152" y="4980"/>
                    <a:pt x="6900" y="4744"/>
                  </a:cubicBezTo>
                  <a:lnTo>
                    <a:pt x="6302" y="4177"/>
                  </a:lnTo>
                  <a:cubicBezTo>
                    <a:pt x="5829" y="3705"/>
                    <a:pt x="5829" y="2917"/>
                    <a:pt x="6302" y="2381"/>
                  </a:cubicBezTo>
                  <a:lnTo>
                    <a:pt x="8350" y="334"/>
                  </a:lnTo>
                  <a:cubicBezTo>
                    <a:pt x="7918" y="112"/>
                    <a:pt x="7443" y="1"/>
                    <a:pt x="69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62"/>
            <p:cNvSpPr/>
            <p:nvPr/>
          </p:nvSpPr>
          <p:spPr>
            <a:xfrm>
              <a:off x="-8440725" y="3857375"/>
              <a:ext cx="117400" cy="86450"/>
            </a:xfrm>
            <a:custGeom>
              <a:avLst/>
              <a:gdLst/>
              <a:ahLst/>
              <a:cxnLst/>
              <a:rect l="l" t="t" r="r" b="b"/>
              <a:pathLst>
                <a:path w="4696" h="3458" extrusionOk="0">
                  <a:moveTo>
                    <a:pt x="1765" y="0"/>
                  </a:moveTo>
                  <a:cubicBezTo>
                    <a:pt x="1608" y="284"/>
                    <a:pt x="1419" y="567"/>
                    <a:pt x="1198" y="788"/>
                  </a:cubicBezTo>
                  <a:lnTo>
                    <a:pt x="568" y="1418"/>
                  </a:lnTo>
                  <a:cubicBezTo>
                    <a:pt x="410" y="1576"/>
                    <a:pt x="190" y="1702"/>
                    <a:pt x="1" y="1733"/>
                  </a:cubicBezTo>
                  <a:lnTo>
                    <a:pt x="442" y="2174"/>
                  </a:lnTo>
                  <a:cubicBezTo>
                    <a:pt x="830" y="2563"/>
                    <a:pt x="1382" y="2767"/>
                    <a:pt x="1930" y="2767"/>
                  </a:cubicBezTo>
                  <a:cubicBezTo>
                    <a:pt x="2316" y="2767"/>
                    <a:pt x="2700" y="2666"/>
                    <a:pt x="3025" y="2458"/>
                  </a:cubicBezTo>
                  <a:lnTo>
                    <a:pt x="3939" y="3340"/>
                  </a:lnTo>
                  <a:cubicBezTo>
                    <a:pt x="4018" y="3419"/>
                    <a:pt x="4128" y="3458"/>
                    <a:pt x="4238" y="3458"/>
                  </a:cubicBezTo>
                  <a:cubicBezTo>
                    <a:pt x="4349" y="3458"/>
                    <a:pt x="4459" y="3419"/>
                    <a:pt x="4538" y="3340"/>
                  </a:cubicBezTo>
                  <a:cubicBezTo>
                    <a:pt x="4695" y="3182"/>
                    <a:pt x="4695" y="2930"/>
                    <a:pt x="4538" y="2773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62"/>
            <p:cNvSpPr/>
            <p:nvPr/>
          </p:nvSpPr>
          <p:spPr>
            <a:xfrm>
              <a:off x="-8638400" y="3630725"/>
              <a:ext cx="86650" cy="115625"/>
            </a:xfrm>
            <a:custGeom>
              <a:avLst/>
              <a:gdLst/>
              <a:ahLst/>
              <a:cxnLst/>
              <a:rect l="l" t="t" r="r" b="b"/>
              <a:pathLst>
                <a:path w="3466" h="4625" extrusionOk="0">
                  <a:moveTo>
                    <a:pt x="457" y="1"/>
                  </a:moveTo>
                  <a:cubicBezTo>
                    <a:pt x="347" y="1"/>
                    <a:pt x="236" y="40"/>
                    <a:pt x="158" y="119"/>
                  </a:cubicBezTo>
                  <a:cubicBezTo>
                    <a:pt x="0" y="277"/>
                    <a:pt x="0" y="560"/>
                    <a:pt x="158" y="718"/>
                  </a:cubicBezTo>
                  <a:lnTo>
                    <a:pt x="1071" y="1631"/>
                  </a:lnTo>
                  <a:cubicBezTo>
                    <a:pt x="819" y="1978"/>
                    <a:pt x="693" y="2387"/>
                    <a:pt x="693" y="2765"/>
                  </a:cubicBezTo>
                  <a:cubicBezTo>
                    <a:pt x="693" y="3269"/>
                    <a:pt x="914" y="3805"/>
                    <a:pt x="1292" y="4183"/>
                  </a:cubicBezTo>
                  <a:lnTo>
                    <a:pt x="1733" y="4624"/>
                  </a:lnTo>
                  <a:cubicBezTo>
                    <a:pt x="1764" y="4435"/>
                    <a:pt x="1890" y="4215"/>
                    <a:pt x="2048" y="4057"/>
                  </a:cubicBezTo>
                  <a:lnTo>
                    <a:pt x="2678" y="3427"/>
                  </a:lnTo>
                  <a:cubicBezTo>
                    <a:pt x="2899" y="3206"/>
                    <a:pt x="3182" y="3017"/>
                    <a:pt x="3466" y="2860"/>
                  </a:cubicBezTo>
                  <a:lnTo>
                    <a:pt x="756" y="119"/>
                  </a:lnTo>
                  <a:cubicBezTo>
                    <a:pt x="677" y="40"/>
                    <a:pt x="567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7" name="Google Shape;8307;p62"/>
          <p:cNvGrpSpPr/>
          <p:nvPr/>
        </p:nvGrpSpPr>
        <p:grpSpPr>
          <a:xfrm>
            <a:off x="5773058" y="1532024"/>
            <a:ext cx="313365" cy="355476"/>
            <a:chOff x="-13056975" y="3212300"/>
            <a:chExt cx="311125" cy="352900"/>
          </a:xfrm>
        </p:grpSpPr>
        <p:sp>
          <p:nvSpPr>
            <p:cNvPr id="8308" name="Google Shape;8308;p62"/>
            <p:cNvSpPr/>
            <p:nvPr/>
          </p:nvSpPr>
          <p:spPr>
            <a:xfrm>
              <a:off x="-12972700" y="3273750"/>
              <a:ext cx="144950" cy="229225"/>
            </a:xfrm>
            <a:custGeom>
              <a:avLst/>
              <a:gdLst/>
              <a:ahLst/>
              <a:cxnLst/>
              <a:rect l="l" t="t" r="r" b="b"/>
              <a:pathLst>
                <a:path w="5798" h="9169" extrusionOk="0">
                  <a:moveTo>
                    <a:pt x="0" y="0"/>
                  </a:moveTo>
                  <a:lnTo>
                    <a:pt x="0" y="819"/>
                  </a:lnTo>
                  <a:lnTo>
                    <a:pt x="851" y="819"/>
                  </a:lnTo>
                  <a:lnTo>
                    <a:pt x="851" y="8538"/>
                  </a:lnTo>
                  <a:lnTo>
                    <a:pt x="788" y="8538"/>
                  </a:lnTo>
                  <a:cubicBezTo>
                    <a:pt x="1071" y="8696"/>
                    <a:pt x="1355" y="8853"/>
                    <a:pt x="1639" y="8948"/>
                  </a:cubicBezTo>
                  <a:lnTo>
                    <a:pt x="1639" y="851"/>
                  </a:lnTo>
                  <a:lnTo>
                    <a:pt x="2458" y="851"/>
                  </a:lnTo>
                  <a:lnTo>
                    <a:pt x="2458" y="9137"/>
                  </a:lnTo>
                  <a:cubicBezTo>
                    <a:pt x="2615" y="9137"/>
                    <a:pt x="2741" y="9168"/>
                    <a:pt x="2899" y="9168"/>
                  </a:cubicBezTo>
                  <a:cubicBezTo>
                    <a:pt x="3056" y="9168"/>
                    <a:pt x="3151" y="9137"/>
                    <a:pt x="3308" y="9137"/>
                  </a:cubicBezTo>
                  <a:lnTo>
                    <a:pt x="3308" y="851"/>
                  </a:lnTo>
                  <a:lnTo>
                    <a:pt x="4159" y="851"/>
                  </a:lnTo>
                  <a:lnTo>
                    <a:pt x="4159" y="8948"/>
                  </a:lnTo>
                  <a:cubicBezTo>
                    <a:pt x="4411" y="8822"/>
                    <a:pt x="4695" y="8696"/>
                    <a:pt x="4978" y="8538"/>
                  </a:cubicBezTo>
                  <a:lnTo>
                    <a:pt x="4978" y="819"/>
                  </a:lnTo>
                  <a:lnTo>
                    <a:pt x="5797" y="819"/>
                  </a:ln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62"/>
            <p:cNvSpPr/>
            <p:nvPr/>
          </p:nvSpPr>
          <p:spPr>
            <a:xfrm>
              <a:off x="-128088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1" y="1"/>
                  </a:moveTo>
                  <a:cubicBezTo>
                    <a:pt x="599" y="1"/>
                    <a:pt x="0" y="568"/>
                    <a:pt x="0" y="1230"/>
                  </a:cubicBezTo>
                  <a:lnTo>
                    <a:pt x="0" y="5514"/>
                  </a:lnTo>
                  <a:cubicBezTo>
                    <a:pt x="0" y="5672"/>
                    <a:pt x="32" y="5829"/>
                    <a:pt x="158" y="5987"/>
                  </a:cubicBezTo>
                  <a:cubicBezTo>
                    <a:pt x="536" y="6617"/>
                    <a:pt x="788" y="7310"/>
                    <a:pt x="851" y="8003"/>
                  </a:cubicBezTo>
                  <a:cubicBezTo>
                    <a:pt x="945" y="8759"/>
                    <a:pt x="756" y="9452"/>
                    <a:pt x="347" y="10114"/>
                  </a:cubicBezTo>
                  <a:lnTo>
                    <a:pt x="1607" y="11122"/>
                  </a:lnTo>
                  <a:cubicBezTo>
                    <a:pt x="2174" y="10208"/>
                    <a:pt x="2521" y="9137"/>
                    <a:pt x="2521" y="8003"/>
                  </a:cubicBezTo>
                  <a:cubicBezTo>
                    <a:pt x="2489" y="7026"/>
                    <a:pt x="2174" y="6113"/>
                    <a:pt x="1702" y="5294"/>
                  </a:cubicBezTo>
                  <a:lnTo>
                    <a:pt x="1702" y="4979"/>
                  </a:lnTo>
                  <a:lnTo>
                    <a:pt x="1702" y="2395"/>
                  </a:lnTo>
                  <a:lnTo>
                    <a:pt x="1891" y="2301"/>
                  </a:lnTo>
                  <a:cubicBezTo>
                    <a:pt x="2269" y="2049"/>
                    <a:pt x="2521" y="1671"/>
                    <a:pt x="2521" y="1230"/>
                  </a:cubicBezTo>
                  <a:cubicBezTo>
                    <a:pt x="2521" y="568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62"/>
            <p:cNvSpPr/>
            <p:nvPr/>
          </p:nvSpPr>
          <p:spPr>
            <a:xfrm>
              <a:off x="-130569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0" y="1"/>
                  </a:moveTo>
                  <a:cubicBezTo>
                    <a:pt x="567" y="1"/>
                    <a:pt x="0" y="568"/>
                    <a:pt x="0" y="1230"/>
                  </a:cubicBezTo>
                  <a:cubicBezTo>
                    <a:pt x="32" y="1671"/>
                    <a:pt x="284" y="2112"/>
                    <a:pt x="662" y="2301"/>
                  </a:cubicBezTo>
                  <a:lnTo>
                    <a:pt x="851" y="2427"/>
                  </a:lnTo>
                  <a:lnTo>
                    <a:pt x="851" y="4979"/>
                  </a:lnTo>
                  <a:lnTo>
                    <a:pt x="851" y="5294"/>
                  </a:lnTo>
                  <a:cubicBezTo>
                    <a:pt x="378" y="6113"/>
                    <a:pt x="63" y="7026"/>
                    <a:pt x="32" y="8003"/>
                  </a:cubicBezTo>
                  <a:cubicBezTo>
                    <a:pt x="32" y="9137"/>
                    <a:pt x="378" y="10208"/>
                    <a:pt x="945" y="11122"/>
                  </a:cubicBezTo>
                  <a:lnTo>
                    <a:pt x="2206" y="10145"/>
                  </a:lnTo>
                  <a:cubicBezTo>
                    <a:pt x="1859" y="9515"/>
                    <a:pt x="1639" y="8791"/>
                    <a:pt x="1702" y="8035"/>
                  </a:cubicBezTo>
                  <a:lnTo>
                    <a:pt x="1702" y="8003"/>
                  </a:lnTo>
                  <a:cubicBezTo>
                    <a:pt x="1733" y="7279"/>
                    <a:pt x="1954" y="6585"/>
                    <a:pt x="2363" y="5987"/>
                  </a:cubicBezTo>
                  <a:cubicBezTo>
                    <a:pt x="2458" y="5829"/>
                    <a:pt x="2521" y="5672"/>
                    <a:pt x="2521" y="5514"/>
                  </a:cubicBezTo>
                  <a:lnTo>
                    <a:pt x="2521" y="1230"/>
                  </a:lnTo>
                  <a:cubicBezTo>
                    <a:pt x="2521" y="568"/>
                    <a:pt x="1954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62"/>
            <p:cNvSpPr/>
            <p:nvPr/>
          </p:nvSpPr>
          <p:spPr>
            <a:xfrm>
              <a:off x="-13020750" y="3483250"/>
              <a:ext cx="240250" cy="81950"/>
            </a:xfrm>
            <a:custGeom>
              <a:avLst/>
              <a:gdLst/>
              <a:ahLst/>
              <a:cxnLst/>
              <a:rect l="l" t="t" r="r" b="b"/>
              <a:pathLst>
                <a:path w="9610" h="3278" extrusionOk="0">
                  <a:moveTo>
                    <a:pt x="1261" y="1"/>
                  </a:moveTo>
                  <a:lnTo>
                    <a:pt x="0" y="977"/>
                  </a:lnTo>
                  <a:cubicBezTo>
                    <a:pt x="1103" y="2395"/>
                    <a:pt x="2867" y="3277"/>
                    <a:pt x="4821" y="3277"/>
                  </a:cubicBezTo>
                  <a:cubicBezTo>
                    <a:pt x="6743" y="3277"/>
                    <a:pt x="8475" y="2363"/>
                    <a:pt x="9610" y="977"/>
                  </a:cubicBezTo>
                  <a:lnTo>
                    <a:pt x="8349" y="1"/>
                  </a:lnTo>
                  <a:cubicBezTo>
                    <a:pt x="7530" y="946"/>
                    <a:pt x="6270" y="1639"/>
                    <a:pt x="4821" y="1639"/>
                  </a:cubicBezTo>
                  <a:cubicBezTo>
                    <a:pt x="3466" y="1639"/>
                    <a:pt x="2143" y="1009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2" name="Google Shape;8312;p62"/>
          <p:cNvGrpSpPr/>
          <p:nvPr/>
        </p:nvGrpSpPr>
        <p:grpSpPr>
          <a:xfrm>
            <a:off x="5750446" y="1972818"/>
            <a:ext cx="358588" cy="355325"/>
            <a:chOff x="-13077450" y="3647075"/>
            <a:chExt cx="356025" cy="352750"/>
          </a:xfrm>
        </p:grpSpPr>
        <p:sp>
          <p:nvSpPr>
            <p:cNvPr id="8313" name="Google Shape;8313;p62"/>
            <p:cNvSpPr/>
            <p:nvPr/>
          </p:nvSpPr>
          <p:spPr>
            <a:xfrm>
              <a:off x="-13014450" y="3708500"/>
              <a:ext cx="104000" cy="145750"/>
            </a:xfrm>
            <a:custGeom>
              <a:avLst/>
              <a:gdLst/>
              <a:ahLst/>
              <a:cxnLst/>
              <a:rect l="l" t="t" r="r" b="b"/>
              <a:pathLst>
                <a:path w="4160" h="5830" extrusionOk="0">
                  <a:moveTo>
                    <a:pt x="2899" y="820"/>
                  </a:moveTo>
                  <a:cubicBezTo>
                    <a:pt x="3151" y="820"/>
                    <a:pt x="3309" y="1041"/>
                    <a:pt x="3309" y="1261"/>
                  </a:cubicBezTo>
                  <a:cubicBezTo>
                    <a:pt x="3309" y="1513"/>
                    <a:pt x="3088" y="1671"/>
                    <a:pt x="2899" y="1671"/>
                  </a:cubicBezTo>
                  <a:lnTo>
                    <a:pt x="1198" y="1671"/>
                  </a:lnTo>
                  <a:cubicBezTo>
                    <a:pt x="977" y="1671"/>
                    <a:pt x="788" y="1482"/>
                    <a:pt x="788" y="1261"/>
                  </a:cubicBezTo>
                  <a:cubicBezTo>
                    <a:pt x="788" y="1041"/>
                    <a:pt x="977" y="820"/>
                    <a:pt x="1198" y="820"/>
                  </a:cubicBezTo>
                  <a:close/>
                  <a:moveTo>
                    <a:pt x="2899" y="2490"/>
                  </a:moveTo>
                  <a:cubicBezTo>
                    <a:pt x="3151" y="2490"/>
                    <a:pt x="3309" y="2679"/>
                    <a:pt x="3309" y="2868"/>
                  </a:cubicBezTo>
                  <a:cubicBezTo>
                    <a:pt x="3309" y="3151"/>
                    <a:pt x="3088" y="3309"/>
                    <a:pt x="2899" y="3309"/>
                  </a:cubicBezTo>
                  <a:lnTo>
                    <a:pt x="1198" y="3309"/>
                  </a:lnTo>
                  <a:cubicBezTo>
                    <a:pt x="977" y="3309"/>
                    <a:pt x="788" y="3120"/>
                    <a:pt x="788" y="2868"/>
                  </a:cubicBezTo>
                  <a:cubicBezTo>
                    <a:pt x="788" y="2647"/>
                    <a:pt x="977" y="2490"/>
                    <a:pt x="1198" y="2490"/>
                  </a:cubicBezTo>
                  <a:close/>
                  <a:moveTo>
                    <a:pt x="2899" y="4191"/>
                  </a:moveTo>
                  <a:cubicBezTo>
                    <a:pt x="3151" y="4191"/>
                    <a:pt x="3309" y="4380"/>
                    <a:pt x="3309" y="4632"/>
                  </a:cubicBezTo>
                  <a:cubicBezTo>
                    <a:pt x="3309" y="4821"/>
                    <a:pt x="3088" y="5010"/>
                    <a:pt x="2899" y="5010"/>
                  </a:cubicBezTo>
                  <a:lnTo>
                    <a:pt x="1198" y="5010"/>
                  </a:lnTo>
                  <a:cubicBezTo>
                    <a:pt x="977" y="5010"/>
                    <a:pt x="788" y="4821"/>
                    <a:pt x="788" y="4632"/>
                  </a:cubicBezTo>
                  <a:cubicBezTo>
                    <a:pt x="788" y="4380"/>
                    <a:pt x="977" y="4191"/>
                    <a:pt x="1198" y="4191"/>
                  </a:cubicBezTo>
                  <a:close/>
                  <a:moveTo>
                    <a:pt x="1" y="1"/>
                  </a:moveTo>
                  <a:lnTo>
                    <a:pt x="1" y="5829"/>
                  </a:lnTo>
                  <a:lnTo>
                    <a:pt x="4159" y="5829"/>
                  </a:lnTo>
                  <a:lnTo>
                    <a:pt x="4159" y="1261"/>
                  </a:lnTo>
                  <a:cubicBezTo>
                    <a:pt x="4128" y="600"/>
                    <a:pt x="3561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62"/>
            <p:cNvSpPr/>
            <p:nvPr/>
          </p:nvSpPr>
          <p:spPr>
            <a:xfrm>
              <a:off x="-12890800" y="3708500"/>
              <a:ext cx="104775" cy="145750"/>
            </a:xfrm>
            <a:custGeom>
              <a:avLst/>
              <a:gdLst/>
              <a:ahLst/>
              <a:cxnLst/>
              <a:rect l="l" t="t" r="r" b="b"/>
              <a:pathLst>
                <a:path w="4191" h="5830" extrusionOk="0">
                  <a:moveTo>
                    <a:pt x="2931" y="820"/>
                  </a:moveTo>
                  <a:cubicBezTo>
                    <a:pt x="3151" y="852"/>
                    <a:pt x="3340" y="1041"/>
                    <a:pt x="3340" y="1261"/>
                  </a:cubicBezTo>
                  <a:cubicBezTo>
                    <a:pt x="3340" y="1513"/>
                    <a:pt x="3151" y="1671"/>
                    <a:pt x="2931" y="1671"/>
                  </a:cubicBezTo>
                  <a:lnTo>
                    <a:pt x="1230" y="1671"/>
                  </a:lnTo>
                  <a:cubicBezTo>
                    <a:pt x="1009" y="1671"/>
                    <a:pt x="820" y="1482"/>
                    <a:pt x="820" y="1261"/>
                  </a:cubicBezTo>
                  <a:cubicBezTo>
                    <a:pt x="820" y="1041"/>
                    <a:pt x="1040" y="820"/>
                    <a:pt x="1230" y="820"/>
                  </a:cubicBezTo>
                  <a:close/>
                  <a:moveTo>
                    <a:pt x="2931" y="2490"/>
                  </a:moveTo>
                  <a:cubicBezTo>
                    <a:pt x="3151" y="2490"/>
                    <a:pt x="3340" y="2679"/>
                    <a:pt x="3340" y="2868"/>
                  </a:cubicBezTo>
                  <a:cubicBezTo>
                    <a:pt x="3340" y="3151"/>
                    <a:pt x="3151" y="3309"/>
                    <a:pt x="2931" y="3309"/>
                  </a:cubicBezTo>
                  <a:lnTo>
                    <a:pt x="1230" y="3309"/>
                  </a:lnTo>
                  <a:cubicBezTo>
                    <a:pt x="1009" y="3309"/>
                    <a:pt x="820" y="3120"/>
                    <a:pt x="820" y="2868"/>
                  </a:cubicBezTo>
                  <a:cubicBezTo>
                    <a:pt x="820" y="2647"/>
                    <a:pt x="1040" y="2490"/>
                    <a:pt x="1230" y="2490"/>
                  </a:cubicBezTo>
                  <a:close/>
                  <a:moveTo>
                    <a:pt x="2931" y="4191"/>
                  </a:moveTo>
                  <a:cubicBezTo>
                    <a:pt x="3151" y="4191"/>
                    <a:pt x="3340" y="4380"/>
                    <a:pt x="3340" y="4632"/>
                  </a:cubicBezTo>
                  <a:cubicBezTo>
                    <a:pt x="3340" y="4821"/>
                    <a:pt x="3151" y="5010"/>
                    <a:pt x="2931" y="5010"/>
                  </a:cubicBezTo>
                  <a:lnTo>
                    <a:pt x="1230" y="5010"/>
                  </a:lnTo>
                  <a:cubicBezTo>
                    <a:pt x="1009" y="5010"/>
                    <a:pt x="820" y="4821"/>
                    <a:pt x="820" y="4632"/>
                  </a:cubicBezTo>
                  <a:cubicBezTo>
                    <a:pt x="820" y="4380"/>
                    <a:pt x="1040" y="4191"/>
                    <a:pt x="1230" y="4191"/>
                  </a:cubicBezTo>
                  <a:close/>
                  <a:moveTo>
                    <a:pt x="1261" y="1"/>
                  </a:moveTo>
                  <a:cubicBezTo>
                    <a:pt x="568" y="1"/>
                    <a:pt x="1" y="600"/>
                    <a:pt x="1" y="1261"/>
                  </a:cubicBezTo>
                  <a:lnTo>
                    <a:pt x="1" y="5829"/>
                  </a:lnTo>
                  <a:lnTo>
                    <a:pt x="4191" y="5829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62"/>
            <p:cNvSpPr/>
            <p:nvPr/>
          </p:nvSpPr>
          <p:spPr>
            <a:xfrm>
              <a:off x="-13077450" y="3647075"/>
              <a:ext cx="356025" cy="352750"/>
            </a:xfrm>
            <a:custGeom>
              <a:avLst/>
              <a:gdLst/>
              <a:ahLst/>
              <a:cxnLst/>
              <a:rect l="l" t="t" r="r" b="b"/>
              <a:pathLst>
                <a:path w="14241" h="14110" extrusionOk="0">
                  <a:moveTo>
                    <a:pt x="12130" y="1670"/>
                  </a:moveTo>
                  <a:cubicBezTo>
                    <a:pt x="12350" y="1670"/>
                    <a:pt x="12508" y="1891"/>
                    <a:pt x="12508" y="2080"/>
                  </a:cubicBezTo>
                  <a:lnTo>
                    <a:pt x="12508" y="8727"/>
                  </a:lnTo>
                  <a:lnTo>
                    <a:pt x="12476" y="8727"/>
                  </a:lnTo>
                  <a:cubicBezTo>
                    <a:pt x="12476" y="8979"/>
                    <a:pt x="12287" y="9168"/>
                    <a:pt x="12067" y="9168"/>
                  </a:cubicBezTo>
                  <a:lnTo>
                    <a:pt x="2111" y="9168"/>
                  </a:lnTo>
                  <a:cubicBezTo>
                    <a:pt x="1890" y="9168"/>
                    <a:pt x="1733" y="8979"/>
                    <a:pt x="1733" y="8727"/>
                  </a:cubicBezTo>
                  <a:lnTo>
                    <a:pt x="1733" y="2080"/>
                  </a:lnTo>
                  <a:cubicBezTo>
                    <a:pt x="1733" y="1828"/>
                    <a:pt x="1922" y="1670"/>
                    <a:pt x="2111" y="1670"/>
                  </a:cubicBezTo>
                  <a:lnTo>
                    <a:pt x="5450" y="1670"/>
                  </a:lnTo>
                  <a:cubicBezTo>
                    <a:pt x="6144" y="1670"/>
                    <a:pt x="6711" y="1985"/>
                    <a:pt x="7120" y="2521"/>
                  </a:cubicBezTo>
                  <a:cubicBezTo>
                    <a:pt x="7498" y="1985"/>
                    <a:pt x="8097" y="1670"/>
                    <a:pt x="8790" y="1670"/>
                  </a:cubicBezTo>
                  <a:close/>
                  <a:moveTo>
                    <a:pt x="1260" y="1"/>
                  </a:moveTo>
                  <a:cubicBezTo>
                    <a:pt x="567" y="1"/>
                    <a:pt x="0" y="536"/>
                    <a:pt x="0" y="1229"/>
                  </a:cubicBezTo>
                  <a:lnTo>
                    <a:pt x="0" y="9547"/>
                  </a:lnTo>
                  <a:cubicBezTo>
                    <a:pt x="0" y="10240"/>
                    <a:pt x="536" y="10775"/>
                    <a:pt x="1260" y="10775"/>
                  </a:cubicBezTo>
                  <a:lnTo>
                    <a:pt x="6238" y="10775"/>
                  </a:lnTo>
                  <a:lnTo>
                    <a:pt x="4285" y="13422"/>
                  </a:lnTo>
                  <a:cubicBezTo>
                    <a:pt x="4159" y="13611"/>
                    <a:pt x="4159" y="13863"/>
                    <a:pt x="4348" y="14020"/>
                  </a:cubicBezTo>
                  <a:cubicBezTo>
                    <a:pt x="4439" y="14059"/>
                    <a:pt x="4531" y="14082"/>
                    <a:pt x="4617" y="14082"/>
                  </a:cubicBezTo>
                  <a:cubicBezTo>
                    <a:pt x="4740" y="14082"/>
                    <a:pt x="4854" y="14036"/>
                    <a:pt x="4946" y="13926"/>
                  </a:cubicBezTo>
                  <a:lnTo>
                    <a:pt x="6679" y="11594"/>
                  </a:lnTo>
                  <a:lnTo>
                    <a:pt x="6679" y="12855"/>
                  </a:lnTo>
                  <a:cubicBezTo>
                    <a:pt x="6679" y="13107"/>
                    <a:pt x="6900" y="13296"/>
                    <a:pt x="7120" y="13296"/>
                  </a:cubicBezTo>
                  <a:cubicBezTo>
                    <a:pt x="7341" y="13296"/>
                    <a:pt x="7561" y="13107"/>
                    <a:pt x="7561" y="12855"/>
                  </a:cubicBezTo>
                  <a:lnTo>
                    <a:pt x="7561" y="11594"/>
                  </a:lnTo>
                  <a:lnTo>
                    <a:pt x="9294" y="13926"/>
                  </a:lnTo>
                  <a:cubicBezTo>
                    <a:pt x="9352" y="14041"/>
                    <a:pt x="9480" y="14109"/>
                    <a:pt x="9614" y="14109"/>
                  </a:cubicBezTo>
                  <a:cubicBezTo>
                    <a:pt x="9700" y="14109"/>
                    <a:pt x="9788" y="14082"/>
                    <a:pt x="9861" y="14020"/>
                  </a:cubicBezTo>
                  <a:cubicBezTo>
                    <a:pt x="10082" y="13894"/>
                    <a:pt x="10113" y="13611"/>
                    <a:pt x="9956" y="13422"/>
                  </a:cubicBezTo>
                  <a:lnTo>
                    <a:pt x="8002" y="10775"/>
                  </a:lnTo>
                  <a:lnTo>
                    <a:pt x="12980" y="10775"/>
                  </a:lnTo>
                  <a:cubicBezTo>
                    <a:pt x="13673" y="10775"/>
                    <a:pt x="14240" y="10240"/>
                    <a:pt x="14240" y="9547"/>
                  </a:cubicBezTo>
                  <a:lnTo>
                    <a:pt x="14240" y="1229"/>
                  </a:lnTo>
                  <a:cubicBezTo>
                    <a:pt x="14114" y="536"/>
                    <a:pt x="13579" y="1"/>
                    <a:pt x="128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6" name="Google Shape;8316;p62"/>
          <p:cNvGrpSpPr/>
          <p:nvPr/>
        </p:nvGrpSpPr>
        <p:grpSpPr>
          <a:xfrm>
            <a:off x="5761552" y="2416418"/>
            <a:ext cx="357002" cy="357037"/>
            <a:chOff x="-13079025" y="4079475"/>
            <a:chExt cx="354450" cy="354450"/>
          </a:xfrm>
        </p:grpSpPr>
        <p:sp>
          <p:nvSpPr>
            <p:cNvPr id="8317" name="Google Shape;8317;p62"/>
            <p:cNvSpPr/>
            <p:nvPr/>
          </p:nvSpPr>
          <p:spPr>
            <a:xfrm>
              <a:off x="-13004200" y="4079475"/>
              <a:ext cx="207150" cy="63050"/>
            </a:xfrm>
            <a:custGeom>
              <a:avLst/>
              <a:gdLst/>
              <a:ahLst/>
              <a:cxnLst/>
              <a:rect l="l" t="t" r="r" b="b"/>
              <a:pathLst>
                <a:path w="8286" h="2522" extrusionOk="0">
                  <a:moveTo>
                    <a:pt x="4159" y="1"/>
                  </a:moveTo>
                  <a:cubicBezTo>
                    <a:pt x="1859" y="1"/>
                    <a:pt x="0" y="568"/>
                    <a:pt x="0" y="1261"/>
                  </a:cubicBezTo>
                  <a:cubicBezTo>
                    <a:pt x="0" y="1986"/>
                    <a:pt x="1859" y="2521"/>
                    <a:pt x="4159" y="2521"/>
                  </a:cubicBezTo>
                  <a:cubicBezTo>
                    <a:pt x="6427" y="2521"/>
                    <a:pt x="8286" y="1986"/>
                    <a:pt x="8286" y="1261"/>
                  </a:cubicBezTo>
                  <a:cubicBezTo>
                    <a:pt x="8286" y="568"/>
                    <a:pt x="6427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62"/>
            <p:cNvSpPr/>
            <p:nvPr/>
          </p:nvSpPr>
          <p:spPr>
            <a:xfrm>
              <a:off x="-13079025" y="4303175"/>
              <a:ext cx="354450" cy="130750"/>
            </a:xfrm>
            <a:custGeom>
              <a:avLst/>
              <a:gdLst/>
              <a:ahLst/>
              <a:cxnLst/>
              <a:rect l="l" t="t" r="r" b="b"/>
              <a:pathLst>
                <a:path w="14178" h="5230" extrusionOk="0">
                  <a:moveTo>
                    <a:pt x="2773" y="0"/>
                  </a:moveTo>
                  <a:cubicBezTo>
                    <a:pt x="1040" y="536"/>
                    <a:pt x="0" y="1355"/>
                    <a:pt x="0" y="2331"/>
                  </a:cubicBezTo>
                  <a:cubicBezTo>
                    <a:pt x="0" y="4222"/>
                    <a:pt x="3686" y="5230"/>
                    <a:pt x="7057" y="5230"/>
                  </a:cubicBezTo>
                  <a:cubicBezTo>
                    <a:pt x="10460" y="5230"/>
                    <a:pt x="14114" y="4222"/>
                    <a:pt x="14114" y="2331"/>
                  </a:cubicBezTo>
                  <a:cubicBezTo>
                    <a:pt x="14177" y="1355"/>
                    <a:pt x="13169" y="567"/>
                    <a:pt x="11436" y="0"/>
                  </a:cubicBezTo>
                  <a:lnTo>
                    <a:pt x="11247" y="1985"/>
                  </a:lnTo>
                  <a:cubicBezTo>
                    <a:pt x="11216" y="2993"/>
                    <a:pt x="9830" y="3560"/>
                    <a:pt x="7089" y="3560"/>
                  </a:cubicBezTo>
                  <a:cubicBezTo>
                    <a:pt x="5577" y="3560"/>
                    <a:pt x="2962" y="3371"/>
                    <a:pt x="2962" y="1890"/>
                  </a:cubicBez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62"/>
            <p:cNvSpPr/>
            <p:nvPr/>
          </p:nvSpPr>
          <p:spPr>
            <a:xfrm>
              <a:off x="-12986875" y="4313400"/>
              <a:ext cx="173300" cy="58300"/>
            </a:xfrm>
            <a:custGeom>
              <a:avLst/>
              <a:gdLst/>
              <a:ahLst/>
              <a:cxnLst/>
              <a:rect l="l" t="t" r="r" b="b"/>
              <a:pathLst>
                <a:path w="6932" h="2332" extrusionOk="0">
                  <a:moveTo>
                    <a:pt x="0" y="1"/>
                  </a:moveTo>
                  <a:lnTo>
                    <a:pt x="158" y="1481"/>
                  </a:lnTo>
                  <a:cubicBezTo>
                    <a:pt x="158" y="1954"/>
                    <a:pt x="1638" y="2332"/>
                    <a:pt x="3466" y="2332"/>
                  </a:cubicBezTo>
                  <a:cubicBezTo>
                    <a:pt x="4159" y="2332"/>
                    <a:pt x="6774" y="2206"/>
                    <a:pt x="6774" y="1481"/>
                  </a:cubicBezTo>
                  <a:lnTo>
                    <a:pt x="6931" y="1"/>
                  </a:lnTo>
                  <a:lnTo>
                    <a:pt x="6931" y="1"/>
                  </a:lnTo>
                  <a:cubicBezTo>
                    <a:pt x="5860" y="442"/>
                    <a:pt x="4694" y="662"/>
                    <a:pt x="3466" y="662"/>
                  </a:cubicBezTo>
                  <a:cubicBezTo>
                    <a:pt x="2237" y="662"/>
                    <a:pt x="1040" y="442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62"/>
            <p:cNvSpPr/>
            <p:nvPr/>
          </p:nvSpPr>
          <p:spPr>
            <a:xfrm>
              <a:off x="-13004200" y="4143275"/>
              <a:ext cx="206375" cy="166225"/>
            </a:xfrm>
            <a:custGeom>
              <a:avLst/>
              <a:gdLst/>
              <a:ahLst/>
              <a:cxnLst/>
              <a:rect l="l" t="t" r="r" b="b"/>
              <a:pathLst>
                <a:path w="8255" h="6649" extrusionOk="0">
                  <a:moveTo>
                    <a:pt x="8254" y="1"/>
                  </a:moveTo>
                  <a:lnTo>
                    <a:pt x="8254" y="1"/>
                  </a:lnTo>
                  <a:cubicBezTo>
                    <a:pt x="6994" y="725"/>
                    <a:pt x="4694" y="820"/>
                    <a:pt x="4096" y="820"/>
                  </a:cubicBezTo>
                  <a:cubicBezTo>
                    <a:pt x="3529" y="820"/>
                    <a:pt x="1260" y="788"/>
                    <a:pt x="0" y="32"/>
                  </a:cubicBezTo>
                  <a:lnTo>
                    <a:pt x="0" y="32"/>
                  </a:lnTo>
                  <a:lnTo>
                    <a:pt x="567" y="5892"/>
                  </a:lnTo>
                  <a:cubicBezTo>
                    <a:pt x="1638" y="6365"/>
                    <a:pt x="2836" y="6648"/>
                    <a:pt x="4096" y="6648"/>
                  </a:cubicBezTo>
                  <a:cubicBezTo>
                    <a:pt x="5356" y="6648"/>
                    <a:pt x="6585" y="6365"/>
                    <a:pt x="7656" y="5892"/>
                  </a:cubicBezTo>
                  <a:lnTo>
                    <a:pt x="82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1" name="Google Shape;8321;p62"/>
          <p:cNvGrpSpPr/>
          <p:nvPr/>
        </p:nvGrpSpPr>
        <p:grpSpPr>
          <a:xfrm>
            <a:off x="7534619" y="1532427"/>
            <a:ext cx="356221" cy="354670"/>
            <a:chOff x="-11292700" y="3213875"/>
            <a:chExt cx="353675" cy="352100"/>
          </a:xfrm>
        </p:grpSpPr>
        <p:sp>
          <p:nvSpPr>
            <p:cNvPr id="8322" name="Google Shape;8322;p62"/>
            <p:cNvSpPr/>
            <p:nvPr/>
          </p:nvSpPr>
          <p:spPr>
            <a:xfrm>
              <a:off x="-11178500" y="3213875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extrusionOk="0">
                  <a:moveTo>
                    <a:pt x="2489" y="1671"/>
                  </a:moveTo>
                  <a:cubicBezTo>
                    <a:pt x="2962" y="1671"/>
                    <a:pt x="3309" y="2049"/>
                    <a:pt x="3309" y="2521"/>
                  </a:cubicBezTo>
                  <a:cubicBezTo>
                    <a:pt x="3309" y="2994"/>
                    <a:pt x="2962" y="3340"/>
                    <a:pt x="2489" y="3340"/>
                  </a:cubicBezTo>
                  <a:cubicBezTo>
                    <a:pt x="2017" y="3340"/>
                    <a:pt x="1670" y="2994"/>
                    <a:pt x="1670" y="2521"/>
                  </a:cubicBezTo>
                  <a:cubicBezTo>
                    <a:pt x="1639" y="2049"/>
                    <a:pt x="2017" y="1671"/>
                    <a:pt x="2489" y="1671"/>
                  </a:cubicBezTo>
                  <a:close/>
                  <a:moveTo>
                    <a:pt x="2489" y="1"/>
                  </a:moveTo>
                  <a:cubicBezTo>
                    <a:pt x="2048" y="1"/>
                    <a:pt x="1891" y="221"/>
                    <a:pt x="1702" y="537"/>
                  </a:cubicBezTo>
                  <a:cubicBezTo>
                    <a:pt x="1555" y="523"/>
                    <a:pt x="1414" y="498"/>
                    <a:pt x="1278" y="498"/>
                  </a:cubicBezTo>
                  <a:cubicBezTo>
                    <a:pt x="1094" y="498"/>
                    <a:pt x="920" y="544"/>
                    <a:pt x="757" y="726"/>
                  </a:cubicBezTo>
                  <a:cubicBezTo>
                    <a:pt x="442" y="1041"/>
                    <a:pt x="505" y="1324"/>
                    <a:pt x="568" y="1734"/>
                  </a:cubicBezTo>
                  <a:cubicBezTo>
                    <a:pt x="221" y="1923"/>
                    <a:pt x="1" y="2080"/>
                    <a:pt x="1" y="2521"/>
                  </a:cubicBezTo>
                  <a:cubicBezTo>
                    <a:pt x="1" y="2931"/>
                    <a:pt x="221" y="3088"/>
                    <a:pt x="568" y="3309"/>
                  </a:cubicBezTo>
                  <a:cubicBezTo>
                    <a:pt x="473" y="3687"/>
                    <a:pt x="442" y="3939"/>
                    <a:pt x="757" y="4254"/>
                  </a:cubicBezTo>
                  <a:cubicBezTo>
                    <a:pt x="938" y="4436"/>
                    <a:pt x="1109" y="4481"/>
                    <a:pt x="1288" y="4481"/>
                  </a:cubicBezTo>
                  <a:cubicBezTo>
                    <a:pt x="1419" y="4481"/>
                    <a:pt x="1555" y="4456"/>
                    <a:pt x="1702" y="4443"/>
                  </a:cubicBezTo>
                  <a:cubicBezTo>
                    <a:pt x="1922" y="4758"/>
                    <a:pt x="2080" y="4979"/>
                    <a:pt x="2489" y="4979"/>
                  </a:cubicBezTo>
                  <a:cubicBezTo>
                    <a:pt x="2931" y="4979"/>
                    <a:pt x="3088" y="4758"/>
                    <a:pt x="3277" y="4443"/>
                  </a:cubicBezTo>
                  <a:cubicBezTo>
                    <a:pt x="3431" y="4469"/>
                    <a:pt x="3565" y="4495"/>
                    <a:pt x="3690" y="4495"/>
                  </a:cubicBezTo>
                  <a:cubicBezTo>
                    <a:pt x="3871" y="4495"/>
                    <a:pt x="4036" y="4441"/>
                    <a:pt x="4222" y="4254"/>
                  </a:cubicBezTo>
                  <a:cubicBezTo>
                    <a:pt x="4537" y="3939"/>
                    <a:pt x="4443" y="3655"/>
                    <a:pt x="4411" y="3309"/>
                  </a:cubicBezTo>
                  <a:cubicBezTo>
                    <a:pt x="4726" y="3057"/>
                    <a:pt x="4978" y="2899"/>
                    <a:pt x="4978" y="2521"/>
                  </a:cubicBezTo>
                  <a:cubicBezTo>
                    <a:pt x="4978" y="2080"/>
                    <a:pt x="4726" y="1923"/>
                    <a:pt x="4411" y="1734"/>
                  </a:cubicBezTo>
                  <a:cubicBezTo>
                    <a:pt x="4506" y="1324"/>
                    <a:pt x="4537" y="1041"/>
                    <a:pt x="4222" y="726"/>
                  </a:cubicBezTo>
                  <a:cubicBezTo>
                    <a:pt x="4041" y="544"/>
                    <a:pt x="3870" y="498"/>
                    <a:pt x="3691" y="498"/>
                  </a:cubicBezTo>
                  <a:cubicBezTo>
                    <a:pt x="3560" y="498"/>
                    <a:pt x="3424" y="523"/>
                    <a:pt x="3277" y="537"/>
                  </a:cubicBezTo>
                  <a:cubicBezTo>
                    <a:pt x="3025" y="221"/>
                    <a:pt x="286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62"/>
            <p:cNvSpPr/>
            <p:nvPr/>
          </p:nvSpPr>
          <p:spPr>
            <a:xfrm>
              <a:off x="-11292700" y="3255625"/>
              <a:ext cx="117375" cy="124475"/>
            </a:xfrm>
            <a:custGeom>
              <a:avLst/>
              <a:gdLst/>
              <a:ahLst/>
              <a:cxnLst/>
              <a:rect l="l" t="t" r="r" b="b"/>
              <a:pathLst>
                <a:path w="4695" h="4979" extrusionOk="0">
                  <a:moveTo>
                    <a:pt x="2521" y="1670"/>
                  </a:moveTo>
                  <a:cubicBezTo>
                    <a:pt x="2993" y="1670"/>
                    <a:pt x="3340" y="2017"/>
                    <a:pt x="3340" y="2490"/>
                  </a:cubicBezTo>
                  <a:cubicBezTo>
                    <a:pt x="3340" y="2962"/>
                    <a:pt x="2993" y="3309"/>
                    <a:pt x="2521" y="3309"/>
                  </a:cubicBezTo>
                  <a:cubicBezTo>
                    <a:pt x="2048" y="3309"/>
                    <a:pt x="1702" y="2962"/>
                    <a:pt x="1702" y="2490"/>
                  </a:cubicBezTo>
                  <a:cubicBezTo>
                    <a:pt x="1702" y="2017"/>
                    <a:pt x="2048" y="1670"/>
                    <a:pt x="2521" y="1670"/>
                  </a:cubicBezTo>
                  <a:close/>
                  <a:moveTo>
                    <a:pt x="2552" y="1"/>
                  </a:moveTo>
                  <a:cubicBezTo>
                    <a:pt x="2111" y="1"/>
                    <a:pt x="1954" y="253"/>
                    <a:pt x="1765" y="568"/>
                  </a:cubicBezTo>
                  <a:cubicBezTo>
                    <a:pt x="1618" y="554"/>
                    <a:pt x="1476" y="530"/>
                    <a:pt x="1339" y="530"/>
                  </a:cubicBezTo>
                  <a:cubicBezTo>
                    <a:pt x="1151" y="530"/>
                    <a:pt x="969" y="575"/>
                    <a:pt x="788" y="757"/>
                  </a:cubicBezTo>
                  <a:cubicBezTo>
                    <a:pt x="473" y="1072"/>
                    <a:pt x="536" y="1355"/>
                    <a:pt x="599" y="1702"/>
                  </a:cubicBezTo>
                  <a:cubicBezTo>
                    <a:pt x="252" y="1891"/>
                    <a:pt x="0" y="2048"/>
                    <a:pt x="0" y="2490"/>
                  </a:cubicBezTo>
                  <a:cubicBezTo>
                    <a:pt x="0" y="2931"/>
                    <a:pt x="221" y="3088"/>
                    <a:pt x="536" y="3277"/>
                  </a:cubicBezTo>
                  <a:cubicBezTo>
                    <a:pt x="473" y="3687"/>
                    <a:pt x="441" y="3907"/>
                    <a:pt x="756" y="4222"/>
                  </a:cubicBezTo>
                  <a:cubicBezTo>
                    <a:pt x="943" y="4409"/>
                    <a:pt x="1107" y="4463"/>
                    <a:pt x="1295" y="4463"/>
                  </a:cubicBezTo>
                  <a:cubicBezTo>
                    <a:pt x="1425" y="4463"/>
                    <a:pt x="1566" y="4437"/>
                    <a:pt x="1733" y="4411"/>
                  </a:cubicBezTo>
                  <a:cubicBezTo>
                    <a:pt x="1954" y="4726"/>
                    <a:pt x="2111" y="4978"/>
                    <a:pt x="2521" y="4978"/>
                  </a:cubicBezTo>
                  <a:cubicBezTo>
                    <a:pt x="2962" y="4978"/>
                    <a:pt x="3119" y="4726"/>
                    <a:pt x="3308" y="4411"/>
                  </a:cubicBezTo>
                  <a:cubicBezTo>
                    <a:pt x="3458" y="4449"/>
                    <a:pt x="3588" y="4476"/>
                    <a:pt x="3710" y="4476"/>
                  </a:cubicBezTo>
                  <a:cubicBezTo>
                    <a:pt x="3896" y="4476"/>
                    <a:pt x="4063" y="4412"/>
                    <a:pt x="4254" y="4222"/>
                  </a:cubicBezTo>
                  <a:cubicBezTo>
                    <a:pt x="4569" y="3907"/>
                    <a:pt x="4474" y="3624"/>
                    <a:pt x="4443" y="3277"/>
                  </a:cubicBezTo>
                  <a:cubicBezTo>
                    <a:pt x="4583" y="3183"/>
                    <a:pt x="4592" y="3175"/>
                    <a:pt x="4592" y="3175"/>
                  </a:cubicBezTo>
                  <a:lnTo>
                    <a:pt x="4592" y="3175"/>
                  </a:lnTo>
                  <a:cubicBezTo>
                    <a:pt x="4592" y="3175"/>
                    <a:pt x="4592" y="3175"/>
                    <a:pt x="4592" y="3175"/>
                  </a:cubicBezTo>
                  <a:cubicBezTo>
                    <a:pt x="4594" y="3175"/>
                    <a:pt x="4606" y="3170"/>
                    <a:pt x="4695" y="3120"/>
                  </a:cubicBezTo>
                  <a:cubicBezTo>
                    <a:pt x="4411" y="2805"/>
                    <a:pt x="4254" y="2427"/>
                    <a:pt x="4254" y="2017"/>
                  </a:cubicBezTo>
                  <a:cubicBezTo>
                    <a:pt x="3939" y="1702"/>
                    <a:pt x="3781" y="1324"/>
                    <a:pt x="3781" y="851"/>
                  </a:cubicBezTo>
                  <a:cubicBezTo>
                    <a:pt x="3781" y="725"/>
                    <a:pt x="3781" y="631"/>
                    <a:pt x="3812" y="536"/>
                  </a:cubicBezTo>
                  <a:cubicBezTo>
                    <a:pt x="3754" y="517"/>
                    <a:pt x="3710" y="509"/>
                    <a:pt x="3671" y="509"/>
                  </a:cubicBezTo>
                  <a:cubicBezTo>
                    <a:pt x="3583" y="509"/>
                    <a:pt x="3514" y="546"/>
                    <a:pt x="3340" y="568"/>
                  </a:cubicBezTo>
                  <a:cubicBezTo>
                    <a:pt x="3119" y="253"/>
                    <a:pt x="2962" y="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62"/>
            <p:cNvSpPr/>
            <p:nvPr/>
          </p:nvSpPr>
          <p:spPr>
            <a:xfrm>
              <a:off x="-11056425" y="3254850"/>
              <a:ext cx="117400" cy="125250"/>
            </a:xfrm>
            <a:custGeom>
              <a:avLst/>
              <a:gdLst/>
              <a:ahLst/>
              <a:cxnLst/>
              <a:rect l="l" t="t" r="r" b="b"/>
              <a:pathLst>
                <a:path w="4696" h="5010" extrusionOk="0">
                  <a:moveTo>
                    <a:pt x="2175" y="1701"/>
                  </a:moveTo>
                  <a:cubicBezTo>
                    <a:pt x="2647" y="1701"/>
                    <a:pt x="2994" y="2048"/>
                    <a:pt x="2994" y="2521"/>
                  </a:cubicBezTo>
                  <a:cubicBezTo>
                    <a:pt x="2994" y="2962"/>
                    <a:pt x="2616" y="3340"/>
                    <a:pt x="2175" y="3340"/>
                  </a:cubicBezTo>
                  <a:cubicBezTo>
                    <a:pt x="1702" y="3340"/>
                    <a:pt x="1324" y="2993"/>
                    <a:pt x="1324" y="2521"/>
                  </a:cubicBezTo>
                  <a:cubicBezTo>
                    <a:pt x="1324" y="2048"/>
                    <a:pt x="1702" y="1701"/>
                    <a:pt x="2175" y="1701"/>
                  </a:cubicBezTo>
                  <a:close/>
                  <a:moveTo>
                    <a:pt x="2112" y="0"/>
                  </a:moveTo>
                  <a:cubicBezTo>
                    <a:pt x="1702" y="0"/>
                    <a:pt x="1545" y="221"/>
                    <a:pt x="1324" y="567"/>
                  </a:cubicBezTo>
                  <a:cubicBezTo>
                    <a:pt x="1022" y="511"/>
                    <a:pt x="957" y="499"/>
                    <a:pt x="927" y="499"/>
                  </a:cubicBezTo>
                  <a:cubicBezTo>
                    <a:pt x="907" y="499"/>
                    <a:pt x="902" y="504"/>
                    <a:pt x="852" y="504"/>
                  </a:cubicBezTo>
                  <a:cubicBezTo>
                    <a:pt x="915" y="630"/>
                    <a:pt x="915" y="725"/>
                    <a:pt x="915" y="819"/>
                  </a:cubicBezTo>
                  <a:cubicBezTo>
                    <a:pt x="915" y="1260"/>
                    <a:pt x="757" y="1701"/>
                    <a:pt x="442" y="2016"/>
                  </a:cubicBezTo>
                  <a:cubicBezTo>
                    <a:pt x="442" y="2458"/>
                    <a:pt x="284" y="2836"/>
                    <a:pt x="1" y="3119"/>
                  </a:cubicBezTo>
                  <a:lnTo>
                    <a:pt x="32" y="3151"/>
                  </a:lnTo>
                  <a:lnTo>
                    <a:pt x="221" y="3308"/>
                  </a:lnTo>
                  <a:cubicBezTo>
                    <a:pt x="158" y="3718"/>
                    <a:pt x="127" y="3938"/>
                    <a:pt x="442" y="4253"/>
                  </a:cubicBezTo>
                  <a:cubicBezTo>
                    <a:pt x="628" y="4440"/>
                    <a:pt x="793" y="4494"/>
                    <a:pt x="974" y="4494"/>
                  </a:cubicBezTo>
                  <a:cubicBezTo>
                    <a:pt x="1099" y="4494"/>
                    <a:pt x="1233" y="4468"/>
                    <a:pt x="1387" y="4442"/>
                  </a:cubicBezTo>
                  <a:cubicBezTo>
                    <a:pt x="1608" y="4757"/>
                    <a:pt x="1765" y="5009"/>
                    <a:pt x="2175" y="5009"/>
                  </a:cubicBezTo>
                  <a:cubicBezTo>
                    <a:pt x="2584" y="5009"/>
                    <a:pt x="2742" y="4757"/>
                    <a:pt x="2962" y="4442"/>
                  </a:cubicBezTo>
                  <a:cubicBezTo>
                    <a:pt x="3112" y="4480"/>
                    <a:pt x="3247" y="4507"/>
                    <a:pt x="3375" y="4507"/>
                  </a:cubicBezTo>
                  <a:cubicBezTo>
                    <a:pt x="3570" y="4507"/>
                    <a:pt x="3749" y="4443"/>
                    <a:pt x="3939" y="4253"/>
                  </a:cubicBezTo>
                  <a:cubicBezTo>
                    <a:pt x="4254" y="3938"/>
                    <a:pt x="4160" y="3655"/>
                    <a:pt x="4128" y="3308"/>
                  </a:cubicBezTo>
                  <a:cubicBezTo>
                    <a:pt x="4443" y="3088"/>
                    <a:pt x="4695" y="2930"/>
                    <a:pt x="4695" y="2521"/>
                  </a:cubicBezTo>
                  <a:cubicBezTo>
                    <a:pt x="4632" y="2079"/>
                    <a:pt x="4412" y="1922"/>
                    <a:pt x="4097" y="1701"/>
                  </a:cubicBezTo>
                  <a:cubicBezTo>
                    <a:pt x="4191" y="1292"/>
                    <a:pt x="4223" y="1071"/>
                    <a:pt x="3907" y="756"/>
                  </a:cubicBezTo>
                  <a:cubicBezTo>
                    <a:pt x="3721" y="570"/>
                    <a:pt x="3546" y="516"/>
                    <a:pt x="3349" y="516"/>
                  </a:cubicBezTo>
                  <a:cubicBezTo>
                    <a:pt x="3213" y="516"/>
                    <a:pt x="3067" y="542"/>
                    <a:pt x="2899" y="567"/>
                  </a:cubicBezTo>
                  <a:cubicBezTo>
                    <a:pt x="2679" y="221"/>
                    <a:pt x="2521" y="0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62"/>
            <p:cNvSpPr/>
            <p:nvPr/>
          </p:nvSpPr>
          <p:spPr>
            <a:xfrm>
              <a:off x="-11209225" y="3503725"/>
              <a:ext cx="188275" cy="62250"/>
            </a:xfrm>
            <a:custGeom>
              <a:avLst/>
              <a:gdLst/>
              <a:ahLst/>
              <a:cxnLst/>
              <a:rect l="l" t="t" r="r" b="b"/>
              <a:pathLst>
                <a:path w="7531" h="2490" extrusionOk="0">
                  <a:moveTo>
                    <a:pt x="1356" y="1"/>
                  </a:moveTo>
                  <a:lnTo>
                    <a:pt x="127" y="1859"/>
                  </a:lnTo>
                  <a:cubicBezTo>
                    <a:pt x="1" y="2017"/>
                    <a:pt x="32" y="2206"/>
                    <a:pt x="158" y="2364"/>
                  </a:cubicBezTo>
                  <a:cubicBezTo>
                    <a:pt x="179" y="2448"/>
                    <a:pt x="284" y="2490"/>
                    <a:pt x="408" y="2490"/>
                  </a:cubicBezTo>
                  <a:cubicBezTo>
                    <a:pt x="470" y="2490"/>
                    <a:pt x="536" y="2479"/>
                    <a:pt x="600" y="2458"/>
                  </a:cubicBezTo>
                  <a:lnTo>
                    <a:pt x="1419" y="2017"/>
                  </a:lnTo>
                  <a:cubicBezTo>
                    <a:pt x="1623" y="1922"/>
                    <a:pt x="1844" y="1875"/>
                    <a:pt x="2064" y="1875"/>
                  </a:cubicBezTo>
                  <a:cubicBezTo>
                    <a:pt x="2285" y="1875"/>
                    <a:pt x="2506" y="1922"/>
                    <a:pt x="2710" y="2017"/>
                  </a:cubicBezTo>
                  <a:cubicBezTo>
                    <a:pt x="3025" y="2175"/>
                    <a:pt x="3372" y="2253"/>
                    <a:pt x="3718" y="2253"/>
                  </a:cubicBezTo>
                  <a:cubicBezTo>
                    <a:pt x="4065" y="2253"/>
                    <a:pt x="4412" y="2175"/>
                    <a:pt x="4727" y="2017"/>
                  </a:cubicBezTo>
                  <a:cubicBezTo>
                    <a:pt x="4931" y="1922"/>
                    <a:pt x="5152" y="1875"/>
                    <a:pt x="5373" y="1875"/>
                  </a:cubicBezTo>
                  <a:cubicBezTo>
                    <a:pt x="5593" y="1875"/>
                    <a:pt x="5814" y="1922"/>
                    <a:pt x="6018" y="2017"/>
                  </a:cubicBezTo>
                  <a:lnTo>
                    <a:pt x="6869" y="2458"/>
                  </a:lnTo>
                  <a:cubicBezTo>
                    <a:pt x="6921" y="2479"/>
                    <a:pt x="6978" y="2490"/>
                    <a:pt x="7035" y="2490"/>
                  </a:cubicBezTo>
                  <a:cubicBezTo>
                    <a:pt x="7149" y="2490"/>
                    <a:pt x="7268" y="2448"/>
                    <a:pt x="7373" y="2364"/>
                  </a:cubicBezTo>
                  <a:cubicBezTo>
                    <a:pt x="7499" y="2206"/>
                    <a:pt x="7531" y="2017"/>
                    <a:pt x="7405" y="1859"/>
                  </a:cubicBezTo>
                  <a:lnTo>
                    <a:pt x="61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62"/>
            <p:cNvSpPr/>
            <p:nvPr/>
          </p:nvSpPr>
          <p:spPr>
            <a:xfrm>
              <a:off x="-11167475" y="3462775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20"/>
                  </a:lnTo>
                  <a:lnTo>
                    <a:pt x="4128" y="820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62"/>
            <p:cNvSpPr/>
            <p:nvPr/>
          </p:nvSpPr>
          <p:spPr>
            <a:xfrm>
              <a:off x="-11213150" y="3344625"/>
              <a:ext cx="141000" cy="97700"/>
            </a:xfrm>
            <a:custGeom>
              <a:avLst/>
              <a:gdLst/>
              <a:ahLst/>
              <a:cxnLst/>
              <a:rect l="l" t="t" r="r" b="b"/>
              <a:pathLst>
                <a:path w="5640" h="3908" extrusionOk="0">
                  <a:moveTo>
                    <a:pt x="2206" y="1"/>
                  </a:moveTo>
                  <a:lnTo>
                    <a:pt x="2080" y="64"/>
                  </a:lnTo>
                  <a:cubicBezTo>
                    <a:pt x="2080" y="442"/>
                    <a:pt x="2017" y="851"/>
                    <a:pt x="1607" y="1261"/>
                  </a:cubicBezTo>
                  <a:cubicBezTo>
                    <a:pt x="1292" y="1576"/>
                    <a:pt x="946" y="1733"/>
                    <a:pt x="504" y="1733"/>
                  </a:cubicBezTo>
                  <a:lnTo>
                    <a:pt x="441" y="1733"/>
                  </a:lnTo>
                  <a:cubicBezTo>
                    <a:pt x="315" y="1860"/>
                    <a:pt x="158" y="1954"/>
                    <a:pt x="0" y="2080"/>
                  </a:cubicBezTo>
                  <a:lnTo>
                    <a:pt x="1355" y="3907"/>
                  </a:lnTo>
                  <a:lnTo>
                    <a:pt x="4411" y="3907"/>
                  </a:lnTo>
                  <a:lnTo>
                    <a:pt x="5608" y="536"/>
                  </a:lnTo>
                  <a:cubicBezTo>
                    <a:pt x="5640" y="379"/>
                    <a:pt x="5608" y="221"/>
                    <a:pt x="5608" y="127"/>
                  </a:cubicBezTo>
                  <a:lnTo>
                    <a:pt x="5482" y="32"/>
                  </a:lnTo>
                  <a:cubicBezTo>
                    <a:pt x="5356" y="64"/>
                    <a:pt x="5199" y="64"/>
                    <a:pt x="5073" y="64"/>
                  </a:cubicBezTo>
                  <a:lnTo>
                    <a:pt x="5010" y="64"/>
                  </a:lnTo>
                  <a:cubicBezTo>
                    <a:pt x="4758" y="347"/>
                    <a:pt x="4411" y="599"/>
                    <a:pt x="3875" y="599"/>
                  </a:cubicBezTo>
                  <a:cubicBezTo>
                    <a:pt x="3308" y="599"/>
                    <a:pt x="2962" y="347"/>
                    <a:pt x="2678" y="64"/>
                  </a:cubicBezTo>
                  <a:lnTo>
                    <a:pt x="2647" y="64"/>
                  </a:lnTo>
                  <a:cubicBezTo>
                    <a:pt x="2489" y="64"/>
                    <a:pt x="2363" y="32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62"/>
            <p:cNvSpPr/>
            <p:nvPr/>
          </p:nvSpPr>
          <p:spPr>
            <a:xfrm>
              <a:off x="-11080825" y="3379275"/>
              <a:ext cx="59100" cy="61475"/>
            </a:xfrm>
            <a:custGeom>
              <a:avLst/>
              <a:gdLst/>
              <a:ahLst/>
              <a:cxnLst/>
              <a:rect l="l" t="t" r="r" b="b"/>
              <a:pathLst>
                <a:path w="2364" h="2459" extrusionOk="0">
                  <a:moveTo>
                    <a:pt x="882" y="1"/>
                  </a:moveTo>
                  <a:lnTo>
                    <a:pt x="0" y="2458"/>
                  </a:lnTo>
                  <a:lnTo>
                    <a:pt x="1008" y="2458"/>
                  </a:lnTo>
                  <a:lnTo>
                    <a:pt x="2363" y="663"/>
                  </a:lnTo>
                  <a:cubicBezTo>
                    <a:pt x="2237" y="568"/>
                    <a:pt x="2080" y="474"/>
                    <a:pt x="1954" y="347"/>
                  </a:cubicBezTo>
                  <a:lnTo>
                    <a:pt x="1891" y="347"/>
                  </a:lnTo>
                  <a:cubicBezTo>
                    <a:pt x="1512" y="347"/>
                    <a:pt x="1197" y="22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9" name="Google Shape;8329;p62"/>
          <p:cNvGrpSpPr/>
          <p:nvPr/>
        </p:nvGrpSpPr>
        <p:grpSpPr>
          <a:xfrm>
            <a:off x="7528677" y="1972365"/>
            <a:ext cx="368106" cy="356232"/>
            <a:chOff x="-11299000" y="3647875"/>
            <a:chExt cx="365475" cy="353650"/>
          </a:xfrm>
        </p:grpSpPr>
        <p:sp>
          <p:nvSpPr>
            <p:cNvPr id="8330" name="Google Shape;8330;p62"/>
            <p:cNvSpPr/>
            <p:nvPr/>
          </p:nvSpPr>
          <p:spPr>
            <a:xfrm>
              <a:off x="-112990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2300" y="0"/>
                  </a:moveTo>
                  <a:cubicBezTo>
                    <a:pt x="1772" y="0"/>
                    <a:pt x="1245" y="197"/>
                    <a:pt x="851" y="591"/>
                  </a:cubicBezTo>
                  <a:cubicBezTo>
                    <a:pt x="0" y="1379"/>
                    <a:pt x="0" y="2702"/>
                    <a:pt x="851" y="3490"/>
                  </a:cubicBezTo>
                  <a:lnTo>
                    <a:pt x="2615" y="5254"/>
                  </a:lnTo>
                  <a:cubicBezTo>
                    <a:pt x="2694" y="5333"/>
                    <a:pt x="2804" y="5372"/>
                    <a:pt x="2915" y="5372"/>
                  </a:cubicBezTo>
                  <a:cubicBezTo>
                    <a:pt x="3025" y="5372"/>
                    <a:pt x="3135" y="5333"/>
                    <a:pt x="3214" y="5254"/>
                  </a:cubicBezTo>
                  <a:lnTo>
                    <a:pt x="5514" y="2954"/>
                  </a:lnTo>
                  <a:cubicBezTo>
                    <a:pt x="5703" y="2797"/>
                    <a:pt x="5703" y="2513"/>
                    <a:pt x="5514" y="2355"/>
                  </a:cubicBezTo>
                  <a:lnTo>
                    <a:pt x="3749" y="591"/>
                  </a:lnTo>
                  <a:cubicBezTo>
                    <a:pt x="3356" y="197"/>
                    <a:pt x="2828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62"/>
            <p:cNvSpPr/>
            <p:nvPr/>
          </p:nvSpPr>
          <p:spPr>
            <a:xfrm>
              <a:off x="-110761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3379" y="0"/>
                  </a:moveTo>
                  <a:cubicBezTo>
                    <a:pt x="2836" y="0"/>
                    <a:pt x="2300" y="197"/>
                    <a:pt x="1922" y="591"/>
                  </a:cubicBezTo>
                  <a:lnTo>
                    <a:pt x="158" y="2355"/>
                  </a:lnTo>
                  <a:cubicBezTo>
                    <a:pt x="0" y="2513"/>
                    <a:pt x="0" y="2797"/>
                    <a:pt x="158" y="2954"/>
                  </a:cubicBezTo>
                  <a:lnTo>
                    <a:pt x="2521" y="5254"/>
                  </a:lnTo>
                  <a:cubicBezTo>
                    <a:pt x="2599" y="5333"/>
                    <a:pt x="2710" y="5372"/>
                    <a:pt x="2820" y="5372"/>
                  </a:cubicBezTo>
                  <a:cubicBezTo>
                    <a:pt x="2930" y="5372"/>
                    <a:pt x="3040" y="5333"/>
                    <a:pt x="3119" y="5254"/>
                  </a:cubicBezTo>
                  <a:lnTo>
                    <a:pt x="4884" y="3490"/>
                  </a:lnTo>
                  <a:cubicBezTo>
                    <a:pt x="5703" y="2702"/>
                    <a:pt x="5703" y="1379"/>
                    <a:pt x="4884" y="591"/>
                  </a:cubicBezTo>
                  <a:cubicBezTo>
                    <a:pt x="4474" y="197"/>
                    <a:pt x="3923" y="0"/>
                    <a:pt x="3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62"/>
            <p:cNvSpPr/>
            <p:nvPr/>
          </p:nvSpPr>
          <p:spPr>
            <a:xfrm>
              <a:off x="-11254900" y="3917225"/>
              <a:ext cx="124475" cy="84300"/>
            </a:xfrm>
            <a:custGeom>
              <a:avLst/>
              <a:gdLst/>
              <a:ahLst/>
              <a:cxnLst/>
              <a:rect l="l" t="t" r="r" b="b"/>
              <a:pathLst>
                <a:path w="4979" h="3372" extrusionOk="0">
                  <a:moveTo>
                    <a:pt x="3466" y="1"/>
                  </a:moveTo>
                  <a:lnTo>
                    <a:pt x="316" y="2616"/>
                  </a:lnTo>
                  <a:cubicBezTo>
                    <a:pt x="1" y="2836"/>
                    <a:pt x="190" y="3372"/>
                    <a:pt x="568" y="3372"/>
                  </a:cubicBezTo>
                  <a:lnTo>
                    <a:pt x="3372" y="3372"/>
                  </a:lnTo>
                  <a:cubicBezTo>
                    <a:pt x="3466" y="3309"/>
                    <a:pt x="3561" y="3277"/>
                    <a:pt x="3655" y="3214"/>
                  </a:cubicBezTo>
                  <a:lnTo>
                    <a:pt x="4978" y="1702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62"/>
            <p:cNvSpPr/>
            <p:nvPr/>
          </p:nvSpPr>
          <p:spPr>
            <a:xfrm>
              <a:off x="-11099725" y="3838475"/>
              <a:ext cx="55150" cy="50425"/>
            </a:xfrm>
            <a:custGeom>
              <a:avLst/>
              <a:gdLst/>
              <a:ahLst/>
              <a:cxnLst/>
              <a:rect l="l" t="t" r="r" b="b"/>
              <a:pathLst>
                <a:path w="2206" h="2017" extrusionOk="0">
                  <a:moveTo>
                    <a:pt x="1197" y="0"/>
                  </a:moveTo>
                  <a:lnTo>
                    <a:pt x="0" y="914"/>
                  </a:lnTo>
                  <a:lnTo>
                    <a:pt x="1323" y="2017"/>
                  </a:lnTo>
                  <a:lnTo>
                    <a:pt x="2205" y="1040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62"/>
            <p:cNvSpPr/>
            <p:nvPr/>
          </p:nvSpPr>
          <p:spPr>
            <a:xfrm>
              <a:off x="-11187950" y="3836900"/>
              <a:ext cx="210325" cy="162275"/>
            </a:xfrm>
            <a:custGeom>
              <a:avLst/>
              <a:gdLst/>
              <a:ahLst/>
              <a:cxnLst/>
              <a:rect l="l" t="t" r="r" b="b"/>
              <a:pathLst>
                <a:path w="8413" h="6491" extrusionOk="0">
                  <a:moveTo>
                    <a:pt x="1040" y="0"/>
                  </a:moveTo>
                  <a:lnTo>
                    <a:pt x="1" y="1103"/>
                  </a:lnTo>
                  <a:lnTo>
                    <a:pt x="4758" y="6364"/>
                  </a:lnTo>
                  <a:cubicBezTo>
                    <a:pt x="4821" y="6459"/>
                    <a:pt x="4947" y="6490"/>
                    <a:pt x="5073" y="6490"/>
                  </a:cubicBezTo>
                  <a:lnTo>
                    <a:pt x="7845" y="6490"/>
                  </a:lnTo>
                  <a:cubicBezTo>
                    <a:pt x="8255" y="6490"/>
                    <a:pt x="8412" y="6018"/>
                    <a:pt x="8129" y="5734"/>
                  </a:cubicBez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62"/>
            <p:cNvSpPr/>
            <p:nvPr/>
          </p:nvSpPr>
          <p:spPr>
            <a:xfrm>
              <a:off x="-11292700" y="3647875"/>
              <a:ext cx="353675" cy="87450"/>
            </a:xfrm>
            <a:custGeom>
              <a:avLst/>
              <a:gdLst/>
              <a:ahLst/>
              <a:cxnLst/>
              <a:rect l="l" t="t" r="r" b="b"/>
              <a:pathLst>
                <a:path w="14147" h="3498" extrusionOk="0"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630"/>
                    <a:pt x="189" y="819"/>
                    <a:pt x="441" y="819"/>
                  </a:cubicBezTo>
                  <a:lnTo>
                    <a:pt x="1639" y="819"/>
                  </a:lnTo>
                  <a:lnTo>
                    <a:pt x="1639" y="1670"/>
                  </a:lnTo>
                  <a:lnTo>
                    <a:pt x="1261" y="1670"/>
                  </a:lnTo>
                  <a:cubicBezTo>
                    <a:pt x="599" y="1670"/>
                    <a:pt x="0" y="2237"/>
                    <a:pt x="0" y="2899"/>
                  </a:cubicBezTo>
                  <a:lnTo>
                    <a:pt x="0" y="3497"/>
                  </a:lnTo>
                  <a:lnTo>
                    <a:pt x="32" y="3466"/>
                  </a:lnTo>
                  <a:cubicBezTo>
                    <a:pt x="536" y="2930"/>
                    <a:pt x="1292" y="2615"/>
                    <a:pt x="2080" y="2615"/>
                  </a:cubicBezTo>
                  <a:cubicBezTo>
                    <a:pt x="2867" y="2615"/>
                    <a:pt x="3623" y="2930"/>
                    <a:pt x="4128" y="3466"/>
                  </a:cubicBezTo>
                  <a:lnTo>
                    <a:pt x="4159" y="3497"/>
                  </a:lnTo>
                  <a:lnTo>
                    <a:pt x="4159" y="2899"/>
                  </a:lnTo>
                  <a:cubicBezTo>
                    <a:pt x="4159" y="2237"/>
                    <a:pt x="3623" y="1670"/>
                    <a:pt x="2899" y="1670"/>
                  </a:cubicBezTo>
                  <a:lnTo>
                    <a:pt x="2521" y="1670"/>
                  </a:lnTo>
                  <a:lnTo>
                    <a:pt x="2521" y="819"/>
                  </a:lnTo>
                  <a:lnTo>
                    <a:pt x="11657" y="819"/>
                  </a:lnTo>
                  <a:lnTo>
                    <a:pt x="11657" y="1670"/>
                  </a:lnTo>
                  <a:lnTo>
                    <a:pt x="11216" y="1670"/>
                  </a:lnTo>
                  <a:cubicBezTo>
                    <a:pt x="10555" y="1670"/>
                    <a:pt x="9956" y="2237"/>
                    <a:pt x="9956" y="2899"/>
                  </a:cubicBezTo>
                  <a:lnTo>
                    <a:pt x="9956" y="3497"/>
                  </a:lnTo>
                  <a:lnTo>
                    <a:pt x="9987" y="3466"/>
                  </a:lnTo>
                  <a:cubicBezTo>
                    <a:pt x="10523" y="2930"/>
                    <a:pt x="11248" y="2615"/>
                    <a:pt x="12035" y="2615"/>
                  </a:cubicBezTo>
                  <a:cubicBezTo>
                    <a:pt x="12823" y="2615"/>
                    <a:pt x="13579" y="2930"/>
                    <a:pt x="14083" y="3466"/>
                  </a:cubicBezTo>
                  <a:lnTo>
                    <a:pt x="14146" y="3497"/>
                  </a:lnTo>
                  <a:lnTo>
                    <a:pt x="14146" y="2899"/>
                  </a:lnTo>
                  <a:cubicBezTo>
                    <a:pt x="14146" y="2237"/>
                    <a:pt x="13579" y="1670"/>
                    <a:pt x="12917" y="1670"/>
                  </a:cubicBezTo>
                  <a:lnTo>
                    <a:pt x="12476" y="1670"/>
                  </a:lnTo>
                  <a:lnTo>
                    <a:pt x="12476" y="819"/>
                  </a:lnTo>
                  <a:lnTo>
                    <a:pt x="13705" y="819"/>
                  </a:lnTo>
                  <a:cubicBezTo>
                    <a:pt x="13926" y="819"/>
                    <a:pt x="14083" y="630"/>
                    <a:pt x="14083" y="378"/>
                  </a:cubicBezTo>
                  <a:cubicBezTo>
                    <a:pt x="14083" y="158"/>
                    <a:pt x="13894" y="0"/>
                    <a:pt x="137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6" name="Google Shape;8336;p62"/>
          <p:cNvGrpSpPr/>
          <p:nvPr/>
        </p:nvGrpSpPr>
        <p:grpSpPr>
          <a:xfrm>
            <a:off x="7544139" y="2428316"/>
            <a:ext cx="357808" cy="333240"/>
            <a:chOff x="-11295075" y="4092875"/>
            <a:chExt cx="355250" cy="330825"/>
          </a:xfrm>
        </p:grpSpPr>
        <p:sp>
          <p:nvSpPr>
            <p:cNvPr id="8337" name="Google Shape;8337;p62"/>
            <p:cNvSpPr/>
            <p:nvPr/>
          </p:nvSpPr>
          <p:spPr>
            <a:xfrm>
              <a:off x="-11084775" y="4196825"/>
              <a:ext cx="61475" cy="61475"/>
            </a:xfrm>
            <a:custGeom>
              <a:avLst/>
              <a:gdLst/>
              <a:ahLst/>
              <a:cxnLst/>
              <a:rect l="l" t="t" r="r" b="b"/>
              <a:pathLst>
                <a:path w="2459" h="2459" extrusionOk="0">
                  <a:moveTo>
                    <a:pt x="64" y="1"/>
                  </a:moveTo>
                  <a:cubicBezTo>
                    <a:pt x="32" y="410"/>
                    <a:pt x="1" y="852"/>
                    <a:pt x="1" y="1230"/>
                  </a:cubicBezTo>
                  <a:cubicBezTo>
                    <a:pt x="1" y="1639"/>
                    <a:pt x="32" y="2049"/>
                    <a:pt x="64" y="2458"/>
                  </a:cubicBezTo>
                  <a:lnTo>
                    <a:pt x="1198" y="2458"/>
                  </a:lnTo>
                  <a:cubicBezTo>
                    <a:pt x="1891" y="2458"/>
                    <a:pt x="2458" y="1891"/>
                    <a:pt x="2458" y="1230"/>
                  </a:cubicBezTo>
                  <a:cubicBezTo>
                    <a:pt x="2458" y="568"/>
                    <a:pt x="1922" y="1"/>
                    <a:pt x="11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62"/>
            <p:cNvSpPr/>
            <p:nvPr/>
          </p:nvSpPr>
          <p:spPr>
            <a:xfrm>
              <a:off x="-11080050" y="4092875"/>
              <a:ext cx="140225" cy="269375"/>
            </a:xfrm>
            <a:custGeom>
              <a:avLst/>
              <a:gdLst/>
              <a:ahLst/>
              <a:cxnLst/>
              <a:rect l="l" t="t" r="r" b="b"/>
              <a:pathLst>
                <a:path w="5609" h="10775" extrusionOk="0">
                  <a:moveTo>
                    <a:pt x="2679" y="0"/>
                  </a:moveTo>
                  <a:cubicBezTo>
                    <a:pt x="1450" y="0"/>
                    <a:pt x="442" y="1387"/>
                    <a:pt x="1" y="3308"/>
                  </a:cubicBezTo>
                  <a:lnTo>
                    <a:pt x="1009" y="3308"/>
                  </a:lnTo>
                  <a:cubicBezTo>
                    <a:pt x="2175" y="3308"/>
                    <a:pt x="3120" y="4253"/>
                    <a:pt x="3120" y="5388"/>
                  </a:cubicBezTo>
                  <a:cubicBezTo>
                    <a:pt x="3120" y="6522"/>
                    <a:pt x="2175" y="7467"/>
                    <a:pt x="1009" y="7467"/>
                  </a:cubicBezTo>
                  <a:lnTo>
                    <a:pt x="1" y="7467"/>
                  </a:lnTo>
                  <a:cubicBezTo>
                    <a:pt x="442" y="9420"/>
                    <a:pt x="1450" y="10775"/>
                    <a:pt x="2679" y="10775"/>
                  </a:cubicBezTo>
                  <a:cubicBezTo>
                    <a:pt x="4285" y="10775"/>
                    <a:pt x="5609" y="8381"/>
                    <a:pt x="5609" y="5419"/>
                  </a:cubicBezTo>
                  <a:cubicBezTo>
                    <a:pt x="5609" y="2458"/>
                    <a:pt x="4285" y="0"/>
                    <a:pt x="26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62"/>
            <p:cNvSpPr/>
            <p:nvPr/>
          </p:nvSpPr>
          <p:spPr>
            <a:xfrm>
              <a:off x="-11230475" y="4320500"/>
              <a:ext cx="103975" cy="103200"/>
            </a:xfrm>
            <a:custGeom>
              <a:avLst/>
              <a:gdLst/>
              <a:ahLst/>
              <a:cxnLst/>
              <a:rect l="l" t="t" r="r" b="b"/>
              <a:pathLst>
                <a:path w="4159" h="4128" extrusionOk="0">
                  <a:moveTo>
                    <a:pt x="0" y="0"/>
                  </a:moveTo>
                  <a:lnTo>
                    <a:pt x="0" y="2867"/>
                  </a:lnTo>
                  <a:cubicBezTo>
                    <a:pt x="0" y="3529"/>
                    <a:pt x="536" y="4127"/>
                    <a:pt x="1260" y="4127"/>
                  </a:cubicBezTo>
                  <a:cubicBezTo>
                    <a:pt x="1922" y="4127"/>
                    <a:pt x="2521" y="3560"/>
                    <a:pt x="2521" y="2867"/>
                  </a:cubicBezTo>
                  <a:lnTo>
                    <a:pt x="2521" y="1638"/>
                  </a:lnTo>
                  <a:lnTo>
                    <a:pt x="2962" y="1638"/>
                  </a:lnTo>
                  <a:cubicBezTo>
                    <a:pt x="3623" y="1638"/>
                    <a:pt x="4127" y="1134"/>
                    <a:pt x="4159" y="473"/>
                  </a:cubicBezTo>
                  <a:cubicBezTo>
                    <a:pt x="3875" y="347"/>
                    <a:pt x="3623" y="221"/>
                    <a:pt x="3340" y="158"/>
                  </a:cubicBezTo>
                  <a:lnTo>
                    <a:pt x="3340" y="378"/>
                  </a:lnTo>
                  <a:cubicBezTo>
                    <a:pt x="3340" y="630"/>
                    <a:pt x="3151" y="788"/>
                    <a:pt x="2962" y="788"/>
                  </a:cubicBezTo>
                  <a:lnTo>
                    <a:pt x="2521" y="788"/>
                  </a:lnTo>
                  <a:lnTo>
                    <a:pt x="2521" y="0"/>
                  </a:lnTo>
                  <a:cubicBezTo>
                    <a:pt x="2468" y="11"/>
                    <a:pt x="2416" y="14"/>
                    <a:pt x="2364" y="14"/>
                  </a:cubicBezTo>
                  <a:cubicBezTo>
                    <a:pt x="2262" y="14"/>
                    <a:pt x="216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62"/>
            <p:cNvSpPr/>
            <p:nvPr/>
          </p:nvSpPr>
          <p:spPr>
            <a:xfrm>
              <a:off x="-11210000" y="4113350"/>
              <a:ext cx="137850" cy="226075"/>
            </a:xfrm>
            <a:custGeom>
              <a:avLst/>
              <a:gdLst/>
              <a:ahLst/>
              <a:cxnLst/>
              <a:rect l="l" t="t" r="r" b="b"/>
              <a:pathLst>
                <a:path w="5514" h="9043" extrusionOk="0">
                  <a:moveTo>
                    <a:pt x="5514" y="0"/>
                  </a:moveTo>
                  <a:lnTo>
                    <a:pt x="4096" y="883"/>
                  </a:lnTo>
                  <a:cubicBezTo>
                    <a:pt x="3308" y="1355"/>
                    <a:pt x="2363" y="1607"/>
                    <a:pt x="1418" y="1607"/>
                  </a:cubicBezTo>
                  <a:cubicBezTo>
                    <a:pt x="536" y="2300"/>
                    <a:pt x="0" y="3340"/>
                    <a:pt x="0" y="4537"/>
                  </a:cubicBezTo>
                  <a:cubicBezTo>
                    <a:pt x="0" y="5703"/>
                    <a:pt x="567" y="6774"/>
                    <a:pt x="1418" y="7436"/>
                  </a:cubicBezTo>
                  <a:cubicBezTo>
                    <a:pt x="2363" y="7499"/>
                    <a:pt x="3308" y="7719"/>
                    <a:pt x="4096" y="8192"/>
                  </a:cubicBezTo>
                  <a:lnTo>
                    <a:pt x="5514" y="9042"/>
                  </a:lnTo>
                  <a:cubicBezTo>
                    <a:pt x="4695" y="8097"/>
                    <a:pt x="4159" y="6427"/>
                    <a:pt x="4159" y="4537"/>
                  </a:cubicBezTo>
                  <a:cubicBezTo>
                    <a:pt x="4159" y="2647"/>
                    <a:pt x="4726" y="946"/>
                    <a:pt x="55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62"/>
            <p:cNvSpPr/>
            <p:nvPr/>
          </p:nvSpPr>
          <p:spPr>
            <a:xfrm>
              <a:off x="-11295075" y="4153525"/>
              <a:ext cx="89825" cy="145725"/>
            </a:xfrm>
            <a:custGeom>
              <a:avLst/>
              <a:gdLst/>
              <a:ahLst/>
              <a:cxnLst/>
              <a:rect l="l" t="t" r="r" b="b"/>
              <a:pathLst>
                <a:path w="3593" h="5829" extrusionOk="0">
                  <a:moveTo>
                    <a:pt x="3088" y="0"/>
                  </a:moveTo>
                  <a:cubicBezTo>
                    <a:pt x="1482" y="0"/>
                    <a:pt x="127" y="1229"/>
                    <a:pt x="64" y="2773"/>
                  </a:cubicBezTo>
                  <a:cubicBezTo>
                    <a:pt x="1" y="4505"/>
                    <a:pt x="1356" y="5829"/>
                    <a:pt x="2962" y="5829"/>
                  </a:cubicBezTo>
                  <a:lnTo>
                    <a:pt x="3592" y="5829"/>
                  </a:lnTo>
                  <a:cubicBezTo>
                    <a:pt x="2931" y="5041"/>
                    <a:pt x="2521" y="4064"/>
                    <a:pt x="2521" y="2930"/>
                  </a:cubicBezTo>
                  <a:cubicBezTo>
                    <a:pt x="2521" y="1796"/>
                    <a:pt x="2931" y="788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2" name="Google Shape;8342;p62"/>
          <p:cNvGrpSpPr/>
          <p:nvPr/>
        </p:nvGrpSpPr>
        <p:grpSpPr>
          <a:xfrm>
            <a:off x="5769739" y="2891364"/>
            <a:ext cx="312585" cy="355451"/>
            <a:chOff x="-9500075" y="3180800"/>
            <a:chExt cx="310350" cy="352875"/>
          </a:xfrm>
        </p:grpSpPr>
        <p:sp>
          <p:nvSpPr>
            <p:cNvPr id="8343" name="Google Shape;8343;p62"/>
            <p:cNvSpPr/>
            <p:nvPr/>
          </p:nvSpPr>
          <p:spPr>
            <a:xfrm>
              <a:off x="-9429175" y="3332825"/>
              <a:ext cx="82725" cy="55150"/>
            </a:xfrm>
            <a:custGeom>
              <a:avLst/>
              <a:gdLst/>
              <a:ahLst/>
              <a:cxnLst/>
              <a:rect l="l" t="t" r="r" b="b"/>
              <a:pathLst>
                <a:path w="3309" h="2206" extrusionOk="0">
                  <a:moveTo>
                    <a:pt x="1670" y="0"/>
                  </a:moveTo>
                  <a:lnTo>
                    <a:pt x="0" y="2205"/>
                  </a:lnTo>
                  <a:lnTo>
                    <a:pt x="3308" y="2205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62"/>
            <p:cNvSpPr/>
            <p:nvPr/>
          </p:nvSpPr>
          <p:spPr>
            <a:xfrm>
              <a:off x="-9335450" y="3274525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cubicBezTo>
                    <a:pt x="0" y="599"/>
                    <a:pt x="189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90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62"/>
            <p:cNvSpPr/>
            <p:nvPr/>
          </p:nvSpPr>
          <p:spPr>
            <a:xfrm>
              <a:off x="-9330725" y="3351725"/>
              <a:ext cx="62250" cy="36250"/>
            </a:xfrm>
            <a:custGeom>
              <a:avLst/>
              <a:gdLst/>
              <a:ahLst/>
              <a:cxnLst/>
              <a:rect l="l" t="t" r="r" b="b"/>
              <a:pathLst>
                <a:path w="2490" h="1450" extrusionOk="0">
                  <a:moveTo>
                    <a:pt x="1040" y="0"/>
                  </a:moveTo>
                  <a:lnTo>
                    <a:pt x="0" y="977"/>
                  </a:lnTo>
                  <a:lnTo>
                    <a:pt x="410" y="1449"/>
                  </a:lnTo>
                  <a:lnTo>
                    <a:pt x="2489" y="1449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62"/>
            <p:cNvSpPr/>
            <p:nvPr/>
          </p:nvSpPr>
          <p:spPr>
            <a:xfrm>
              <a:off x="-9440200" y="3220975"/>
              <a:ext cx="186675" cy="152025"/>
            </a:xfrm>
            <a:custGeom>
              <a:avLst/>
              <a:gdLst/>
              <a:ahLst/>
              <a:cxnLst/>
              <a:rect l="l" t="t" r="r" b="b"/>
              <a:pathLst>
                <a:path w="7467" h="6081" extrusionOk="0">
                  <a:moveTo>
                    <a:pt x="4568" y="1324"/>
                  </a:moveTo>
                  <a:cubicBezTo>
                    <a:pt x="5261" y="1324"/>
                    <a:pt x="5828" y="1859"/>
                    <a:pt x="5828" y="2552"/>
                  </a:cubicBezTo>
                  <a:cubicBezTo>
                    <a:pt x="5828" y="3214"/>
                    <a:pt x="5293" y="3813"/>
                    <a:pt x="4568" y="3813"/>
                  </a:cubicBezTo>
                  <a:cubicBezTo>
                    <a:pt x="3875" y="3813"/>
                    <a:pt x="3308" y="3245"/>
                    <a:pt x="3308" y="2552"/>
                  </a:cubicBezTo>
                  <a:cubicBezTo>
                    <a:pt x="3308" y="1828"/>
                    <a:pt x="3875" y="1324"/>
                    <a:pt x="4568" y="1324"/>
                  </a:cubicBezTo>
                  <a:close/>
                  <a:moveTo>
                    <a:pt x="0" y="0"/>
                  </a:moveTo>
                  <a:lnTo>
                    <a:pt x="0" y="5860"/>
                  </a:lnTo>
                  <a:lnTo>
                    <a:pt x="1733" y="3529"/>
                  </a:lnTo>
                  <a:cubicBezTo>
                    <a:pt x="1812" y="3434"/>
                    <a:pt x="1945" y="3387"/>
                    <a:pt x="2079" y="3387"/>
                  </a:cubicBezTo>
                  <a:cubicBezTo>
                    <a:pt x="2213" y="3387"/>
                    <a:pt x="2347" y="3434"/>
                    <a:pt x="2426" y="3529"/>
                  </a:cubicBezTo>
                  <a:lnTo>
                    <a:pt x="3907" y="5482"/>
                  </a:lnTo>
                  <a:lnTo>
                    <a:pt x="5104" y="4317"/>
                  </a:lnTo>
                  <a:cubicBezTo>
                    <a:pt x="5183" y="4238"/>
                    <a:pt x="5285" y="4198"/>
                    <a:pt x="5387" y="4198"/>
                  </a:cubicBezTo>
                  <a:cubicBezTo>
                    <a:pt x="5490" y="4198"/>
                    <a:pt x="5592" y="4238"/>
                    <a:pt x="5671" y="4317"/>
                  </a:cubicBezTo>
                  <a:lnTo>
                    <a:pt x="7467" y="608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62"/>
            <p:cNvSpPr/>
            <p:nvPr/>
          </p:nvSpPr>
          <p:spPr>
            <a:xfrm>
              <a:off x="-9500075" y="3222550"/>
              <a:ext cx="310350" cy="228425"/>
            </a:xfrm>
            <a:custGeom>
              <a:avLst/>
              <a:gdLst/>
              <a:ahLst/>
              <a:cxnLst/>
              <a:rect l="l" t="t" r="r" b="b"/>
              <a:pathLst>
                <a:path w="12414" h="9137" extrusionOk="0">
                  <a:moveTo>
                    <a:pt x="1229" y="0"/>
                  </a:moveTo>
                  <a:cubicBezTo>
                    <a:pt x="568" y="0"/>
                    <a:pt x="1" y="599"/>
                    <a:pt x="1" y="1261"/>
                  </a:cubicBezTo>
                  <a:lnTo>
                    <a:pt x="1" y="7877"/>
                  </a:lnTo>
                  <a:cubicBezTo>
                    <a:pt x="1" y="8538"/>
                    <a:pt x="568" y="9137"/>
                    <a:pt x="1229" y="9137"/>
                  </a:cubicBezTo>
                  <a:lnTo>
                    <a:pt x="11153" y="9137"/>
                  </a:lnTo>
                  <a:cubicBezTo>
                    <a:pt x="11815" y="9137"/>
                    <a:pt x="12414" y="8538"/>
                    <a:pt x="12414" y="7877"/>
                  </a:cubicBezTo>
                  <a:lnTo>
                    <a:pt x="12414" y="1261"/>
                  </a:lnTo>
                  <a:cubicBezTo>
                    <a:pt x="12319" y="536"/>
                    <a:pt x="11784" y="0"/>
                    <a:pt x="11122" y="0"/>
                  </a:cubicBezTo>
                  <a:lnTo>
                    <a:pt x="10712" y="0"/>
                  </a:lnTo>
                  <a:lnTo>
                    <a:pt x="10712" y="7058"/>
                  </a:lnTo>
                  <a:cubicBezTo>
                    <a:pt x="10712" y="7278"/>
                    <a:pt x="10523" y="7436"/>
                    <a:pt x="10334" y="7436"/>
                  </a:cubicBezTo>
                  <a:lnTo>
                    <a:pt x="2048" y="7436"/>
                  </a:lnTo>
                  <a:cubicBezTo>
                    <a:pt x="1828" y="7436"/>
                    <a:pt x="1607" y="7247"/>
                    <a:pt x="1607" y="7058"/>
                  </a:cubicBezTo>
                  <a:lnTo>
                    <a:pt x="16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62"/>
            <p:cNvSpPr/>
            <p:nvPr/>
          </p:nvSpPr>
          <p:spPr>
            <a:xfrm>
              <a:off x="-9398475" y="31808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4128" y="851"/>
                  </a:lnTo>
                  <a:cubicBezTo>
                    <a:pt x="4128" y="379"/>
                    <a:pt x="3781" y="1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62"/>
            <p:cNvSpPr/>
            <p:nvPr/>
          </p:nvSpPr>
          <p:spPr>
            <a:xfrm>
              <a:off x="-9460700" y="3471450"/>
              <a:ext cx="41775" cy="62225"/>
            </a:xfrm>
            <a:custGeom>
              <a:avLst/>
              <a:gdLst/>
              <a:ahLst/>
              <a:cxnLst/>
              <a:rect l="l" t="t" r="r" b="b"/>
              <a:pathLst>
                <a:path w="1671" h="2489" extrusionOk="0">
                  <a:moveTo>
                    <a:pt x="1" y="0"/>
                  </a:moveTo>
                  <a:lnTo>
                    <a:pt x="1" y="1670"/>
                  </a:lnTo>
                  <a:cubicBezTo>
                    <a:pt x="1" y="2142"/>
                    <a:pt x="347" y="2489"/>
                    <a:pt x="820" y="2489"/>
                  </a:cubicBezTo>
                  <a:cubicBezTo>
                    <a:pt x="1293" y="2489"/>
                    <a:pt x="1671" y="2142"/>
                    <a:pt x="1671" y="1670"/>
                  </a:cubicBezTo>
                  <a:lnTo>
                    <a:pt x="167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62"/>
            <p:cNvSpPr/>
            <p:nvPr/>
          </p:nvSpPr>
          <p:spPr>
            <a:xfrm>
              <a:off x="-9274800" y="3471450"/>
              <a:ext cx="41750" cy="62225"/>
            </a:xfrm>
            <a:custGeom>
              <a:avLst/>
              <a:gdLst/>
              <a:ahLst/>
              <a:cxnLst/>
              <a:rect l="l" t="t" r="r" b="b"/>
              <a:pathLst>
                <a:path w="1670" h="2489" extrusionOk="0">
                  <a:moveTo>
                    <a:pt x="0" y="0"/>
                  </a:moveTo>
                  <a:lnTo>
                    <a:pt x="0" y="1670"/>
                  </a:lnTo>
                  <a:cubicBezTo>
                    <a:pt x="0" y="2142"/>
                    <a:pt x="378" y="2489"/>
                    <a:pt x="851" y="2489"/>
                  </a:cubicBezTo>
                  <a:cubicBezTo>
                    <a:pt x="1323" y="2489"/>
                    <a:pt x="1670" y="2142"/>
                    <a:pt x="1670" y="1670"/>
                  </a:cubicBez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62"/>
            <p:cNvSpPr/>
            <p:nvPr/>
          </p:nvSpPr>
          <p:spPr>
            <a:xfrm>
              <a:off x="-9398475" y="3471450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19"/>
                  </a:lnTo>
                  <a:lnTo>
                    <a:pt x="4128" y="819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2" name="Google Shape;8352;p62"/>
          <p:cNvGrpSpPr/>
          <p:nvPr/>
        </p:nvGrpSpPr>
        <p:grpSpPr>
          <a:xfrm>
            <a:off x="5747530" y="3366879"/>
            <a:ext cx="356221" cy="356257"/>
            <a:chOff x="-9523700" y="3614000"/>
            <a:chExt cx="353675" cy="353675"/>
          </a:xfrm>
        </p:grpSpPr>
        <p:sp>
          <p:nvSpPr>
            <p:cNvPr id="8353" name="Google Shape;8353;p62"/>
            <p:cNvSpPr/>
            <p:nvPr/>
          </p:nvSpPr>
          <p:spPr>
            <a:xfrm>
              <a:off x="-95237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828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35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62"/>
            <p:cNvSpPr/>
            <p:nvPr/>
          </p:nvSpPr>
          <p:spPr>
            <a:xfrm>
              <a:off x="-9515825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2994" y="1"/>
                  </a:moveTo>
                  <a:cubicBezTo>
                    <a:pt x="2206" y="1"/>
                    <a:pt x="1513" y="536"/>
                    <a:pt x="1387" y="1324"/>
                  </a:cubicBezTo>
                  <a:lnTo>
                    <a:pt x="1" y="7499"/>
                  </a:lnTo>
                  <a:cubicBezTo>
                    <a:pt x="599" y="6963"/>
                    <a:pt x="1355" y="6648"/>
                    <a:pt x="2174" y="6648"/>
                  </a:cubicBezTo>
                  <a:cubicBezTo>
                    <a:pt x="3151" y="6648"/>
                    <a:pt x="4065" y="7089"/>
                    <a:pt x="4663" y="7814"/>
                  </a:cubicBezTo>
                  <a:lnTo>
                    <a:pt x="4663" y="1639"/>
                  </a:lnTo>
                  <a:cubicBezTo>
                    <a:pt x="4663" y="757"/>
                    <a:pt x="3907" y="1"/>
                    <a:pt x="29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62"/>
            <p:cNvSpPr/>
            <p:nvPr/>
          </p:nvSpPr>
          <p:spPr>
            <a:xfrm>
              <a:off x="-9481175" y="3614000"/>
              <a:ext cx="80375" cy="37050"/>
            </a:xfrm>
            <a:custGeom>
              <a:avLst/>
              <a:gdLst/>
              <a:ahLst/>
              <a:cxnLst/>
              <a:rect l="l" t="t" r="r" b="b"/>
              <a:pathLst>
                <a:path w="3215" h="1482" extrusionOk="0">
                  <a:moveTo>
                    <a:pt x="1608" y="0"/>
                  </a:moveTo>
                  <a:cubicBezTo>
                    <a:pt x="788" y="63"/>
                    <a:pt x="127" y="693"/>
                    <a:pt x="1" y="1481"/>
                  </a:cubicBezTo>
                  <a:cubicBezTo>
                    <a:pt x="442" y="1072"/>
                    <a:pt x="1009" y="851"/>
                    <a:pt x="1608" y="851"/>
                  </a:cubicBezTo>
                  <a:cubicBezTo>
                    <a:pt x="2238" y="851"/>
                    <a:pt x="2805" y="1072"/>
                    <a:pt x="3214" y="1481"/>
                  </a:cubicBezTo>
                  <a:cubicBezTo>
                    <a:pt x="3120" y="630"/>
                    <a:pt x="2427" y="0"/>
                    <a:pt x="1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62"/>
            <p:cNvSpPr/>
            <p:nvPr/>
          </p:nvSpPr>
          <p:spPr>
            <a:xfrm>
              <a:off x="-92945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796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3"/>
                    <a:pt x="0" y="2458"/>
                  </a:cubicBezTo>
                  <a:cubicBezTo>
                    <a:pt x="0" y="3844"/>
                    <a:pt x="1103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62"/>
            <p:cNvSpPr/>
            <p:nvPr/>
          </p:nvSpPr>
          <p:spPr>
            <a:xfrm>
              <a:off x="-9294500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1670" y="1"/>
                  </a:moveTo>
                  <a:cubicBezTo>
                    <a:pt x="757" y="1"/>
                    <a:pt x="0" y="757"/>
                    <a:pt x="0" y="1639"/>
                  </a:cubicBezTo>
                  <a:lnTo>
                    <a:pt x="0" y="7814"/>
                  </a:lnTo>
                  <a:cubicBezTo>
                    <a:pt x="599" y="7089"/>
                    <a:pt x="1513" y="6648"/>
                    <a:pt x="2489" y="6648"/>
                  </a:cubicBezTo>
                  <a:cubicBezTo>
                    <a:pt x="3308" y="6648"/>
                    <a:pt x="4065" y="6963"/>
                    <a:pt x="4663" y="7499"/>
                  </a:cubicBezTo>
                  <a:lnTo>
                    <a:pt x="3277" y="1324"/>
                  </a:lnTo>
                  <a:cubicBezTo>
                    <a:pt x="3119" y="536"/>
                    <a:pt x="2458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62"/>
            <p:cNvSpPr/>
            <p:nvPr/>
          </p:nvSpPr>
          <p:spPr>
            <a:xfrm>
              <a:off x="-9294500" y="3615575"/>
              <a:ext cx="81150" cy="36250"/>
            </a:xfrm>
            <a:custGeom>
              <a:avLst/>
              <a:gdLst/>
              <a:ahLst/>
              <a:cxnLst/>
              <a:rect l="l" t="t" r="r" b="b"/>
              <a:pathLst>
                <a:path w="3246" h="1450" extrusionOk="0">
                  <a:moveTo>
                    <a:pt x="1639" y="0"/>
                  </a:moveTo>
                  <a:cubicBezTo>
                    <a:pt x="788" y="0"/>
                    <a:pt x="126" y="630"/>
                    <a:pt x="0" y="1450"/>
                  </a:cubicBezTo>
                  <a:cubicBezTo>
                    <a:pt x="442" y="1040"/>
                    <a:pt x="1040" y="820"/>
                    <a:pt x="1639" y="820"/>
                  </a:cubicBezTo>
                  <a:cubicBezTo>
                    <a:pt x="2269" y="820"/>
                    <a:pt x="2804" y="1040"/>
                    <a:pt x="3245" y="1450"/>
                  </a:cubicBezTo>
                  <a:cubicBezTo>
                    <a:pt x="3119" y="599"/>
                    <a:pt x="2458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62"/>
            <p:cNvSpPr/>
            <p:nvPr/>
          </p:nvSpPr>
          <p:spPr>
            <a:xfrm>
              <a:off x="-9378775" y="3822725"/>
              <a:ext cx="63025" cy="41750"/>
            </a:xfrm>
            <a:custGeom>
              <a:avLst/>
              <a:gdLst/>
              <a:ahLst/>
              <a:cxnLst/>
              <a:rect l="l" t="t" r="r" b="b"/>
              <a:pathLst>
                <a:path w="2521" h="1670" extrusionOk="0">
                  <a:moveTo>
                    <a:pt x="0" y="0"/>
                  </a:moveTo>
                  <a:lnTo>
                    <a:pt x="0" y="1670"/>
                  </a:lnTo>
                  <a:lnTo>
                    <a:pt x="2521" y="1670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62"/>
            <p:cNvSpPr/>
            <p:nvPr/>
          </p:nvSpPr>
          <p:spPr>
            <a:xfrm>
              <a:off x="-9336250" y="3739225"/>
              <a:ext cx="21300" cy="63050"/>
            </a:xfrm>
            <a:custGeom>
              <a:avLst/>
              <a:gdLst/>
              <a:ahLst/>
              <a:cxnLst/>
              <a:rect l="l" t="t" r="r" b="b"/>
              <a:pathLst>
                <a:path w="852" h="2522" extrusionOk="0">
                  <a:moveTo>
                    <a:pt x="1" y="1"/>
                  </a:moveTo>
                  <a:lnTo>
                    <a:pt x="1" y="2521"/>
                  </a:lnTo>
                  <a:lnTo>
                    <a:pt x="851" y="2521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62"/>
            <p:cNvSpPr/>
            <p:nvPr/>
          </p:nvSpPr>
          <p:spPr>
            <a:xfrm>
              <a:off x="-9378775" y="3739225"/>
              <a:ext cx="20500" cy="63050"/>
            </a:xfrm>
            <a:custGeom>
              <a:avLst/>
              <a:gdLst/>
              <a:ahLst/>
              <a:cxnLst/>
              <a:rect l="l" t="t" r="r" b="b"/>
              <a:pathLst>
                <a:path w="820" h="2522" extrusionOk="0">
                  <a:moveTo>
                    <a:pt x="0" y="1"/>
                  </a:moveTo>
                  <a:lnTo>
                    <a:pt x="0" y="2521"/>
                  </a:lnTo>
                  <a:lnTo>
                    <a:pt x="820" y="2521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2" name="Google Shape;8362;p62"/>
          <p:cNvGrpSpPr/>
          <p:nvPr/>
        </p:nvGrpSpPr>
        <p:grpSpPr>
          <a:xfrm>
            <a:off x="7532481" y="3389521"/>
            <a:ext cx="356221" cy="354670"/>
            <a:chOff x="-9523700" y="4049550"/>
            <a:chExt cx="353675" cy="352100"/>
          </a:xfrm>
        </p:grpSpPr>
        <p:sp>
          <p:nvSpPr>
            <p:cNvPr id="8363" name="Google Shape;8363;p62"/>
            <p:cNvSpPr/>
            <p:nvPr/>
          </p:nvSpPr>
          <p:spPr>
            <a:xfrm>
              <a:off x="-952370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7" y="1"/>
                    <a:pt x="1" y="725"/>
                    <a:pt x="1" y="1639"/>
                  </a:cubicBezTo>
                  <a:cubicBezTo>
                    <a:pt x="1" y="2552"/>
                    <a:pt x="757" y="3309"/>
                    <a:pt x="1670" y="3309"/>
                  </a:cubicBezTo>
                  <a:cubicBezTo>
                    <a:pt x="2584" y="3309"/>
                    <a:pt x="3309" y="2552"/>
                    <a:pt x="3309" y="1639"/>
                  </a:cubicBezTo>
                  <a:cubicBezTo>
                    <a:pt x="3309" y="725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62"/>
            <p:cNvSpPr/>
            <p:nvPr/>
          </p:nvSpPr>
          <p:spPr>
            <a:xfrm>
              <a:off x="-952370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20" y="0"/>
                  </a:moveTo>
                  <a:lnTo>
                    <a:pt x="820" y="7876"/>
                  </a:lnTo>
                  <a:cubicBezTo>
                    <a:pt x="316" y="8160"/>
                    <a:pt x="1" y="8695"/>
                    <a:pt x="1" y="9294"/>
                  </a:cubicBezTo>
                  <a:lnTo>
                    <a:pt x="1" y="9672"/>
                  </a:lnTo>
                  <a:cubicBezTo>
                    <a:pt x="1" y="9924"/>
                    <a:pt x="190" y="10113"/>
                    <a:pt x="442" y="10113"/>
                  </a:cubicBezTo>
                  <a:lnTo>
                    <a:pt x="2930" y="10113"/>
                  </a:lnTo>
                  <a:cubicBezTo>
                    <a:pt x="3151" y="10113"/>
                    <a:pt x="3309" y="9924"/>
                    <a:pt x="3309" y="9672"/>
                  </a:cubicBezTo>
                  <a:lnTo>
                    <a:pt x="3309" y="9294"/>
                  </a:lnTo>
                  <a:cubicBezTo>
                    <a:pt x="3309" y="8664"/>
                    <a:pt x="2993" y="8160"/>
                    <a:pt x="2489" y="7876"/>
                  </a:cubicBezTo>
                  <a:lnTo>
                    <a:pt x="2489" y="0"/>
                  </a:lnTo>
                  <a:cubicBezTo>
                    <a:pt x="2206" y="63"/>
                    <a:pt x="1922" y="158"/>
                    <a:pt x="1670" y="158"/>
                  </a:cubicBezTo>
                  <a:cubicBezTo>
                    <a:pt x="1387" y="158"/>
                    <a:pt x="1103" y="6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62"/>
            <p:cNvSpPr/>
            <p:nvPr/>
          </p:nvSpPr>
          <p:spPr>
            <a:xfrm>
              <a:off x="-925275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6" y="1"/>
                    <a:pt x="0" y="725"/>
                    <a:pt x="0" y="1639"/>
                  </a:cubicBezTo>
                  <a:cubicBezTo>
                    <a:pt x="0" y="2552"/>
                    <a:pt x="756" y="3309"/>
                    <a:pt x="1670" y="3309"/>
                  </a:cubicBezTo>
                  <a:cubicBezTo>
                    <a:pt x="2552" y="3309"/>
                    <a:pt x="3308" y="2552"/>
                    <a:pt x="3308" y="1639"/>
                  </a:cubicBezTo>
                  <a:cubicBezTo>
                    <a:pt x="3308" y="725"/>
                    <a:pt x="2552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62"/>
            <p:cNvSpPr/>
            <p:nvPr/>
          </p:nvSpPr>
          <p:spPr>
            <a:xfrm>
              <a:off x="-925275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19" y="0"/>
                  </a:moveTo>
                  <a:lnTo>
                    <a:pt x="819" y="7876"/>
                  </a:lnTo>
                  <a:cubicBezTo>
                    <a:pt x="315" y="8160"/>
                    <a:pt x="0" y="8695"/>
                    <a:pt x="0" y="9294"/>
                  </a:cubicBezTo>
                  <a:lnTo>
                    <a:pt x="0" y="9704"/>
                  </a:lnTo>
                  <a:cubicBezTo>
                    <a:pt x="0" y="9924"/>
                    <a:pt x="189" y="10113"/>
                    <a:pt x="441" y="10113"/>
                  </a:cubicBezTo>
                  <a:lnTo>
                    <a:pt x="2899" y="10113"/>
                  </a:lnTo>
                  <a:cubicBezTo>
                    <a:pt x="3151" y="10113"/>
                    <a:pt x="3308" y="9924"/>
                    <a:pt x="3308" y="9704"/>
                  </a:cubicBezTo>
                  <a:lnTo>
                    <a:pt x="3308" y="9294"/>
                  </a:lnTo>
                  <a:cubicBezTo>
                    <a:pt x="3308" y="8664"/>
                    <a:pt x="2962" y="8160"/>
                    <a:pt x="2489" y="7876"/>
                  </a:cubicBezTo>
                  <a:lnTo>
                    <a:pt x="2489" y="0"/>
                  </a:lnTo>
                  <a:cubicBezTo>
                    <a:pt x="2206" y="95"/>
                    <a:pt x="1922" y="158"/>
                    <a:pt x="1638" y="158"/>
                  </a:cubicBezTo>
                  <a:cubicBezTo>
                    <a:pt x="1386" y="158"/>
                    <a:pt x="1103" y="95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62"/>
            <p:cNvSpPr/>
            <p:nvPr/>
          </p:nvSpPr>
          <p:spPr>
            <a:xfrm>
              <a:off x="-9440200" y="4214950"/>
              <a:ext cx="187475" cy="167000"/>
            </a:xfrm>
            <a:custGeom>
              <a:avLst/>
              <a:gdLst/>
              <a:ahLst/>
              <a:cxnLst/>
              <a:rect l="l" t="t" r="r" b="b"/>
              <a:pathLst>
                <a:path w="7499" h="6680" extrusionOk="0">
                  <a:moveTo>
                    <a:pt x="1229" y="1"/>
                  </a:moveTo>
                  <a:cubicBezTo>
                    <a:pt x="1071" y="1"/>
                    <a:pt x="914" y="64"/>
                    <a:pt x="882" y="221"/>
                  </a:cubicBezTo>
                  <a:lnTo>
                    <a:pt x="0" y="1954"/>
                  </a:lnTo>
                  <a:lnTo>
                    <a:pt x="0" y="4852"/>
                  </a:lnTo>
                  <a:cubicBezTo>
                    <a:pt x="536" y="5325"/>
                    <a:pt x="851" y="5955"/>
                    <a:pt x="851" y="6680"/>
                  </a:cubicBezTo>
                  <a:lnTo>
                    <a:pt x="6679" y="6680"/>
                  </a:lnTo>
                  <a:cubicBezTo>
                    <a:pt x="6679" y="5955"/>
                    <a:pt x="6994" y="5325"/>
                    <a:pt x="7498" y="4852"/>
                  </a:cubicBezTo>
                  <a:lnTo>
                    <a:pt x="7498" y="1954"/>
                  </a:lnTo>
                  <a:lnTo>
                    <a:pt x="6616" y="221"/>
                  </a:lnTo>
                  <a:cubicBezTo>
                    <a:pt x="6553" y="64"/>
                    <a:pt x="6427" y="1"/>
                    <a:pt x="6270" y="1"/>
                  </a:cubicBezTo>
                  <a:lnTo>
                    <a:pt x="4726" y="1"/>
                  </a:lnTo>
                  <a:lnTo>
                    <a:pt x="6616" y="4443"/>
                  </a:lnTo>
                  <a:cubicBezTo>
                    <a:pt x="6679" y="4569"/>
                    <a:pt x="6679" y="4726"/>
                    <a:pt x="6585" y="4852"/>
                  </a:cubicBezTo>
                  <a:cubicBezTo>
                    <a:pt x="6522" y="4947"/>
                    <a:pt x="6396" y="5041"/>
                    <a:pt x="6238" y="5041"/>
                  </a:cubicBezTo>
                  <a:lnTo>
                    <a:pt x="1260" y="5041"/>
                  </a:lnTo>
                  <a:cubicBezTo>
                    <a:pt x="1103" y="5041"/>
                    <a:pt x="1008" y="4947"/>
                    <a:pt x="914" y="4852"/>
                  </a:cubicBezTo>
                  <a:cubicBezTo>
                    <a:pt x="851" y="4726"/>
                    <a:pt x="851" y="4569"/>
                    <a:pt x="882" y="4443"/>
                  </a:cubicBezTo>
                  <a:lnTo>
                    <a:pt x="27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62"/>
            <p:cNvSpPr/>
            <p:nvPr/>
          </p:nvSpPr>
          <p:spPr>
            <a:xfrm>
              <a:off x="-9393750" y="4214950"/>
              <a:ext cx="93750" cy="104000"/>
            </a:xfrm>
            <a:custGeom>
              <a:avLst/>
              <a:gdLst/>
              <a:ahLst/>
              <a:cxnLst/>
              <a:rect l="l" t="t" r="r" b="b"/>
              <a:pathLst>
                <a:path w="3750" h="4160" extrusionOk="0">
                  <a:moveTo>
                    <a:pt x="1828" y="1"/>
                  </a:moveTo>
                  <a:lnTo>
                    <a:pt x="1" y="4159"/>
                  </a:lnTo>
                  <a:lnTo>
                    <a:pt x="3750" y="4159"/>
                  </a:lnTo>
                  <a:lnTo>
                    <a:pt x="1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62"/>
            <p:cNvSpPr/>
            <p:nvPr/>
          </p:nvSpPr>
          <p:spPr>
            <a:xfrm>
              <a:off x="-9440200" y="4140125"/>
              <a:ext cx="187475" cy="32325"/>
            </a:xfrm>
            <a:custGeom>
              <a:avLst/>
              <a:gdLst/>
              <a:ahLst/>
              <a:cxnLst/>
              <a:rect l="l" t="t" r="r" b="b"/>
              <a:pathLst>
                <a:path w="7499" h="1293" extrusionOk="0">
                  <a:moveTo>
                    <a:pt x="0" y="1"/>
                  </a:moveTo>
                  <a:lnTo>
                    <a:pt x="0" y="851"/>
                  </a:lnTo>
                  <a:cubicBezTo>
                    <a:pt x="1229" y="1135"/>
                    <a:pt x="2489" y="1292"/>
                    <a:pt x="3749" y="1292"/>
                  </a:cubicBezTo>
                  <a:cubicBezTo>
                    <a:pt x="5009" y="1292"/>
                    <a:pt x="6270" y="1135"/>
                    <a:pt x="7498" y="851"/>
                  </a:cubicBezTo>
                  <a:lnTo>
                    <a:pt x="7498" y="1"/>
                  </a:lnTo>
                  <a:cubicBezTo>
                    <a:pt x="6270" y="300"/>
                    <a:pt x="5001" y="450"/>
                    <a:pt x="3737" y="450"/>
                  </a:cubicBezTo>
                  <a:cubicBezTo>
                    <a:pt x="2473" y="450"/>
                    <a:pt x="1213" y="300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0" name="Google Shape;8370;p62"/>
          <p:cNvGrpSpPr/>
          <p:nvPr/>
        </p:nvGrpSpPr>
        <p:grpSpPr>
          <a:xfrm>
            <a:off x="7088596" y="3389494"/>
            <a:ext cx="357002" cy="311029"/>
            <a:chOff x="-8209150" y="3659675"/>
            <a:chExt cx="354450" cy="308775"/>
          </a:xfrm>
        </p:grpSpPr>
        <p:sp>
          <p:nvSpPr>
            <p:cNvPr id="8371" name="Google Shape;8371;p62"/>
            <p:cNvSpPr/>
            <p:nvPr/>
          </p:nvSpPr>
          <p:spPr>
            <a:xfrm>
              <a:off x="-8209150" y="3907775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1261" y="1"/>
                  </a:moveTo>
                  <a:cubicBezTo>
                    <a:pt x="599" y="1"/>
                    <a:pt x="0" y="536"/>
                    <a:pt x="0" y="122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lnTo>
                    <a:pt x="13673" y="2427"/>
                  </a:lnTo>
                  <a:cubicBezTo>
                    <a:pt x="13894" y="2427"/>
                    <a:pt x="14052" y="2238"/>
                    <a:pt x="14052" y="2048"/>
                  </a:cubicBezTo>
                  <a:lnTo>
                    <a:pt x="14052" y="1229"/>
                  </a:lnTo>
                  <a:cubicBezTo>
                    <a:pt x="14146" y="599"/>
                    <a:pt x="13579" y="1"/>
                    <a:pt x="128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62"/>
            <p:cNvSpPr/>
            <p:nvPr/>
          </p:nvSpPr>
          <p:spPr>
            <a:xfrm>
              <a:off x="-8188675" y="3825075"/>
              <a:ext cx="311125" cy="63050"/>
            </a:xfrm>
            <a:custGeom>
              <a:avLst/>
              <a:gdLst/>
              <a:ahLst/>
              <a:cxnLst/>
              <a:rect l="l" t="t" r="r" b="b"/>
              <a:pathLst>
                <a:path w="12445" h="2522" extrusionOk="0">
                  <a:moveTo>
                    <a:pt x="442" y="1"/>
                  </a:moveTo>
                  <a:cubicBezTo>
                    <a:pt x="189" y="1"/>
                    <a:pt x="0" y="190"/>
                    <a:pt x="0" y="410"/>
                  </a:cubicBezTo>
                  <a:lnTo>
                    <a:pt x="0" y="2521"/>
                  </a:lnTo>
                  <a:lnTo>
                    <a:pt x="3308" y="2521"/>
                  </a:lnTo>
                  <a:lnTo>
                    <a:pt x="3308" y="2080"/>
                  </a:lnTo>
                  <a:cubicBezTo>
                    <a:pt x="3308" y="1828"/>
                    <a:pt x="3497" y="1670"/>
                    <a:pt x="3718" y="1670"/>
                  </a:cubicBezTo>
                  <a:cubicBezTo>
                    <a:pt x="3939" y="1670"/>
                    <a:pt x="4128" y="1891"/>
                    <a:pt x="4128" y="2080"/>
                  </a:cubicBezTo>
                  <a:lnTo>
                    <a:pt x="4128" y="2521"/>
                  </a:lnTo>
                  <a:lnTo>
                    <a:pt x="5797" y="2521"/>
                  </a:lnTo>
                  <a:lnTo>
                    <a:pt x="5797" y="2080"/>
                  </a:lnTo>
                  <a:cubicBezTo>
                    <a:pt x="5797" y="1828"/>
                    <a:pt x="5986" y="1670"/>
                    <a:pt x="6238" y="1670"/>
                  </a:cubicBezTo>
                  <a:cubicBezTo>
                    <a:pt x="6459" y="1670"/>
                    <a:pt x="6616" y="1891"/>
                    <a:pt x="6616" y="2080"/>
                  </a:cubicBezTo>
                  <a:lnTo>
                    <a:pt x="6616" y="2521"/>
                  </a:lnTo>
                  <a:lnTo>
                    <a:pt x="8318" y="2521"/>
                  </a:lnTo>
                  <a:lnTo>
                    <a:pt x="8318" y="2080"/>
                  </a:lnTo>
                  <a:cubicBezTo>
                    <a:pt x="8318" y="1828"/>
                    <a:pt x="8507" y="1670"/>
                    <a:pt x="8696" y="1670"/>
                  </a:cubicBezTo>
                  <a:cubicBezTo>
                    <a:pt x="8948" y="1670"/>
                    <a:pt x="9105" y="1891"/>
                    <a:pt x="9105" y="2080"/>
                  </a:cubicBezTo>
                  <a:lnTo>
                    <a:pt x="9105" y="2521"/>
                  </a:lnTo>
                  <a:lnTo>
                    <a:pt x="12445" y="2521"/>
                  </a:lnTo>
                  <a:lnTo>
                    <a:pt x="12445" y="410"/>
                  </a:lnTo>
                  <a:cubicBezTo>
                    <a:pt x="12445" y="190"/>
                    <a:pt x="12256" y="1"/>
                    <a:pt x="12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62"/>
            <p:cNvSpPr/>
            <p:nvPr/>
          </p:nvSpPr>
          <p:spPr>
            <a:xfrm>
              <a:off x="-7913800" y="3743175"/>
              <a:ext cx="59100" cy="62250"/>
            </a:xfrm>
            <a:custGeom>
              <a:avLst/>
              <a:gdLst/>
              <a:ahLst/>
              <a:cxnLst/>
              <a:rect l="l" t="t" r="r" b="b"/>
              <a:pathLst>
                <a:path w="2364" h="2490" extrusionOk="0">
                  <a:moveTo>
                    <a:pt x="1922" y="0"/>
                  </a:moveTo>
                  <a:cubicBezTo>
                    <a:pt x="1261" y="0"/>
                    <a:pt x="599" y="189"/>
                    <a:pt x="1" y="567"/>
                  </a:cubicBezTo>
                  <a:cubicBezTo>
                    <a:pt x="284" y="1134"/>
                    <a:pt x="473" y="1827"/>
                    <a:pt x="536" y="2489"/>
                  </a:cubicBezTo>
                  <a:lnTo>
                    <a:pt x="1796" y="2489"/>
                  </a:lnTo>
                  <a:lnTo>
                    <a:pt x="2332" y="504"/>
                  </a:lnTo>
                  <a:cubicBezTo>
                    <a:pt x="2364" y="410"/>
                    <a:pt x="2332" y="284"/>
                    <a:pt x="2238" y="158"/>
                  </a:cubicBezTo>
                  <a:cubicBezTo>
                    <a:pt x="2175" y="32"/>
                    <a:pt x="2048" y="0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62"/>
            <p:cNvSpPr/>
            <p:nvPr/>
          </p:nvSpPr>
          <p:spPr>
            <a:xfrm>
              <a:off x="-8105975" y="3659675"/>
              <a:ext cx="185125" cy="145750"/>
            </a:xfrm>
            <a:custGeom>
              <a:avLst/>
              <a:gdLst/>
              <a:ahLst/>
              <a:cxnLst/>
              <a:rect l="l" t="t" r="r" b="b"/>
              <a:pathLst>
                <a:path w="7405" h="5830" extrusionOk="0">
                  <a:moveTo>
                    <a:pt x="442" y="1"/>
                  </a:moveTo>
                  <a:cubicBezTo>
                    <a:pt x="316" y="1"/>
                    <a:pt x="158" y="64"/>
                    <a:pt x="95" y="190"/>
                  </a:cubicBezTo>
                  <a:cubicBezTo>
                    <a:pt x="0" y="316"/>
                    <a:pt x="0" y="442"/>
                    <a:pt x="32" y="599"/>
                  </a:cubicBezTo>
                  <a:lnTo>
                    <a:pt x="2017" y="5829"/>
                  </a:lnTo>
                  <a:lnTo>
                    <a:pt x="7404" y="5829"/>
                  </a:lnTo>
                  <a:cubicBezTo>
                    <a:pt x="6806" y="2521"/>
                    <a:pt x="3907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62"/>
            <p:cNvSpPr/>
            <p:nvPr/>
          </p:nvSpPr>
          <p:spPr>
            <a:xfrm>
              <a:off x="-8168975" y="3700625"/>
              <a:ext cx="91375" cy="104000"/>
            </a:xfrm>
            <a:custGeom>
              <a:avLst/>
              <a:gdLst/>
              <a:ahLst/>
              <a:cxnLst/>
              <a:rect l="l" t="t" r="r" b="b"/>
              <a:pathLst>
                <a:path w="3655" h="4160" extrusionOk="0">
                  <a:moveTo>
                    <a:pt x="473" y="1"/>
                  </a:moveTo>
                  <a:cubicBezTo>
                    <a:pt x="347" y="1"/>
                    <a:pt x="189" y="95"/>
                    <a:pt x="126" y="158"/>
                  </a:cubicBezTo>
                  <a:cubicBezTo>
                    <a:pt x="32" y="284"/>
                    <a:pt x="0" y="410"/>
                    <a:pt x="95" y="505"/>
                  </a:cubicBezTo>
                  <a:lnTo>
                    <a:pt x="1260" y="4097"/>
                  </a:lnTo>
                  <a:lnTo>
                    <a:pt x="3631" y="4097"/>
                  </a:lnTo>
                  <a:lnTo>
                    <a:pt x="2205" y="284"/>
                  </a:lnTo>
                  <a:cubicBezTo>
                    <a:pt x="1670" y="95"/>
                    <a:pt x="1071" y="1"/>
                    <a:pt x="473" y="1"/>
                  </a:cubicBezTo>
                  <a:close/>
                  <a:moveTo>
                    <a:pt x="3631" y="4097"/>
                  </a:moveTo>
                  <a:lnTo>
                    <a:pt x="3655" y="4160"/>
                  </a:lnTo>
                  <a:lnTo>
                    <a:pt x="3655" y="4097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62"/>
            <p:cNvSpPr/>
            <p:nvPr/>
          </p:nvSpPr>
          <p:spPr>
            <a:xfrm>
              <a:off x="-8209150" y="3742375"/>
              <a:ext cx="50425" cy="61475"/>
            </a:xfrm>
            <a:custGeom>
              <a:avLst/>
              <a:gdLst/>
              <a:ahLst/>
              <a:cxnLst/>
              <a:rect l="l" t="t" r="r" b="b"/>
              <a:pathLst>
                <a:path w="2017" h="2459" extrusionOk="0">
                  <a:moveTo>
                    <a:pt x="441" y="1"/>
                  </a:moveTo>
                  <a:cubicBezTo>
                    <a:pt x="315" y="1"/>
                    <a:pt x="189" y="32"/>
                    <a:pt x="126" y="158"/>
                  </a:cubicBezTo>
                  <a:cubicBezTo>
                    <a:pt x="32" y="253"/>
                    <a:pt x="0" y="379"/>
                    <a:pt x="32" y="505"/>
                  </a:cubicBezTo>
                  <a:lnTo>
                    <a:pt x="504" y="2458"/>
                  </a:lnTo>
                  <a:lnTo>
                    <a:pt x="2017" y="2458"/>
                  </a:lnTo>
                  <a:lnTo>
                    <a:pt x="1229" y="64"/>
                  </a:lnTo>
                  <a:cubicBezTo>
                    <a:pt x="977" y="32"/>
                    <a:pt x="693" y="1"/>
                    <a:pt x="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7" name="Google Shape;8377;p62"/>
          <p:cNvGrpSpPr/>
          <p:nvPr/>
        </p:nvGrpSpPr>
        <p:grpSpPr>
          <a:xfrm>
            <a:off x="6191845" y="1532024"/>
            <a:ext cx="356221" cy="355476"/>
            <a:chOff x="-12643475" y="3212300"/>
            <a:chExt cx="353675" cy="352900"/>
          </a:xfrm>
        </p:grpSpPr>
        <p:sp>
          <p:nvSpPr>
            <p:cNvPr id="8378" name="Google Shape;8378;p62"/>
            <p:cNvSpPr/>
            <p:nvPr/>
          </p:nvSpPr>
          <p:spPr>
            <a:xfrm>
              <a:off x="-12372525" y="3517125"/>
              <a:ext cx="20500" cy="48075"/>
            </a:xfrm>
            <a:custGeom>
              <a:avLst/>
              <a:gdLst/>
              <a:ahLst/>
              <a:cxnLst/>
              <a:rect l="l" t="t" r="r" b="b"/>
              <a:pathLst>
                <a:path w="820" h="1923" extrusionOk="0">
                  <a:moveTo>
                    <a:pt x="0" y="0"/>
                  </a:moveTo>
                  <a:lnTo>
                    <a:pt x="0" y="1513"/>
                  </a:lnTo>
                  <a:cubicBezTo>
                    <a:pt x="0" y="1765"/>
                    <a:pt x="189" y="1922"/>
                    <a:pt x="410" y="1922"/>
                  </a:cubicBezTo>
                  <a:cubicBezTo>
                    <a:pt x="662" y="1922"/>
                    <a:pt x="819" y="1702"/>
                    <a:pt x="819" y="1513"/>
                  </a:cubicBezTo>
                  <a:lnTo>
                    <a:pt x="819" y="0"/>
                  </a:lnTo>
                  <a:cubicBezTo>
                    <a:pt x="662" y="126"/>
                    <a:pt x="567" y="221"/>
                    <a:pt x="410" y="221"/>
                  </a:cubicBezTo>
                  <a:cubicBezTo>
                    <a:pt x="189" y="221"/>
                    <a:pt x="126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62"/>
            <p:cNvSpPr/>
            <p:nvPr/>
          </p:nvSpPr>
          <p:spPr>
            <a:xfrm>
              <a:off x="-12581250" y="348090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0" y="0"/>
                  </a:moveTo>
                  <a:lnTo>
                    <a:pt x="0" y="851"/>
                  </a:lnTo>
                  <a:lnTo>
                    <a:pt x="2521" y="851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62"/>
            <p:cNvSpPr/>
            <p:nvPr/>
          </p:nvSpPr>
          <p:spPr>
            <a:xfrm>
              <a:off x="-12643475" y="3398975"/>
              <a:ext cx="186700" cy="166225"/>
            </a:xfrm>
            <a:custGeom>
              <a:avLst/>
              <a:gdLst/>
              <a:ahLst/>
              <a:cxnLst/>
              <a:rect l="l" t="t" r="r" b="b"/>
              <a:pathLst>
                <a:path w="7468" h="6649" extrusionOk="0">
                  <a:moveTo>
                    <a:pt x="5419" y="2458"/>
                  </a:moveTo>
                  <a:cubicBezTo>
                    <a:pt x="5671" y="2458"/>
                    <a:pt x="5860" y="2647"/>
                    <a:pt x="5860" y="2899"/>
                  </a:cubicBezTo>
                  <a:lnTo>
                    <a:pt x="5860" y="4537"/>
                  </a:lnTo>
                  <a:cubicBezTo>
                    <a:pt x="5860" y="4789"/>
                    <a:pt x="5671" y="4978"/>
                    <a:pt x="5419" y="4978"/>
                  </a:cubicBezTo>
                  <a:lnTo>
                    <a:pt x="2080" y="4978"/>
                  </a:lnTo>
                  <a:cubicBezTo>
                    <a:pt x="1859" y="4978"/>
                    <a:pt x="1639" y="4789"/>
                    <a:pt x="1639" y="4537"/>
                  </a:cubicBezTo>
                  <a:lnTo>
                    <a:pt x="1639" y="2899"/>
                  </a:lnTo>
                  <a:cubicBezTo>
                    <a:pt x="1639" y="2647"/>
                    <a:pt x="1859" y="2458"/>
                    <a:pt x="2080" y="2458"/>
                  </a:cubicBezTo>
                  <a:close/>
                  <a:moveTo>
                    <a:pt x="1639" y="1"/>
                  </a:moveTo>
                  <a:lnTo>
                    <a:pt x="1639" y="977"/>
                  </a:lnTo>
                  <a:lnTo>
                    <a:pt x="662" y="1450"/>
                  </a:lnTo>
                  <a:cubicBezTo>
                    <a:pt x="221" y="1639"/>
                    <a:pt x="0" y="2080"/>
                    <a:pt x="0" y="2552"/>
                  </a:cubicBezTo>
                  <a:lnTo>
                    <a:pt x="0" y="5356"/>
                  </a:lnTo>
                  <a:cubicBezTo>
                    <a:pt x="0" y="6049"/>
                    <a:pt x="536" y="6648"/>
                    <a:pt x="1261" y="6648"/>
                  </a:cubicBezTo>
                  <a:lnTo>
                    <a:pt x="6270" y="6648"/>
                  </a:lnTo>
                  <a:cubicBezTo>
                    <a:pt x="6931" y="6648"/>
                    <a:pt x="7467" y="6049"/>
                    <a:pt x="7467" y="5388"/>
                  </a:cubicBezTo>
                  <a:lnTo>
                    <a:pt x="7467" y="2584"/>
                  </a:lnTo>
                  <a:cubicBezTo>
                    <a:pt x="7467" y="2111"/>
                    <a:pt x="7215" y="1670"/>
                    <a:pt x="6805" y="1481"/>
                  </a:cubicBezTo>
                  <a:lnTo>
                    <a:pt x="5829" y="1009"/>
                  </a:lnTo>
                  <a:lnTo>
                    <a:pt x="58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62"/>
            <p:cNvSpPr/>
            <p:nvPr/>
          </p:nvSpPr>
          <p:spPr>
            <a:xfrm>
              <a:off x="-12431600" y="3212300"/>
              <a:ext cx="141800" cy="137075"/>
            </a:xfrm>
            <a:custGeom>
              <a:avLst/>
              <a:gdLst/>
              <a:ahLst/>
              <a:cxnLst/>
              <a:rect l="l" t="t" r="r" b="b"/>
              <a:pathLst>
                <a:path w="5672" h="5483" extrusionOk="0">
                  <a:moveTo>
                    <a:pt x="2741" y="1"/>
                  </a:moveTo>
                  <a:cubicBezTo>
                    <a:pt x="1481" y="1"/>
                    <a:pt x="378" y="883"/>
                    <a:pt x="0" y="2017"/>
                  </a:cubicBezTo>
                  <a:lnTo>
                    <a:pt x="2300" y="3845"/>
                  </a:lnTo>
                  <a:lnTo>
                    <a:pt x="2300" y="2143"/>
                  </a:lnTo>
                  <a:cubicBezTo>
                    <a:pt x="2300" y="1891"/>
                    <a:pt x="2521" y="1702"/>
                    <a:pt x="2741" y="1702"/>
                  </a:cubicBezTo>
                  <a:cubicBezTo>
                    <a:pt x="2993" y="1702"/>
                    <a:pt x="3151" y="1891"/>
                    <a:pt x="3151" y="2143"/>
                  </a:cubicBezTo>
                  <a:lnTo>
                    <a:pt x="3151" y="5483"/>
                  </a:lnTo>
                  <a:lnTo>
                    <a:pt x="5608" y="3561"/>
                  </a:lnTo>
                  <a:lnTo>
                    <a:pt x="5608" y="2931"/>
                  </a:lnTo>
                  <a:cubicBezTo>
                    <a:pt x="5671" y="1324"/>
                    <a:pt x="4348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62"/>
            <p:cNvSpPr/>
            <p:nvPr/>
          </p:nvSpPr>
          <p:spPr>
            <a:xfrm>
              <a:off x="-12352050" y="33265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2489" y="0"/>
                  </a:moveTo>
                  <a:lnTo>
                    <a:pt x="0" y="1890"/>
                  </a:lnTo>
                  <a:lnTo>
                    <a:pt x="0" y="4190"/>
                  </a:lnTo>
                  <a:lnTo>
                    <a:pt x="2489" y="230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62"/>
            <p:cNvSpPr/>
            <p:nvPr/>
          </p:nvSpPr>
          <p:spPr>
            <a:xfrm>
              <a:off x="-12434750" y="3285550"/>
              <a:ext cx="62250" cy="104000"/>
            </a:xfrm>
            <a:custGeom>
              <a:avLst/>
              <a:gdLst/>
              <a:ahLst/>
              <a:cxnLst/>
              <a:rect l="l" t="t" r="r" b="b"/>
              <a:pathLst>
                <a:path w="2490" h="4160" extrusionOk="0">
                  <a:moveTo>
                    <a:pt x="0" y="1"/>
                  </a:moveTo>
                  <a:lnTo>
                    <a:pt x="0" y="2269"/>
                  </a:lnTo>
                  <a:lnTo>
                    <a:pt x="2489" y="4160"/>
                  </a:lnTo>
                  <a:lnTo>
                    <a:pt x="2489" y="1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62"/>
            <p:cNvSpPr/>
            <p:nvPr/>
          </p:nvSpPr>
          <p:spPr>
            <a:xfrm>
              <a:off x="-12352050" y="3409225"/>
              <a:ext cx="62250" cy="107925"/>
            </a:xfrm>
            <a:custGeom>
              <a:avLst/>
              <a:gdLst/>
              <a:ahLst/>
              <a:cxnLst/>
              <a:rect l="l" t="t" r="r" b="b"/>
              <a:pathLst>
                <a:path w="2490" h="4317" extrusionOk="0">
                  <a:moveTo>
                    <a:pt x="2489" y="0"/>
                  </a:moveTo>
                  <a:lnTo>
                    <a:pt x="0" y="1859"/>
                  </a:lnTo>
                  <a:lnTo>
                    <a:pt x="0" y="4316"/>
                  </a:lnTo>
                  <a:lnTo>
                    <a:pt x="1607" y="2678"/>
                  </a:lnTo>
                  <a:cubicBezTo>
                    <a:pt x="2174" y="2142"/>
                    <a:pt x="2489" y="1418"/>
                    <a:pt x="2489" y="630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62"/>
            <p:cNvSpPr/>
            <p:nvPr/>
          </p:nvSpPr>
          <p:spPr>
            <a:xfrm>
              <a:off x="-12434750" y="3368250"/>
              <a:ext cx="62250" cy="148900"/>
            </a:xfrm>
            <a:custGeom>
              <a:avLst/>
              <a:gdLst/>
              <a:ahLst/>
              <a:cxnLst/>
              <a:rect l="l" t="t" r="r" b="b"/>
              <a:pathLst>
                <a:path w="2490" h="5956" extrusionOk="0">
                  <a:moveTo>
                    <a:pt x="0" y="1"/>
                  </a:moveTo>
                  <a:lnTo>
                    <a:pt x="0" y="2269"/>
                  </a:lnTo>
                  <a:cubicBezTo>
                    <a:pt x="0" y="3057"/>
                    <a:pt x="315" y="3781"/>
                    <a:pt x="851" y="4317"/>
                  </a:cubicBezTo>
                  <a:lnTo>
                    <a:pt x="2489" y="5955"/>
                  </a:lnTo>
                  <a:lnTo>
                    <a:pt x="2489" y="18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62"/>
            <p:cNvSpPr/>
            <p:nvPr/>
          </p:nvSpPr>
          <p:spPr>
            <a:xfrm>
              <a:off x="-12623000" y="3336750"/>
              <a:ext cx="145725" cy="40975"/>
            </a:xfrm>
            <a:custGeom>
              <a:avLst/>
              <a:gdLst/>
              <a:ahLst/>
              <a:cxnLst/>
              <a:rect l="l" t="t" r="r" b="b"/>
              <a:pathLst>
                <a:path w="5829" h="1639" extrusionOk="0">
                  <a:moveTo>
                    <a:pt x="820" y="1"/>
                  </a:moveTo>
                  <a:cubicBezTo>
                    <a:pt x="347" y="1"/>
                    <a:pt x="1" y="347"/>
                    <a:pt x="1" y="820"/>
                  </a:cubicBezTo>
                  <a:cubicBezTo>
                    <a:pt x="1" y="1292"/>
                    <a:pt x="410" y="1639"/>
                    <a:pt x="820" y="1639"/>
                  </a:cubicBezTo>
                  <a:lnTo>
                    <a:pt x="5010" y="1639"/>
                  </a:lnTo>
                  <a:cubicBezTo>
                    <a:pt x="5482" y="1639"/>
                    <a:pt x="5829" y="1292"/>
                    <a:pt x="5829" y="820"/>
                  </a:cubicBezTo>
                  <a:cubicBezTo>
                    <a:pt x="5829" y="347"/>
                    <a:pt x="5482" y="1"/>
                    <a:pt x="50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7" name="Google Shape;8387;p62"/>
          <p:cNvGrpSpPr/>
          <p:nvPr/>
        </p:nvGrpSpPr>
        <p:grpSpPr>
          <a:xfrm>
            <a:off x="6191845" y="1983798"/>
            <a:ext cx="356221" cy="333366"/>
            <a:chOff x="-12643475" y="3657325"/>
            <a:chExt cx="353675" cy="330950"/>
          </a:xfrm>
        </p:grpSpPr>
        <p:sp>
          <p:nvSpPr>
            <p:cNvPr id="8388" name="Google Shape;8388;p62"/>
            <p:cNvSpPr/>
            <p:nvPr/>
          </p:nvSpPr>
          <p:spPr>
            <a:xfrm>
              <a:off x="-12580475" y="3719550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379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599"/>
                    <a:pt x="190" y="788"/>
                    <a:pt x="379" y="788"/>
                  </a:cubicBezTo>
                  <a:cubicBezTo>
                    <a:pt x="599" y="788"/>
                    <a:pt x="788" y="599"/>
                    <a:pt x="788" y="410"/>
                  </a:cubicBezTo>
                  <a:cubicBezTo>
                    <a:pt x="788" y="189"/>
                    <a:pt x="599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62"/>
            <p:cNvSpPr/>
            <p:nvPr/>
          </p:nvSpPr>
          <p:spPr>
            <a:xfrm>
              <a:off x="-12456800" y="3719550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62"/>
            <p:cNvSpPr/>
            <p:nvPr/>
          </p:nvSpPr>
          <p:spPr>
            <a:xfrm>
              <a:off x="-12643475" y="3657325"/>
              <a:ext cx="268600" cy="144950"/>
            </a:xfrm>
            <a:custGeom>
              <a:avLst/>
              <a:gdLst/>
              <a:ahLst/>
              <a:cxnLst/>
              <a:rect l="l" t="t" r="r" b="b"/>
              <a:pathLst>
                <a:path w="10744" h="5798" extrusionOk="0">
                  <a:moveTo>
                    <a:pt x="2899" y="1670"/>
                  </a:moveTo>
                  <a:cubicBezTo>
                    <a:pt x="3592" y="1670"/>
                    <a:pt x="4159" y="2205"/>
                    <a:pt x="4159" y="2899"/>
                  </a:cubicBezTo>
                  <a:cubicBezTo>
                    <a:pt x="4159" y="3560"/>
                    <a:pt x="3623" y="4159"/>
                    <a:pt x="2899" y="4159"/>
                  </a:cubicBezTo>
                  <a:cubicBezTo>
                    <a:pt x="2237" y="4159"/>
                    <a:pt x="1639" y="3592"/>
                    <a:pt x="1639" y="2899"/>
                  </a:cubicBezTo>
                  <a:cubicBezTo>
                    <a:pt x="1639" y="2205"/>
                    <a:pt x="2206" y="1670"/>
                    <a:pt x="2899" y="1670"/>
                  </a:cubicBezTo>
                  <a:close/>
                  <a:moveTo>
                    <a:pt x="7877" y="1670"/>
                  </a:moveTo>
                  <a:cubicBezTo>
                    <a:pt x="8538" y="1670"/>
                    <a:pt x="9137" y="2205"/>
                    <a:pt x="9137" y="2899"/>
                  </a:cubicBezTo>
                  <a:cubicBezTo>
                    <a:pt x="9137" y="3560"/>
                    <a:pt x="8570" y="4159"/>
                    <a:pt x="7877" y="4159"/>
                  </a:cubicBezTo>
                  <a:cubicBezTo>
                    <a:pt x="7215" y="4159"/>
                    <a:pt x="6616" y="3592"/>
                    <a:pt x="6616" y="2899"/>
                  </a:cubicBezTo>
                  <a:cubicBezTo>
                    <a:pt x="6616" y="2205"/>
                    <a:pt x="7152" y="1670"/>
                    <a:pt x="7877" y="1670"/>
                  </a:cubicBezTo>
                  <a:close/>
                  <a:moveTo>
                    <a:pt x="2899" y="0"/>
                  </a:moveTo>
                  <a:cubicBezTo>
                    <a:pt x="1292" y="0"/>
                    <a:pt x="32" y="1323"/>
                    <a:pt x="32" y="2899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3970" y="5797"/>
                    <a:pt x="4884" y="5198"/>
                    <a:pt x="5388" y="4379"/>
                  </a:cubicBezTo>
                  <a:cubicBezTo>
                    <a:pt x="5892" y="5230"/>
                    <a:pt x="6805" y="5797"/>
                    <a:pt x="7877" y="5797"/>
                  </a:cubicBezTo>
                  <a:cubicBezTo>
                    <a:pt x="9483" y="5797"/>
                    <a:pt x="10744" y="4505"/>
                    <a:pt x="10744" y="2899"/>
                  </a:cubicBezTo>
                  <a:cubicBezTo>
                    <a:pt x="10744" y="1260"/>
                    <a:pt x="9452" y="0"/>
                    <a:pt x="7877" y="0"/>
                  </a:cubicBezTo>
                  <a:cubicBezTo>
                    <a:pt x="6805" y="0"/>
                    <a:pt x="5892" y="599"/>
                    <a:pt x="5388" y="1418"/>
                  </a:cubicBezTo>
                  <a:cubicBezTo>
                    <a:pt x="4884" y="567"/>
                    <a:pt x="3970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62"/>
            <p:cNvSpPr/>
            <p:nvPr/>
          </p:nvSpPr>
          <p:spPr>
            <a:xfrm>
              <a:off x="-12581250" y="3905425"/>
              <a:ext cx="62250" cy="20500"/>
            </a:xfrm>
            <a:custGeom>
              <a:avLst/>
              <a:gdLst/>
              <a:ahLst/>
              <a:cxnLst/>
              <a:rect l="l" t="t" r="r" b="b"/>
              <a:pathLst>
                <a:path w="2490" h="820" extrusionOk="0">
                  <a:moveTo>
                    <a:pt x="0" y="0"/>
                  </a:moveTo>
                  <a:lnTo>
                    <a:pt x="0" y="819"/>
                  </a:lnTo>
                  <a:lnTo>
                    <a:pt x="2489" y="8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62"/>
            <p:cNvSpPr/>
            <p:nvPr/>
          </p:nvSpPr>
          <p:spPr>
            <a:xfrm>
              <a:off x="-12643475" y="3802250"/>
              <a:ext cx="269400" cy="185900"/>
            </a:xfrm>
            <a:custGeom>
              <a:avLst/>
              <a:gdLst/>
              <a:ahLst/>
              <a:cxnLst/>
              <a:rect l="l" t="t" r="r" b="b"/>
              <a:pathLst>
                <a:path w="10776" h="7436" extrusionOk="0">
                  <a:moveTo>
                    <a:pt x="7057" y="1670"/>
                  </a:moveTo>
                  <a:cubicBezTo>
                    <a:pt x="7278" y="1670"/>
                    <a:pt x="7436" y="1859"/>
                    <a:pt x="7436" y="2048"/>
                  </a:cubicBezTo>
                  <a:cubicBezTo>
                    <a:pt x="7436" y="2300"/>
                    <a:pt x="7247" y="2489"/>
                    <a:pt x="7057" y="2489"/>
                  </a:cubicBezTo>
                  <a:cubicBezTo>
                    <a:pt x="6805" y="2489"/>
                    <a:pt x="6616" y="2300"/>
                    <a:pt x="6616" y="2048"/>
                  </a:cubicBezTo>
                  <a:cubicBezTo>
                    <a:pt x="6616" y="1859"/>
                    <a:pt x="6805" y="1670"/>
                    <a:pt x="7057" y="1670"/>
                  </a:cubicBezTo>
                  <a:close/>
                  <a:moveTo>
                    <a:pt x="8696" y="1670"/>
                  </a:moveTo>
                  <a:cubicBezTo>
                    <a:pt x="8948" y="1670"/>
                    <a:pt x="9137" y="1859"/>
                    <a:pt x="9137" y="2048"/>
                  </a:cubicBezTo>
                  <a:cubicBezTo>
                    <a:pt x="9137" y="2300"/>
                    <a:pt x="8948" y="2489"/>
                    <a:pt x="8696" y="2489"/>
                  </a:cubicBezTo>
                  <a:cubicBezTo>
                    <a:pt x="8475" y="2489"/>
                    <a:pt x="8318" y="2300"/>
                    <a:pt x="8318" y="2048"/>
                  </a:cubicBezTo>
                  <a:cubicBezTo>
                    <a:pt x="8255" y="1859"/>
                    <a:pt x="8475" y="1670"/>
                    <a:pt x="8696" y="1670"/>
                  </a:cubicBezTo>
                  <a:close/>
                  <a:moveTo>
                    <a:pt x="5388" y="3277"/>
                  </a:moveTo>
                  <a:cubicBezTo>
                    <a:pt x="5640" y="3277"/>
                    <a:pt x="5829" y="3466"/>
                    <a:pt x="5829" y="3686"/>
                  </a:cubicBezTo>
                  <a:lnTo>
                    <a:pt x="5829" y="5356"/>
                  </a:lnTo>
                  <a:cubicBezTo>
                    <a:pt x="5829" y="5608"/>
                    <a:pt x="5640" y="5797"/>
                    <a:pt x="5388" y="5797"/>
                  </a:cubicBezTo>
                  <a:lnTo>
                    <a:pt x="2080" y="5797"/>
                  </a:lnTo>
                  <a:cubicBezTo>
                    <a:pt x="1859" y="5797"/>
                    <a:pt x="1639" y="5608"/>
                    <a:pt x="1639" y="5356"/>
                  </a:cubicBezTo>
                  <a:lnTo>
                    <a:pt x="1639" y="3686"/>
                  </a:lnTo>
                  <a:cubicBezTo>
                    <a:pt x="1639" y="3466"/>
                    <a:pt x="1859" y="3277"/>
                    <a:pt x="2080" y="3277"/>
                  </a:cubicBezTo>
                  <a:close/>
                  <a:moveTo>
                    <a:pt x="5230" y="0"/>
                  </a:moveTo>
                  <a:cubicBezTo>
                    <a:pt x="4600" y="504"/>
                    <a:pt x="3781" y="819"/>
                    <a:pt x="2899" y="819"/>
                  </a:cubicBezTo>
                  <a:cubicBezTo>
                    <a:pt x="2080" y="819"/>
                    <a:pt x="1324" y="536"/>
                    <a:pt x="756" y="126"/>
                  </a:cubicBezTo>
                  <a:cubicBezTo>
                    <a:pt x="315" y="315"/>
                    <a:pt x="32" y="756"/>
                    <a:pt x="32" y="1260"/>
                  </a:cubicBezTo>
                  <a:lnTo>
                    <a:pt x="32" y="6206"/>
                  </a:lnTo>
                  <a:cubicBezTo>
                    <a:pt x="0" y="6900"/>
                    <a:pt x="536" y="7435"/>
                    <a:pt x="1261" y="7435"/>
                  </a:cubicBezTo>
                  <a:lnTo>
                    <a:pt x="9515" y="7435"/>
                  </a:lnTo>
                  <a:cubicBezTo>
                    <a:pt x="10208" y="7435"/>
                    <a:pt x="10775" y="6900"/>
                    <a:pt x="10775" y="6206"/>
                  </a:cubicBezTo>
                  <a:lnTo>
                    <a:pt x="10775" y="1260"/>
                  </a:lnTo>
                  <a:cubicBezTo>
                    <a:pt x="10775" y="756"/>
                    <a:pt x="10460" y="315"/>
                    <a:pt x="10082" y="126"/>
                  </a:cubicBezTo>
                  <a:cubicBezTo>
                    <a:pt x="9452" y="536"/>
                    <a:pt x="8727" y="819"/>
                    <a:pt x="7908" y="819"/>
                  </a:cubicBezTo>
                  <a:cubicBezTo>
                    <a:pt x="7057" y="819"/>
                    <a:pt x="6270" y="504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62"/>
            <p:cNvSpPr/>
            <p:nvPr/>
          </p:nvSpPr>
          <p:spPr>
            <a:xfrm>
              <a:off x="-12352850" y="3802125"/>
              <a:ext cx="63050" cy="186150"/>
            </a:xfrm>
            <a:custGeom>
              <a:avLst/>
              <a:gdLst/>
              <a:ahLst/>
              <a:cxnLst/>
              <a:rect l="l" t="t" r="r" b="b"/>
              <a:pathLst>
                <a:path w="2522" h="7446" extrusionOk="0">
                  <a:moveTo>
                    <a:pt x="2092" y="0"/>
                  </a:moveTo>
                  <a:cubicBezTo>
                    <a:pt x="2035" y="0"/>
                    <a:pt x="1976" y="10"/>
                    <a:pt x="1923" y="37"/>
                  </a:cubicBezTo>
                  <a:lnTo>
                    <a:pt x="1" y="982"/>
                  </a:lnTo>
                  <a:lnTo>
                    <a:pt x="1" y="6464"/>
                  </a:lnTo>
                  <a:lnTo>
                    <a:pt x="1923" y="7409"/>
                  </a:lnTo>
                  <a:cubicBezTo>
                    <a:pt x="1976" y="7435"/>
                    <a:pt x="2035" y="7445"/>
                    <a:pt x="2092" y="7445"/>
                  </a:cubicBezTo>
                  <a:cubicBezTo>
                    <a:pt x="2170" y="7445"/>
                    <a:pt x="2246" y="7427"/>
                    <a:pt x="2301" y="7409"/>
                  </a:cubicBezTo>
                  <a:cubicBezTo>
                    <a:pt x="2427" y="7314"/>
                    <a:pt x="2521" y="7220"/>
                    <a:pt x="2521" y="7062"/>
                  </a:cubicBezTo>
                  <a:lnTo>
                    <a:pt x="2521" y="415"/>
                  </a:lnTo>
                  <a:cubicBezTo>
                    <a:pt x="2521" y="257"/>
                    <a:pt x="2427" y="131"/>
                    <a:pt x="2301" y="37"/>
                  </a:cubicBezTo>
                  <a:cubicBezTo>
                    <a:pt x="2246" y="18"/>
                    <a:pt x="2170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4" name="Google Shape;8394;p62"/>
          <p:cNvGrpSpPr/>
          <p:nvPr/>
        </p:nvGrpSpPr>
        <p:grpSpPr>
          <a:xfrm>
            <a:off x="6202157" y="2418407"/>
            <a:ext cx="356221" cy="353059"/>
            <a:chOff x="-12643475" y="4081850"/>
            <a:chExt cx="353675" cy="350500"/>
          </a:xfrm>
        </p:grpSpPr>
        <p:sp>
          <p:nvSpPr>
            <p:cNvPr id="8395" name="Google Shape;8395;p62"/>
            <p:cNvSpPr/>
            <p:nvPr/>
          </p:nvSpPr>
          <p:spPr>
            <a:xfrm>
              <a:off x="-12552125" y="4262400"/>
              <a:ext cx="22875" cy="20125"/>
            </a:xfrm>
            <a:custGeom>
              <a:avLst/>
              <a:gdLst/>
              <a:ahLst/>
              <a:cxnLst/>
              <a:rect l="l" t="t" r="r" b="b"/>
              <a:pathLst>
                <a:path w="915" h="805" extrusionOk="0">
                  <a:moveTo>
                    <a:pt x="458" y="1"/>
                  </a:moveTo>
                  <a:cubicBezTo>
                    <a:pt x="348" y="1"/>
                    <a:pt x="237" y="40"/>
                    <a:pt x="158" y="119"/>
                  </a:cubicBezTo>
                  <a:cubicBezTo>
                    <a:pt x="1" y="276"/>
                    <a:pt x="1" y="528"/>
                    <a:pt x="158" y="686"/>
                  </a:cubicBezTo>
                  <a:cubicBezTo>
                    <a:pt x="237" y="765"/>
                    <a:pt x="348" y="804"/>
                    <a:pt x="458" y="804"/>
                  </a:cubicBezTo>
                  <a:cubicBezTo>
                    <a:pt x="568" y="804"/>
                    <a:pt x="678" y="765"/>
                    <a:pt x="757" y="686"/>
                  </a:cubicBezTo>
                  <a:cubicBezTo>
                    <a:pt x="915" y="528"/>
                    <a:pt x="915" y="276"/>
                    <a:pt x="757" y="119"/>
                  </a:cubicBezTo>
                  <a:cubicBezTo>
                    <a:pt x="678" y="40"/>
                    <a:pt x="568" y="1"/>
                    <a:pt x="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62"/>
            <p:cNvSpPr/>
            <p:nvPr/>
          </p:nvSpPr>
          <p:spPr>
            <a:xfrm>
              <a:off x="-12480450" y="4241725"/>
              <a:ext cx="69350" cy="47275"/>
            </a:xfrm>
            <a:custGeom>
              <a:avLst/>
              <a:gdLst/>
              <a:ahLst/>
              <a:cxnLst/>
              <a:rect l="l" t="t" r="r" b="b"/>
              <a:pathLst>
                <a:path w="2774" h="1891" extrusionOk="0">
                  <a:moveTo>
                    <a:pt x="568" y="1"/>
                  </a:moveTo>
                  <a:lnTo>
                    <a:pt x="1" y="568"/>
                  </a:lnTo>
                  <a:lnTo>
                    <a:pt x="2206" y="1891"/>
                  </a:lnTo>
                  <a:lnTo>
                    <a:pt x="2773" y="132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62"/>
            <p:cNvSpPr/>
            <p:nvPr/>
          </p:nvSpPr>
          <p:spPr>
            <a:xfrm>
              <a:off x="-12643475" y="4081850"/>
              <a:ext cx="353675" cy="350500"/>
            </a:xfrm>
            <a:custGeom>
              <a:avLst/>
              <a:gdLst/>
              <a:ahLst/>
              <a:cxnLst/>
              <a:rect l="l" t="t" r="r" b="b"/>
              <a:pathLst>
                <a:path w="14147" h="14020" extrusionOk="0">
                  <a:moveTo>
                    <a:pt x="8207" y="3127"/>
                  </a:moveTo>
                  <a:cubicBezTo>
                    <a:pt x="8318" y="3127"/>
                    <a:pt x="8428" y="3166"/>
                    <a:pt x="8507" y="3245"/>
                  </a:cubicBezTo>
                  <a:lnTo>
                    <a:pt x="9105" y="3812"/>
                  </a:lnTo>
                  <a:cubicBezTo>
                    <a:pt x="9263" y="3970"/>
                    <a:pt x="9263" y="4253"/>
                    <a:pt x="9105" y="4411"/>
                  </a:cubicBezTo>
                  <a:cubicBezTo>
                    <a:pt x="9027" y="4490"/>
                    <a:pt x="8916" y="4529"/>
                    <a:pt x="8806" y="4529"/>
                  </a:cubicBezTo>
                  <a:cubicBezTo>
                    <a:pt x="8696" y="4529"/>
                    <a:pt x="8585" y="4490"/>
                    <a:pt x="8507" y="4411"/>
                  </a:cubicBezTo>
                  <a:lnTo>
                    <a:pt x="7908" y="3812"/>
                  </a:lnTo>
                  <a:cubicBezTo>
                    <a:pt x="7751" y="3655"/>
                    <a:pt x="7751" y="3403"/>
                    <a:pt x="7908" y="3245"/>
                  </a:cubicBezTo>
                  <a:cubicBezTo>
                    <a:pt x="7987" y="3166"/>
                    <a:pt x="8097" y="3127"/>
                    <a:pt x="8207" y="3127"/>
                  </a:cubicBezTo>
                  <a:close/>
                  <a:moveTo>
                    <a:pt x="9940" y="4860"/>
                  </a:moveTo>
                  <a:cubicBezTo>
                    <a:pt x="10050" y="4860"/>
                    <a:pt x="10161" y="4899"/>
                    <a:pt x="10239" y="4978"/>
                  </a:cubicBezTo>
                  <a:lnTo>
                    <a:pt x="10838" y="5545"/>
                  </a:lnTo>
                  <a:cubicBezTo>
                    <a:pt x="10996" y="5766"/>
                    <a:pt x="10996" y="5986"/>
                    <a:pt x="10838" y="6144"/>
                  </a:cubicBezTo>
                  <a:cubicBezTo>
                    <a:pt x="10759" y="6222"/>
                    <a:pt x="10649" y="6262"/>
                    <a:pt x="10539" y="6262"/>
                  </a:cubicBezTo>
                  <a:cubicBezTo>
                    <a:pt x="10429" y="6262"/>
                    <a:pt x="10318" y="6222"/>
                    <a:pt x="10239" y="6144"/>
                  </a:cubicBezTo>
                  <a:lnTo>
                    <a:pt x="9641" y="5545"/>
                  </a:lnTo>
                  <a:cubicBezTo>
                    <a:pt x="9483" y="5388"/>
                    <a:pt x="9483" y="5136"/>
                    <a:pt x="9641" y="4978"/>
                  </a:cubicBezTo>
                  <a:cubicBezTo>
                    <a:pt x="9720" y="4899"/>
                    <a:pt x="9830" y="4860"/>
                    <a:pt x="9940" y="4860"/>
                  </a:cubicBezTo>
                  <a:close/>
                  <a:moveTo>
                    <a:pt x="7058" y="5467"/>
                  </a:moveTo>
                  <a:cubicBezTo>
                    <a:pt x="7125" y="5467"/>
                    <a:pt x="7192" y="5481"/>
                    <a:pt x="7247" y="5514"/>
                  </a:cubicBezTo>
                  <a:lnTo>
                    <a:pt x="10145" y="7278"/>
                  </a:lnTo>
                  <a:cubicBezTo>
                    <a:pt x="10397" y="7404"/>
                    <a:pt x="10429" y="7719"/>
                    <a:pt x="10271" y="7908"/>
                  </a:cubicBezTo>
                  <a:lnTo>
                    <a:pt x="7373" y="10838"/>
                  </a:lnTo>
                  <a:cubicBezTo>
                    <a:pt x="7136" y="11074"/>
                    <a:pt x="6821" y="11192"/>
                    <a:pt x="6498" y="11192"/>
                  </a:cubicBezTo>
                  <a:cubicBezTo>
                    <a:pt x="6175" y="11192"/>
                    <a:pt x="5845" y="11074"/>
                    <a:pt x="5577" y="10838"/>
                  </a:cubicBezTo>
                  <a:cubicBezTo>
                    <a:pt x="5104" y="10365"/>
                    <a:pt x="5104" y="9578"/>
                    <a:pt x="5577" y="9074"/>
                  </a:cubicBezTo>
                  <a:cubicBezTo>
                    <a:pt x="5813" y="8837"/>
                    <a:pt x="6144" y="8719"/>
                    <a:pt x="6475" y="8719"/>
                  </a:cubicBezTo>
                  <a:cubicBezTo>
                    <a:pt x="6805" y="8719"/>
                    <a:pt x="7136" y="8837"/>
                    <a:pt x="7373" y="9074"/>
                  </a:cubicBezTo>
                  <a:cubicBezTo>
                    <a:pt x="7467" y="9168"/>
                    <a:pt x="7562" y="9294"/>
                    <a:pt x="7593" y="9420"/>
                  </a:cubicBezTo>
                  <a:lnTo>
                    <a:pt x="8160" y="8853"/>
                  </a:lnTo>
                  <a:lnTo>
                    <a:pt x="5955" y="7561"/>
                  </a:lnTo>
                  <a:lnTo>
                    <a:pt x="5010" y="8507"/>
                  </a:lnTo>
                  <a:cubicBezTo>
                    <a:pt x="4773" y="8743"/>
                    <a:pt x="4458" y="8861"/>
                    <a:pt x="4135" y="8861"/>
                  </a:cubicBezTo>
                  <a:cubicBezTo>
                    <a:pt x="3812" y="8861"/>
                    <a:pt x="3482" y="8743"/>
                    <a:pt x="3214" y="8507"/>
                  </a:cubicBezTo>
                  <a:cubicBezTo>
                    <a:pt x="2741" y="8034"/>
                    <a:pt x="2741" y="7246"/>
                    <a:pt x="3214" y="6742"/>
                  </a:cubicBezTo>
                  <a:cubicBezTo>
                    <a:pt x="3450" y="6506"/>
                    <a:pt x="3781" y="6388"/>
                    <a:pt x="4112" y="6388"/>
                  </a:cubicBezTo>
                  <a:cubicBezTo>
                    <a:pt x="4443" y="6388"/>
                    <a:pt x="4773" y="6506"/>
                    <a:pt x="5010" y="6742"/>
                  </a:cubicBezTo>
                  <a:cubicBezTo>
                    <a:pt x="5104" y="6837"/>
                    <a:pt x="5199" y="6963"/>
                    <a:pt x="5230" y="7089"/>
                  </a:cubicBezTo>
                  <a:lnTo>
                    <a:pt x="6742" y="5577"/>
                  </a:lnTo>
                  <a:cubicBezTo>
                    <a:pt x="6804" y="5515"/>
                    <a:pt x="6932" y="5467"/>
                    <a:pt x="7058" y="5467"/>
                  </a:cubicBezTo>
                  <a:close/>
                  <a:moveTo>
                    <a:pt x="9042" y="0"/>
                  </a:moveTo>
                  <a:cubicBezTo>
                    <a:pt x="8948" y="0"/>
                    <a:pt x="8853" y="32"/>
                    <a:pt x="8790" y="126"/>
                  </a:cubicBezTo>
                  <a:cubicBezTo>
                    <a:pt x="8711" y="205"/>
                    <a:pt x="8601" y="244"/>
                    <a:pt x="8491" y="244"/>
                  </a:cubicBezTo>
                  <a:cubicBezTo>
                    <a:pt x="8381" y="244"/>
                    <a:pt x="8270" y="205"/>
                    <a:pt x="8192" y="126"/>
                  </a:cubicBezTo>
                  <a:cubicBezTo>
                    <a:pt x="8113" y="47"/>
                    <a:pt x="8003" y="8"/>
                    <a:pt x="7892" y="8"/>
                  </a:cubicBezTo>
                  <a:cubicBezTo>
                    <a:pt x="7782" y="8"/>
                    <a:pt x="7672" y="47"/>
                    <a:pt x="7593" y="126"/>
                  </a:cubicBezTo>
                  <a:lnTo>
                    <a:pt x="6490" y="1229"/>
                  </a:lnTo>
                  <a:lnTo>
                    <a:pt x="7373" y="2080"/>
                  </a:lnTo>
                  <a:cubicBezTo>
                    <a:pt x="7530" y="2237"/>
                    <a:pt x="7530" y="2521"/>
                    <a:pt x="7373" y="2678"/>
                  </a:cubicBezTo>
                  <a:cubicBezTo>
                    <a:pt x="7294" y="2757"/>
                    <a:pt x="7184" y="2796"/>
                    <a:pt x="7073" y="2796"/>
                  </a:cubicBezTo>
                  <a:cubicBezTo>
                    <a:pt x="6963" y="2796"/>
                    <a:pt x="6853" y="2757"/>
                    <a:pt x="6774" y="2678"/>
                  </a:cubicBezTo>
                  <a:lnTo>
                    <a:pt x="5892" y="1828"/>
                  </a:lnTo>
                  <a:lnTo>
                    <a:pt x="158" y="7561"/>
                  </a:lnTo>
                  <a:cubicBezTo>
                    <a:pt x="0" y="7719"/>
                    <a:pt x="0" y="8002"/>
                    <a:pt x="158" y="8160"/>
                  </a:cubicBezTo>
                  <a:cubicBezTo>
                    <a:pt x="221" y="8223"/>
                    <a:pt x="284" y="8349"/>
                    <a:pt x="284" y="8444"/>
                  </a:cubicBezTo>
                  <a:cubicBezTo>
                    <a:pt x="284" y="8538"/>
                    <a:pt x="221" y="8633"/>
                    <a:pt x="158" y="8696"/>
                  </a:cubicBezTo>
                  <a:cubicBezTo>
                    <a:pt x="63" y="8790"/>
                    <a:pt x="32" y="8916"/>
                    <a:pt x="32" y="8979"/>
                  </a:cubicBezTo>
                  <a:cubicBezTo>
                    <a:pt x="32" y="9105"/>
                    <a:pt x="63" y="9168"/>
                    <a:pt x="158" y="9263"/>
                  </a:cubicBezTo>
                  <a:lnTo>
                    <a:pt x="756" y="9861"/>
                  </a:lnTo>
                  <a:cubicBezTo>
                    <a:pt x="820" y="9924"/>
                    <a:pt x="946" y="9956"/>
                    <a:pt x="1009" y="9956"/>
                  </a:cubicBezTo>
                  <a:cubicBezTo>
                    <a:pt x="1135" y="9956"/>
                    <a:pt x="1229" y="9924"/>
                    <a:pt x="1292" y="9861"/>
                  </a:cubicBezTo>
                  <a:cubicBezTo>
                    <a:pt x="1371" y="9782"/>
                    <a:pt x="1481" y="9743"/>
                    <a:pt x="1591" y="9743"/>
                  </a:cubicBezTo>
                  <a:cubicBezTo>
                    <a:pt x="1702" y="9743"/>
                    <a:pt x="1812" y="9782"/>
                    <a:pt x="1891" y="9861"/>
                  </a:cubicBezTo>
                  <a:cubicBezTo>
                    <a:pt x="1985" y="9924"/>
                    <a:pt x="2017" y="10050"/>
                    <a:pt x="2017" y="10113"/>
                  </a:cubicBezTo>
                  <a:cubicBezTo>
                    <a:pt x="2017" y="10239"/>
                    <a:pt x="1985" y="10334"/>
                    <a:pt x="1891" y="10397"/>
                  </a:cubicBezTo>
                  <a:cubicBezTo>
                    <a:pt x="1733" y="10554"/>
                    <a:pt x="1733" y="10838"/>
                    <a:pt x="1891" y="10995"/>
                  </a:cubicBezTo>
                  <a:lnTo>
                    <a:pt x="3088" y="12161"/>
                  </a:lnTo>
                  <a:cubicBezTo>
                    <a:pt x="3167" y="12240"/>
                    <a:pt x="3269" y="12279"/>
                    <a:pt x="3371" y="12279"/>
                  </a:cubicBezTo>
                  <a:cubicBezTo>
                    <a:pt x="3474" y="12279"/>
                    <a:pt x="3576" y="12240"/>
                    <a:pt x="3655" y="12161"/>
                  </a:cubicBezTo>
                  <a:cubicBezTo>
                    <a:pt x="3734" y="12082"/>
                    <a:pt x="3844" y="12043"/>
                    <a:pt x="3954" y="12043"/>
                  </a:cubicBezTo>
                  <a:cubicBezTo>
                    <a:pt x="4065" y="12043"/>
                    <a:pt x="4175" y="12082"/>
                    <a:pt x="4254" y="12161"/>
                  </a:cubicBezTo>
                  <a:cubicBezTo>
                    <a:pt x="4411" y="12319"/>
                    <a:pt x="4411" y="12602"/>
                    <a:pt x="4254" y="12760"/>
                  </a:cubicBezTo>
                  <a:cubicBezTo>
                    <a:pt x="4159" y="12854"/>
                    <a:pt x="4128" y="12949"/>
                    <a:pt x="4128" y="13043"/>
                  </a:cubicBezTo>
                  <a:cubicBezTo>
                    <a:pt x="4128" y="13169"/>
                    <a:pt x="4159" y="13232"/>
                    <a:pt x="4254" y="13327"/>
                  </a:cubicBezTo>
                  <a:lnTo>
                    <a:pt x="4852" y="13894"/>
                  </a:lnTo>
                  <a:cubicBezTo>
                    <a:pt x="4915" y="13988"/>
                    <a:pt x="5041" y="14020"/>
                    <a:pt x="5136" y="14020"/>
                  </a:cubicBezTo>
                  <a:cubicBezTo>
                    <a:pt x="5230" y="14020"/>
                    <a:pt x="5325" y="13988"/>
                    <a:pt x="5388" y="13894"/>
                  </a:cubicBezTo>
                  <a:cubicBezTo>
                    <a:pt x="5466" y="13815"/>
                    <a:pt x="5577" y="13776"/>
                    <a:pt x="5687" y="13776"/>
                  </a:cubicBezTo>
                  <a:cubicBezTo>
                    <a:pt x="5797" y="13776"/>
                    <a:pt x="5908" y="13815"/>
                    <a:pt x="5986" y="13894"/>
                  </a:cubicBezTo>
                  <a:cubicBezTo>
                    <a:pt x="6081" y="13988"/>
                    <a:pt x="6175" y="14020"/>
                    <a:pt x="6270" y="14020"/>
                  </a:cubicBezTo>
                  <a:cubicBezTo>
                    <a:pt x="6396" y="14020"/>
                    <a:pt x="6459" y="13988"/>
                    <a:pt x="6553" y="13894"/>
                  </a:cubicBezTo>
                  <a:lnTo>
                    <a:pt x="12287" y="8160"/>
                  </a:lnTo>
                  <a:lnTo>
                    <a:pt x="11437" y="7278"/>
                  </a:lnTo>
                  <a:cubicBezTo>
                    <a:pt x="11248" y="7120"/>
                    <a:pt x="11248" y="6837"/>
                    <a:pt x="11437" y="6711"/>
                  </a:cubicBezTo>
                  <a:cubicBezTo>
                    <a:pt x="11515" y="6632"/>
                    <a:pt x="11618" y="6593"/>
                    <a:pt x="11720" y="6593"/>
                  </a:cubicBezTo>
                  <a:cubicBezTo>
                    <a:pt x="11823" y="6593"/>
                    <a:pt x="11925" y="6632"/>
                    <a:pt x="12004" y="6711"/>
                  </a:cubicBezTo>
                  <a:lnTo>
                    <a:pt x="12886" y="7561"/>
                  </a:lnTo>
                  <a:lnTo>
                    <a:pt x="13989" y="6459"/>
                  </a:lnTo>
                  <a:cubicBezTo>
                    <a:pt x="14146" y="6301"/>
                    <a:pt x="14146" y="6018"/>
                    <a:pt x="13989" y="5860"/>
                  </a:cubicBezTo>
                  <a:cubicBezTo>
                    <a:pt x="13894" y="5797"/>
                    <a:pt x="13863" y="5671"/>
                    <a:pt x="13863" y="5608"/>
                  </a:cubicBezTo>
                  <a:cubicBezTo>
                    <a:pt x="13863" y="5482"/>
                    <a:pt x="13894" y="5388"/>
                    <a:pt x="13989" y="5325"/>
                  </a:cubicBezTo>
                  <a:cubicBezTo>
                    <a:pt x="14115" y="5293"/>
                    <a:pt x="14146" y="5167"/>
                    <a:pt x="14146" y="5041"/>
                  </a:cubicBezTo>
                  <a:cubicBezTo>
                    <a:pt x="14146" y="4915"/>
                    <a:pt x="14115" y="4852"/>
                    <a:pt x="14020" y="4757"/>
                  </a:cubicBezTo>
                  <a:lnTo>
                    <a:pt x="13421" y="4190"/>
                  </a:lnTo>
                  <a:cubicBezTo>
                    <a:pt x="13358" y="4096"/>
                    <a:pt x="13232" y="4064"/>
                    <a:pt x="13138" y="4064"/>
                  </a:cubicBezTo>
                  <a:cubicBezTo>
                    <a:pt x="13075" y="4064"/>
                    <a:pt x="12949" y="4096"/>
                    <a:pt x="12886" y="4190"/>
                  </a:cubicBezTo>
                  <a:cubicBezTo>
                    <a:pt x="12807" y="4269"/>
                    <a:pt x="12697" y="4309"/>
                    <a:pt x="12587" y="4309"/>
                  </a:cubicBezTo>
                  <a:cubicBezTo>
                    <a:pt x="12476" y="4309"/>
                    <a:pt x="12366" y="4269"/>
                    <a:pt x="12287" y="4190"/>
                  </a:cubicBezTo>
                  <a:cubicBezTo>
                    <a:pt x="12193" y="4096"/>
                    <a:pt x="12161" y="3970"/>
                    <a:pt x="12161" y="3907"/>
                  </a:cubicBezTo>
                  <a:cubicBezTo>
                    <a:pt x="12161" y="3781"/>
                    <a:pt x="12193" y="3718"/>
                    <a:pt x="12287" y="3623"/>
                  </a:cubicBezTo>
                  <a:cubicBezTo>
                    <a:pt x="12445" y="3466"/>
                    <a:pt x="12445" y="3182"/>
                    <a:pt x="12287" y="3025"/>
                  </a:cubicBezTo>
                  <a:lnTo>
                    <a:pt x="11090" y="1859"/>
                  </a:lnTo>
                  <a:cubicBezTo>
                    <a:pt x="11011" y="1780"/>
                    <a:pt x="10909" y="1741"/>
                    <a:pt x="10807" y="1741"/>
                  </a:cubicBezTo>
                  <a:cubicBezTo>
                    <a:pt x="10704" y="1741"/>
                    <a:pt x="10602" y="1780"/>
                    <a:pt x="10523" y="1859"/>
                  </a:cubicBezTo>
                  <a:cubicBezTo>
                    <a:pt x="10444" y="1938"/>
                    <a:pt x="10334" y="1977"/>
                    <a:pt x="10224" y="1977"/>
                  </a:cubicBezTo>
                  <a:cubicBezTo>
                    <a:pt x="10113" y="1977"/>
                    <a:pt x="10003" y="1938"/>
                    <a:pt x="9924" y="1859"/>
                  </a:cubicBezTo>
                  <a:cubicBezTo>
                    <a:pt x="9767" y="1701"/>
                    <a:pt x="9767" y="1418"/>
                    <a:pt x="9924" y="1260"/>
                  </a:cubicBezTo>
                  <a:cubicBezTo>
                    <a:pt x="9987" y="1197"/>
                    <a:pt x="10050" y="1071"/>
                    <a:pt x="10050" y="977"/>
                  </a:cubicBezTo>
                  <a:cubicBezTo>
                    <a:pt x="10050" y="882"/>
                    <a:pt x="9987" y="788"/>
                    <a:pt x="9924" y="725"/>
                  </a:cubicBezTo>
                  <a:lnTo>
                    <a:pt x="9326" y="126"/>
                  </a:lnTo>
                  <a:cubicBezTo>
                    <a:pt x="9263" y="32"/>
                    <a:pt x="9137" y="0"/>
                    <a:pt x="9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62"/>
            <p:cNvSpPr/>
            <p:nvPr/>
          </p:nvSpPr>
          <p:spPr>
            <a:xfrm>
              <a:off x="-12493050" y="4319900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46" y="1"/>
                  </a:moveTo>
                  <a:cubicBezTo>
                    <a:pt x="339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cubicBezTo>
                    <a:pt x="237" y="796"/>
                    <a:pt x="347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4" y="560"/>
                    <a:pt x="914" y="276"/>
                    <a:pt x="757" y="119"/>
                  </a:cubicBezTo>
                  <a:cubicBezTo>
                    <a:pt x="662" y="40"/>
                    <a:pt x="552" y="1"/>
                    <a:pt x="4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9" name="Google Shape;8399;p62"/>
          <p:cNvGrpSpPr/>
          <p:nvPr/>
        </p:nvGrpSpPr>
        <p:grpSpPr>
          <a:xfrm>
            <a:off x="7974847" y="1532427"/>
            <a:ext cx="355416" cy="354670"/>
            <a:chOff x="-10857925" y="3213875"/>
            <a:chExt cx="352875" cy="352100"/>
          </a:xfrm>
        </p:grpSpPr>
        <p:sp>
          <p:nvSpPr>
            <p:cNvPr id="8400" name="Google Shape;8400;p62"/>
            <p:cNvSpPr/>
            <p:nvPr/>
          </p:nvSpPr>
          <p:spPr>
            <a:xfrm>
              <a:off x="-10759475" y="32658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1702" y="0"/>
                  </a:moveTo>
                  <a:lnTo>
                    <a:pt x="0" y="1418"/>
                  </a:lnTo>
                  <a:lnTo>
                    <a:pt x="2584" y="3497"/>
                  </a:lnTo>
                  <a:cubicBezTo>
                    <a:pt x="2458" y="2111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62"/>
            <p:cNvSpPr/>
            <p:nvPr/>
          </p:nvSpPr>
          <p:spPr>
            <a:xfrm>
              <a:off x="-10857925" y="32650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882" y="1"/>
                  </a:moveTo>
                  <a:cubicBezTo>
                    <a:pt x="441" y="946"/>
                    <a:pt x="189" y="2143"/>
                    <a:pt x="0" y="3498"/>
                  </a:cubicBezTo>
                  <a:lnTo>
                    <a:pt x="2584" y="141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62"/>
            <p:cNvSpPr/>
            <p:nvPr/>
          </p:nvSpPr>
          <p:spPr>
            <a:xfrm>
              <a:off x="-10850050" y="3313925"/>
              <a:ext cx="148100" cy="65375"/>
            </a:xfrm>
            <a:custGeom>
              <a:avLst/>
              <a:gdLst/>
              <a:ahLst/>
              <a:cxnLst/>
              <a:rect l="l" t="t" r="r" b="b"/>
              <a:pathLst>
                <a:path w="5924" h="2615" extrusionOk="0">
                  <a:moveTo>
                    <a:pt x="2993" y="0"/>
                  </a:moveTo>
                  <a:lnTo>
                    <a:pt x="0" y="2363"/>
                  </a:lnTo>
                  <a:cubicBezTo>
                    <a:pt x="221" y="2520"/>
                    <a:pt x="410" y="2615"/>
                    <a:pt x="693" y="2615"/>
                  </a:cubicBezTo>
                  <a:lnTo>
                    <a:pt x="5261" y="2615"/>
                  </a:lnTo>
                  <a:cubicBezTo>
                    <a:pt x="5482" y="2615"/>
                    <a:pt x="5734" y="2520"/>
                    <a:pt x="5923" y="2363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62"/>
            <p:cNvSpPr/>
            <p:nvPr/>
          </p:nvSpPr>
          <p:spPr>
            <a:xfrm>
              <a:off x="-10857925" y="339190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189"/>
                    <a:pt x="5986" y="315"/>
                    <a:pt x="5608" y="315"/>
                  </a:cubicBezTo>
                  <a:lnTo>
                    <a:pt x="1040" y="315"/>
                  </a:lnTo>
                  <a:cubicBezTo>
                    <a:pt x="662" y="315"/>
                    <a:pt x="284" y="189"/>
                    <a:pt x="32" y="0"/>
                  </a:cubicBezTo>
                  <a:lnTo>
                    <a:pt x="32" y="0"/>
                  </a:lnTo>
                  <a:cubicBezTo>
                    <a:pt x="0" y="1449"/>
                    <a:pt x="221" y="2867"/>
                    <a:pt x="630" y="4001"/>
                  </a:cubicBezTo>
                  <a:cubicBezTo>
                    <a:pt x="914" y="4757"/>
                    <a:pt x="1638" y="5324"/>
                    <a:pt x="2426" y="5324"/>
                  </a:cubicBezTo>
                  <a:lnTo>
                    <a:pt x="4001" y="5324"/>
                  </a:lnTo>
                  <a:cubicBezTo>
                    <a:pt x="4946" y="5324"/>
                    <a:pt x="5671" y="4789"/>
                    <a:pt x="5955" y="4001"/>
                  </a:cubicBezTo>
                  <a:cubicBezTo>
                    <a:pt x="6396" y="2867"/>
                    <a:pt x="6585" y="1449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62"/>
            <p:cNvSpPr/>
            <p:nvPr/>
          </p:nvSpPr>
          <p:spPr>
            <a:xfrm>
              <a:off x="-10824850" y="321387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54" y="1"/>
                  </a:moveTo>
                  <a:cubicBezTo>
                    <a:pt x="1198" y="1"/>
                    <a:pt x="536" y="505"/>
                    <a:pt x="0" y="1324"/>
                  </a:cubicBezTo>
                  <a:lnTo>
                    <a:pt x="1954" y="2994"/>
                  </a:lnTo>
                  <a:lnTo>
                    <a:pt x="3938" y="1324"/>
                  </a:lnTo>
                  <a:cubicBezTo>
                    <a:pt x="3371" y="505"/>
                    <a:pt x="2710" y="1"/>
                    <a:pt x="1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62"/>
            <p:cNvSpPr/>
            <p:nvPr/>
          </p:nvSpPr>
          <p:spPr>
            <a:xfrm>
              <a:off x="-10571250" y="3306825"/>
              <a:ext cx="64625" cy="87450"/>
            </a:xfrm>
            <a:custGeom>
              <a:avLst/>
              <a:gdLst/>
              <a:ahLst/>
              <a:cxnLst/>
              <a:rect l="l" t="t" r="r" b="b"/>
              <a:pathLst>
                <a:path w="2585" h="3498" extrusionOk="0">
                  <a:moveTo>
                    <a:pt x="1702" y="0"/>
                  </a:moveTo>
                  <a:lnTo>
                    <a:pt x="1" y="1418"/>
                  </a:lnTo>
                  <a:lnTo>
                    <a:pt x="2584" y="3498"/>
                  </a:lnTo>
                  <a:cubicBezTo>
                    <a:pt x="2458" y="2143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62"/>
            <p:cNvSpPr/>
            <p:nvPr/>
          </p:nvSpPr>
          <p:spPr>
            <a:xfrm>
              <a:off x="-10669700" y="3306025"/>
              <a:ext cx="63825" cy="87475"/>
            </a:xfrm>
            <a:custGeom>
              <a:avLst/>
              <a:gdLst/>
              <a:ahLst/>
              <a:cxnLst/>
              <a:rect l="l" t="t" r="r" b="b"/>
              <a:pathLst>
                <a:path w="2553" h="3499" extrusionOk="0">
                  <a:moveTo>
                    <a:pt x="883" y="1"/>
                  </a:moveTo>
                  <a:cubicBezTo>
                    <a:pt x="442" y="946"/>
                    <a:pt x="127" y="2175"/>
                    <a:pt x="1" y="3498"/>
                  </a:cubicBezTo>
                  <a:lnTo>
                    <a:pt x="2553" y="1419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62"/>
            <p:cNvSpPr/>
            <p:nvPr/>
          </p:nvSpPr>
          <p:spPr>
            <a:xfrm>
              <a:off x="-10661825" y="3355650"/>
              <a:ext cx="148100" cy="64625"/>
            </a:xfrm>
            <a:custGeom>
              <a:avLst/>
              <a:gdLst/>
              <a:ahLst/>
              <a:cxnLst/>
              <a:rect l="l" t="t" r="r" b="b"/>
              <a:pathLst>
                <a:path w="5924" h="2585" extrusionOk="0">
                  <a:moveTo>
                    <a:pt x="2994" y="1"/>
                  </a:moveTo>
                  <a:lnTo>
                    <a:pt x="1" y="2364"/>
                  </a:lnTo>
                  <a:cubicBezTo>
                    <a:pt x="221" y="2521"/>
                    <a:pt x="410" y="2584"/>
                    <a:pt x="694" y="2584"/>
                  </a:cubicBezTo>
                  <a:lnTo>
                    <a:pt x="5231" y="2584"/>
                  </a:lnTo>
                  <a:cubicBezTo>
                    <a:pt x="5483" y="2584"/>
                    <a:pt x="5735" y="2521"/>
                    <a:pt x="5924" y="2364"/>
                  </a:cubicBezTo>
                  <a:lnTo>
                    <a:pt x="29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62"/>
            <p:cNvSpPr/>
            <p:nvPr/>
          </p:nvSpPr>
          <p:spPr>
            <a:xfrm>
              <a:off x="-10670475" y="343285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221"/>
                    <a:pt x="5986" y="315"/>
                    <a:pt x="5577" y="315"/>
                  </a:cubicBezTo>
                  <a:lnTo>
                    <a:pt x="1040" y="315"/>
                  </a:lnTo>
                  <a:cubicBezTo>
                    <a:pt x="630" y="315"/>
                    <a:pt x="284" y="221"/>
                    <a:pt x="0" y="0"/>
                  </a:cubicBezTo>
                  <a:lnTo>
                    <a:pt x="0" y="0"/>
                  </a:lnTo>
                  <a:cubicBezTo>
                    <a:pt x="0" y="1481"/>
                    <a:pt x="221" y="2930"/>
                    <a:pt x="630" y="4064"/>
                  </a:cubicBezTo>
                  <a:cubicBezTo>
                    <a:pt x="914" y="4821"/>
                    <a:pt x="1607" y="5325"/>
                    <a:pt x="2395" y="5325"/>
                  </a:cubicBezTo>
                  <a:lnTo>
                    <a:pt x="3970" y="5325"/>
                  </a:lnTo>
                  <a:cubicBezTo>
                    <a:pt x="4915" y="5325"/>
                    <a:pt x="5671" y="4852"/>
                    <a:pt x="5955" y="4064"/>
                  </a:cubicBezTo>
                  <a:cubicBezTo>
                    <a:pt x="6364" y="2930"/>
                    <a:pt x="6585" y="1481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62"/>
            <p:cNvSpPr/>
            <p:nvPr/>
          </p:nvSpPr>
          <p:spPr>
            <a:xfrm>
              <a:off x="-10638175" y="3254850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85" y="0"/>
                  </a:moveTo>
                  <a:cubicBezTo>
                    <a:pt x="1229" y="0"/>
                    <a:pt x="567" y="504"/>
                    <a:pt x="0" y="1355"/>
                  </a:cubicBezTo>
                  <a:lnTo>
                    <a:pt x="1985" y="2993"/>
                  </a:lnTo>
                  <a:lnTo>
                    <a:pt x="3938" y="1355"/>
                  </a:lnTo>
                  <a:cubicBezTo>
                    <a:pt x="3403" y="504"/>
                    <a:pt x="2709" y="0"/>
                    <a:pt x="19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10" name="Google Shape;8410;p62"/>
          <p:cNvSpPr/>
          <p:nvPr/>
        </p:nvSpPr>
        <p:spPr>
          <a:xfrm>
            <a:off x="8015262" y="1973047"/>
            <a:ext cx="273732" cy="354519"/>
          </a:xfrm>
          <a:custGeom>
            <a:avLst/>
            <a:gdLst/>
            <a:ahLst/>
            <a:cxnLst/>
            <a:rect l="l" t="t" r="r" b="b"/>
            <a:pathLst>
              <a:path w="10871" h="14078" extrusionOk="0">
                <a:moveTo>
                  <a:pt x="8255" y="5009"/>
                </a:moveTo>
                <a:lnTo>
                  <a:pt x="8255" y="6648"/>
                </a:lnTo>
                <a:lnTo>
                  <a:pt x="2490" y="6648"/>
                </a:lnTo>
                <a:lnTo>
                  <a:pt x="2490" y="5009"/>
                </a:lnTo>
                <a:close/>
                <a:moveTo>
                  <a:pt x="9106" y="5230"/>
                </a:moveTo>
                <a:lnTo>
                  <a:pt x="9925" y="5639"/>
                </a:lnTo>
                <a:lnTo>
                  <a:pt x="9925" y="6679"/>
                </a:lnTo>
                <a:cubicBezTo>
                  <a:pt x="9799" y="6648"/>
                  <a:pt x="9641" y="6616"/>
                  <a:pt x="9484" y="6616"/>
                </a:cubicBezTo>
                <a:lnTo>
                  <a:pt x="9043" y="6616"/>
                </a:lnTo>
                <a:lnTo>
                  <a:pt x="9043" y="5230"/>
                </a:lnTo>
                <a:close/>
                <a:moveTo>
                  <a:pt x="1608" y="5261"/>
                </a:moveTo>
                <a:lnTo>
                  <a:pt x="1608" y="6648"/>
                </a:lnTo>
                <a:lnTo>
                  <a:pt x="1230" y="6648"/>
                </a:lnTo>
                <a:cubicBezTo>
                  <a:pt x="1072" y="6648"/>
                  <a:pt x="946" y="6679"/>
                  <a:pt x="789" y="6711"/>
                </a:cubicBezTo>
                <a:lnTo>
                  <a:pt x="789" y="5671"/>
                </a:lnTo>
                <a:lnTo>
                  <a:pt x="1608" y="5261"/>
                </a:lnTo>
                <a:close/>
                <a:moveTo>
                  <a:pt x="7405" y="9136"/>
                </a:moveTo>
                <a:lnTo>
                  <a:pt x="5357" y="10649"/>
                </a:lnTo>
                <a:lnTo>
                  <a:pt x="3277" y="9136"/>
                </a:lnTo>
                <a:close/>
                <a:moveTo>
                  <a:pt x="2049" y="0"/>
                </a:moveTo>
                <a:cubicBezTo>
                  <a:pt x="1828" y="0"/>
                  <a:pt x="1671" y="189"/>
                  <a:pt x="1671" y="378"/>
                </a:cubicBezTo>
                <a:lnTo>
                  <a:pt x="1671" y="4285"/>
                </a:lnTo>
                <a:lnTo>
                  <a:pt x="253" y="5009"/>
                </a:lnTo>
                <a:cubicBezTo>
                  <a:pt x="127" y="5041"/>
                  <a:pt x="1" y="5198"/>
                  <a:pt x="1" y="5356"/>
                </a:cubicBezTo>
                <a:lnTo>
                  <a:pt x="1" y="7845"/>
                </a:lnTo>
                <a:cubicBezTo>
                  <a:pt x="1" y="8506"/>
                  <a:pt x="568" y="9042"/>
                  <a:pt x="1261" y="9042"/>
                </a:cubicBezTo>
                <a:lnTo>
                  <a:pt x="1986" y="9042"/>
                </a:lnTo>
                <a:lnTo>
                  <a:pt x="4727" y="11153"/>
                </a:lnTo>
                <a:lnTo>
                  <a:pt x="1860" y="13295"/>
                </a:lnTo>
                <a:cubicBezTo>
                  <a:pt x="1671" y="13421"/>
                  <a:pt x="1608" y="13705"/>
                  <a:pt x="1765" y="13894"/>
                </a:cubicBezTo>
                <a:cubicBezTo>
                  <a:pt x="1842" y="14009"/>
                  <a:pt x="1978" y="14077"/>
                  <a:pt x="2115" y="14077"/>
                </a:cubicBezTo>
                <a:cubicBezTo>
                  <a:pt x="2202" y="14077"/>
                  <a:pt x="2290" y="14050"/>
                  <a:pt x="2364" y="13988"/>
                </a:cubicBezTo>
                <a:lnTo>
                  <a:pt x="5451" y="11657"/>
                </a:lnTo>
                <a:lnTo>
                  <a:pt x="8507" y="13988"/>
                </a:lnTo>
                <a:cubicBezTo>
                  <a:pt x="8586" y="14027"/>
                  <a:pt x="8675" y="14050"/>
                  <a:pt x="8763" y="14050"/>
                </a:cubicBezTo>
                <a:cubicBezTo>
                  <a:pt x="8889" y="14050"/>
                  <a:pt x="9014" y="14004"/>
                  <a:pt x="9106" y="13894"/>
                </a:cubicBezTo>
                <a:cubicBezTo>
                  <a:pt x="9232" y="13705"/>
                  <a:pt x="9232" y="13453"/>
                  <a:pt x="9011" y="13295"/>
                </a:cubicBezTo>
                <a:lnTo>
                  <a:pt x="6144" y="11153"/>
                </a:lnTo>
                <a:lnTo>
                  <a:pt x="8917" y="9042"/>
                </a:lnTo>
                <a:lnTo>
                  <a:pt x="9610" y="9042"/>
                </a:lnTo>
                <a:cubicBezTo>
                  <a:pt x="10271" y="9042"/>
                  <a:pt x="10870" y="8506"/>
                  <a:pt x="10870" y="7845"/>
                </a:cubicBezTo>
                <a:lnTo>
                  <a:pt x="10870" y="5387"/>
                </a:lnTo>
                <a:cubicBezTo>
                  <a:pt x="10870" y="5230"/>
                  <a:pt x="10744" y="5072"/>
                  <a:pt x="10650" y="5041"/>
                </a:cubicBezTo>
                <a:lnTo>
                  <a:pt x="9232" y="4316"/>
                </a:lnTo>
                <a:lnTo>
                  <a:pt x="9232" y="441"/>
                </a:lnTo>
                <a:cubicBezTo>
                  <a:pt x="9232" y="189"/>
                  <a:pt x="9011" y="32"/>
                  <a:pt x="8822" y="32"/>
                </a:cubicBezTo>
                <a:cubicBezTo>
                  <a:pt x="8602" y="32"/>
                  <a:pt x="8381" y="221"/>
                  <a:pt x="8381" y="441"/>
                </a:cubicBezTo>
                <a:lnTo>
                  <a:pt x="8381" y="851"/>
                </a:lnTo>
                <a:lnTo>
                  <a:pt x="2616" y="851"/>
                </a:lnTo>
                <a:lnTo>
                  <a:pt x="2616" y="378"/>
                </a:lnTo>
                <a:lnTo>
                  <a:pt x="2490" y="378"/>
                </a:lnTo>
                <a:cubicBezTo>
                  <a:pt x="2490" y="158"/>
                  <a:pt x="2269" y="0"/>
                  <a:pt x="20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11" name="Google Shape;8411;p62"/>
          <p:cNvGrpSpPr/>
          <p:nvPr/>
        </p:nvGrpSpPr>
        <p:grpSpPr>
          <a:xfrm>
            <a:off x="7984757" y="2428316"/>
            <a:ext cx="356221" cy="333240"/>
            <a:chOff x="-10858725" y="4092875"/>
            <a:chExt cx="353675" cy="330825"/>
          </a:xfrm>
        </p:grpSpPr>
        <p:sp>
          <p:nvSpPr>
            <p:cNvPr id="8412" name="Google Shape;8412;p62"/>
            <p:cNvSpPr/>
            <p:nvPr/>
          </p:nvSpPr>
          <p:spPr>
            <a:xfrm>
              <a:off x="-107957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62"/>
            <p:cNvSpPr/>
            <p:nvPr/>
          </p:nvSpPr>
          <p:spPr>
            <a:xfrm>
              <a:off x="-10713000" y="41543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62"/>
            <p:cNvSpPr/>
            <p:nvPr/>
          </p:nvSpPr>
          <p:spPr>
            <a:xfrm>
              <a:off x="-10713000" y="4320500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851" y="0"/>
                  </a:moveTo>
                  <a:cubicBezTo>
                    <a:pt x="378" y="0"/>
                    <a:pt x="0" y="347"/>
                    <a:pt x="0" y="819"/>
                  </a:cubicBezTo>
                  <a:cubicBezTo>
                    <a:pt x="0" y="1260"/>
                    <a:pt x="378" y="1638"/>
                    <a:pt x="851" y="1638"/>
                  </a:cubicBezTo>
                  <a:cubicBezTo>
                    <a:pt x="1292" y="1638"/>
                    <a:pt x="1670" y="1260"/>
                    <a:pt x="1670" y="819"/>
                  </a:cubicBezTo>
                  <a:cubicBezTo>
                    <a:pt x="1670" y="347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62"/>
            <p:cNvSpPr/>
            <p:nvPr/>
          </p:nvSpPr>
          <p:spPr>
            <a:xfrm>
              <a:off x="-10858725" y="4092875"/>
              <a:ext cx="331625" cy="330825"/>
            </a:xfrm>
            <a:custGeom>
              <a:avLst/>
              <a:gdLst/>
              <a:ahLst/>
              <a:cxnLst/>
              <a:rect l="l" t="t" r="r" b="b"/>
              <a:pathLst>
                <a:path w="13265" h="13233" extrusionOk="0">
                  <a:moveTo>
                    <a:pt x="6648" y="1639"/>
                  </a:moveTo>
                  <a:cubicBezTo>
                    <a:pt x="7562" y="1639"/>
                    <a:pt x="8318" y="2395"/>
                    <a:pt x="8318" y="3308"/>
                  </a:cubicBezTo>
                  <a:cubicBezTo>
                    <a:pt x="8318" y="4222"/>
                    <a:pt x="7562" y="4947"/>
                    <a:pt x="6648" y="4947"/>
                  </a:cubicBezTo>
                  <a:cubicBezTo>
                    <a:pt x="5766" y="4947"/>
                    <a:pt x="5010" y="4222"/>
                    <a:pt x="5010" y="3308"/>
                  </a:cubicBezTo>
                  <a:cubicBezTo>
                    <a:pt x="5010" y="2395"/>
                    <a:pt x="5735" y="1639"/>
                    <a:pt x="6648" y="1639"/>
                  </a:cubicBezTo>
                  <a:close/>
                  <a:moveTo>
                    <a:pt x="6648" y="5797"/>
                  </a:moveTo>
                  <a:cubicBezTo>
                    <a:pt x="7121" y="5797"/>
                    <a:pt x="7499" y="6144"/>
                    <a:pt x="7499" y="6616"/>
                  </a:cubicBezTo>
                  <a:cubicBezTo>
                    <a:pt x="7499" y="7089"/>
                    <a:pt x="7121" y="7435"/>
                    <a:pt x="6648" y="7435"/>
                  </a:cubicBezTo>
                  <a:cubicBezTo>
                    <a:pt x="6207" y="7435"/>
                    <a:pt x="5829" y="7089"/>
                    <a:pt x="5829" y="6616"/>
                  </a:cubicBezTo>
                  <a:cubicBezTo>
                    <a:pt x="5829" y="6144"/>
                    <a:pt x="6207" y="5797"/>
                    <a:pt x="6648" y="5797"/>
                  </a:cubicBezTo>
                  <a:close/>
                  <a:moveTo>
                    <a:pt x="3372" y="4947"/>
                  </a:moveTo>
                  <a:cubicBezTo>
                    <a:pt x="4254" y="4947"/>
                    <a:pt x="5010" y="5703"/>
                    <a:pt x="5010" y="6616"/>
                  </a:cubicBezTo>
                  <a:cubicBezTo>
                    <a:pt x="5010" y="7530"/>
                    <a:pt x="4254" y="8255"/>
                    <a:pt x="3372" y="8255"/>
                  </a:cubicBezTo>
                  <a:cubicBezTo>
                    <a:pt x="2458" y="8255"/>
                    <a:pt x="1702" y="7530"/>
                    <a:pt x="1702" y="6616"/>
                  </a:cubicBezTo>
                  <a:cubicBezTo>
                    <a:pt x="1702" y="5703"/>
                    <a:pt x="2395" y="4947"/>
                    <a:pt x="3372" y="4947"/>
                  </a:cubicBezTo>
                  <a:close/>
                  <a:moveTo>
                    <a:pt x="9956" y="4947"/>
                  </a:moveTo>
                  <a:cubicBezTo>
                    <a:pt x="10870" y="4947"/>
                    <a:pt x="11626" y="5703"/>
                    <a:pt x="11626" y="6616"/>
                  </a:cubicBezTo>
                  <a:cubicBezTo>
                    <a:pt x="11626" y="7530"/>
                    <a:pt x="10870" y="8255"/>
                    <a:pt x="9956" y="8255"/>
                  </a:cubicBezTo>
                  <a:cubicBezTo>
                    <a:pt x="9074" y="8255"/>
                    <a:pt x="8318" y="7530"/>
                    <a:pt x="8318" y="6616"/>
                  </a:cubicBezTo>
                  <a:cubicBezTo>
                    <a:pt x="8318" y="5703"/>
                    <a:pt x="9011" y="4947"/>
                    <a:pt x="9956" y="4947"/>
                  </a:cubicBezTo>
                  <a:close/>
                  <a:moveTo>
                    <a:pt x="6648" y="8255"/>
                  </a:moveTo>
                  <a:cubicBezTo>
                    <a:pt x="7562" y="8255"/>
                    <a:pt x="8318" y="9011"/>
                    <a:pt x="8318" y="9924"/>
                  </a:cubicBezTo>
                  <a:cubicBezTo>
                    <a:pt x="8318" y="10838"/>
                    <a:pt x="7562" y="11563"/>
                    <a:pt x="6648" y="11563"/>
                  </a:cubicBezTo>
                  <a:cubicBezTo>
                    <a:pt x="5766" y="11563"/>
                    <a:pt x="5010" y="10838"/>
                    <a:pt x="5010" y="9924"/>
                  </a:cubicBezTo>
                  <a:cubicBezTo>
                    <a:pt x="5010" y="9011"/>
                    <a:pt x="5766" y="8255"/>
                    <a:pt x="6648" y="8255"/>
                  </a:cubicBezTo>
                  <a:close/>
                  <a:moveTo>
                    <a:pt x="6648" y="0"/>
                  </a:moveTo>
                  <a:cubicBezTo>
                    <a:pt x="2994" y="0"/>
                    <a:pt x="1" y="2962"/>
                    <a:pt x="1" y="6616"/>
                  </a:cubicBezTo>
                  <a:cubicBezTo>
                    <a:pt x="1" y="10271"/>
                    <a:pt x="2994" y="13232"/>
                    <a:pt x="6648" y="13232"/>
                  </a:cubicBezTo>
                  <a:cubicBezTo>
                    <a:pt x="10334" y="13232"/>
                    <a:pt x="13264" y="10271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62"/>
            <p:cNvSpPr/>
            <p:nvPr/>
          </p:nvSpPr>
          <p:spPr>
            <a:xfrm>
              <a:off x="-106303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19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62"/>
            <p:cNvSpPr/>
            <p:nvPr/>
          </p:nvSpPr>
          <p:spPr>
            <a:xfrm>
              <a:off x="-10607475" y="4340975"/>
              <a:ext cx="102425" cy="82725"/>
            </a:xfrm>
            <a:custGeom>
              <a:avLst/>
              <a:gdLst/>
              <a:ahLst/>
              <a:cxnLst/>
              <a:rect l="l" t="t" r="r" b="b"/>
              <a:pathLst>
                <a:path w="4097" h="3309" extrusionOk="0">
                  <a:moveTo>
                    <a:pt x="3309" y="0"/>
                  </a:moveTo>
                  <a:cubicBezTo>
                    <a:pt x="2584" y="1418"/>
                    <a:pt x="1418" y="2584"/>
                    <a:pt x="1" y="3308"/>
                  </a:cubicBezTo>
                  <a:lnTo>
                    <a:pt x="3655" y="3308"/>
                  </a:lnTo>
                  <a:cubicBezTo>
                    <a:pt x="3907" y="3308"/>
                    <a:pt x="4096" y="3119"/>
                    <a:pt x="4096" y="2867"/>
                  </a:cubicBezTo>
                  <a:lnTo>
                    <a:pt x="4096" y="378"/>
                  </a:lnTo>
                  <a:cubicBezTo>
                    <a:pt x="4065" y="189"/>
                    <a:pt x="3907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8" name="Google Shape;8418;p62"/>
          <p:cNvGrpSpPr/>
          <p:nvPr/>
        </p:nvGrpSpPr>
        <p:grpSpPr>
          <a:xfrm>
            <a:off x="6191762" y="2891855"/>
            <a:ext cx="356096" cy="354469"/>
            <a:chOff x="-9089725" y="3180200"/>
            <a:chExt cx="353550" cy="351900"/>
          </a:xfrm>
        </p:grpSpPr>
        <p:sp>
          <p:nvSpPr>
            <p:cNvPr id="8419" name="Google Shape;8419;p62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62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1" name="Google Shape;8421;p62"/>
          <p:cNvGrpSpPr/>
          <p:nvPr/>
        </p:nvGrpSpPr>
        <p:grpSpPr>
          <a:xfrm>
            <a:off x="6243280" y="3367282"/>
            <a:ext cx="252278" cy="355451"/>
            <a:chOff x="-9039300" y="3614000"/>
            <a:chExt cx="250475" cy="352875"/>
          </a:xfrm>
        </p:grpSpPr>
        <p:sp>
          <p:nvSpPr>
            <p:cNvPr id="8422" name="Google Shape;8422;p62"/>
            <p:cNvSpPr/>
            <p:nvPr/>
          </p:nvSpPr>
          <p:spPr>
            <a:xfrm>
              <a:off x="-8944000" y="3614000"/>
              <a:ext cx="63025" cy="63025"/>
            </a:xfrm>
            <a:custGeom>
              <a:avLst/>
              <a:gdLst/>
              <a:ahLst/>
              <a:cxnLst/>
              <a:rect l="l" t="t" r="r" b="b"/>
              <a:pathLst>
                <a:path w="2521" h="2521" extrusionOk="0">
                  <a:moveTo>
                    <a:pt x="1260" y="0"/>
                  </a:moveTo>
                  <a:cubicBezTo>
                    <a:pt x="567" y="0"/>
                    <a:pt x="0" y="567"/>
                    <a:pt x="0" y="1261"/>
                  </a:cubicBezTo>
                  <a:cubicBezTo>
                    <a:pt x="0" y="1954"/>
                    <a:pt x="567" y="2521"/>
                    <a:pt x="1260" y="2521"/>
                  </a:cubicBezTo>
                  <a:cubicBezTo>
                    <a:pt x="1985" y="2521"/>
                    <a:pt x="2521" y="1954"/>
                    <a:pt x="2521" y="1261"/>
                  </a:cubicBezTo>
                  <a:cubicBezTo>
                    <a:pt x="2521" y="567"/>
                    <a:pt x="1985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62"/>
            <p:cNvSpPr/>
            <p:nvPr/>
          </p:nvSpPr>
          <p:spPr>
            <a:xfrm>
              <a:off x="-9039300" y="3696700"/>
              <a:ext cx="250475" cy="270175"/>
            </a:xfrm>
            <a:custGeom>
              <a:avLst/>
              <a:gdLst/>
              <a:ahLst/>
              <a:cxnLst/>
              <a:rect l="l" t="t" r="r" b="b"/>
              <a:pathLst>
                <a:path w="10019" h="10807" extrusionOk="0">
                  <a:moveTo>
                    <a:pt x="914" y="0"/>
                  </a:moveTo>
                  <a:cubicBezTo>
                    <a:pt x="473" y="32"/>
                    <a:pt x="126" y="410"/>
                    <a:pt x="126" y="883"/>
                  </a:cubicBezTo>
                  <a:cubicBezTo>
                    <a:pt x="126" y="1355"/>
                    <a:pt x="473" y="1702"/>
                    <a:pt x="945" y="1702"/>
                  </a:cubicBezTo>
                  <a:lnTo>
                    <a:pt x="4253" y="1702"/>
                  </a:lnTo>
                  <a:lnTo>
                    <a:pt x="4253" y="4033"/>
                  </a:lnTo>
                  <a:lnTo>
                    <a:pt x="441" y="6868"/>
                  </a:lnTo>
                  <a:cubicBezTo>
                    <a:pt x="95" y="7120"/>
                    <a:pt x="0" y="7656"/>
                    <a:pt x="284" y="8003"/>
                  </a:cubicBezTo>
                  <a:cubicBezTo>
                    <a:pt x="453" y="8210"/>
                    <a:pt x="713" y="8327"/>
                    <a:pt x="962" y="8327"/>
                  </a:cubicBezTo>
                  <a:cubicBezTo>
                    <a:pt x="1129" y="8327"/>
                    <a:pt x="1291" y="8274"/>
                    <a:pt x="1418" y="8160"/>
                  </a:cubicBezTo>
                  <a:lnTo>
                    <a:pt x="4222" y="6018"/>
                  </a:lnTo>
                  <a:lnTo>
                    <a:pt x="4222" y="9956"/>
                  </a:lnTo>
                  <a:cubicBezTo>
                    <a:pt x="4222" y="10428"/>
                    <a:pt x="4568" y="10807"/>
                    <a:pt x="5041" y="10807"/>
                  </a:cubicBezTo>
                  <a:cubicBezTo>
                    <a:pt x="5513" y="10807"/>
                    <a:pt x="5860" y="10460"/>
                    <a:pt x="5860" y="9956"/>
                  </a:cubicBezTo>
                  <a:lnTo>
                    <a:pt x="5860" y="1670"/>
                  </a:lnTo>
                  <a:lnTo>
                    <a:pt x="9168" y="1670"/>
                  </a:lnTo>
                  <a:cubicBezTo>
                    <a:pt x="9641" y="1670"/>
                    <a:pt x="10019" y="1292"/>
                    <a:pt x="10019" y="820"/>
                  </a:cubicBezTo>
                  <a:cubicBezTo>
                    <a:pt x="10019" y="347"/>
                    <a:pt x="9641" y="0"/>
                    <a:pt x="91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4" name="Google Shape;8424;p62"/>
          <p:cNvGrpSpPr/>
          <p:nvPr/>
        </p:nvGrpSpPr>
        <p:grpSpPr>
          <a:xfrm>
            <a:off x="7975246" y="3389521"/>
            <a:ext cx="354635" cy="354670"/>
            <a:chOff x="-9088150" y="4049550"/>
            <a:chExt cx="352100" cy="352100"/>
          </a:xfrm>
        </p:grpSpPr>
        <p:sp>
          <p:nvSpPr>
            <p:cNvPr id="8425" name="Google Shape;8425;p62"/>
            <p:cNvSpPr/>
            <p:nvPr/>
          </p:nvSpPr>
          <p:spPr>
            <a:xfrm>
              <a:off x="-9047975" y="4049550"/>
              <a:ext cx="290650" cy="165425"/>
            </a:xfrm>
            <a:custGeom>
              <a:avLst/>
              <a:gdLst/>
              <a:ahLst/>
              <a:cxnLst/>
              <a:rect l="l" t="t" r="r" b="b"/>
              <a:pathLst>
                <a:path w="11626" h="6617" extrusionOk="0">
                  <a:moveTo>
                    <a:pt x="473" y="1"/>
                  </a:moveTo>
                  <a:cubicBezTo>
                    <a:pt x="316" y="1"/>
                    <a:pt x="158" y="64"/>
                    <a:pt x="64" y="221"/>
                  </a:cubicBezTo>
                  <a:cubicBezTo>
                    <a:pt x="1" y="379"/>
                    <a:pt x="32" y="536"/>
                    <a:pt x="158" y="662"/>
                  </a:cubicBezTo>
                  <a:lnTo>
                    <a:pt x="3340" y="4317"/>
                  </a:lnTo>
                  <a:lnTo>
                    <a:pt x="3340" y="2048"/>
                  </a:lnTo>
                  <a:cubicBezTo>
                    <a:pt x="3340" y="1796"/>
                    <a:pt x="3529" y="1639"/>
                    <a:pt x="3781" y="1639"/>
                  </a:cubicBezTo>
                  <a:cubicBezTo>
                    <a:pt x="4002" y="1639"/>
                    <a:pt x="4159" y="1859"/>
                    <a:pt x="4159" y="2048"/>
                  </a:cubicBezTo>
                  <a:lnTo>
                    <a:pt x="4159" y="5262"/>
                  </a:lnTo>
                  <a:lnTo>
                    <a:pt x="5325" y="6617"/>
                  </a:lnTo>
                  <a:lnTo>
                    <a:pt x="10744" y="6617"/>
                  </a:lnTo>
                  <a:cubicBezTo>
                    <a:pt x="11311" y="6112"/>
                    <a:pt x="11626" y="5356"/>
                    <a:pt x="11626" y="4537"/>
                  </a:cubicBezTo>
                  <a:cubicBezTo>
                    <a:pt x="11626" y="2899"/>
                    <a:pt x="10303" y="1607"/>
                    <a:pt x="8727" y="1607"/>
                  </a:cubicBezTo>
                  <a:lnTo>
                    <a:pt x="7751" y="1607"/>
                  </a:lnTo>
                  <a:cubicBezTo>
                    <a:pt x="7436" y="1607"/>
                    <a:pt x="7121" y="1481"/>
                    <a:pt x="6900" y="1261"/>
                  </a:cubicBezTo>
                  <a:lnTo>
                    <a:pt x="6207" y="599"/>
                  </a:lnTo>
                  <a:cubicBezTo>
                    <a:pt x="5829" y="190"/>
                    <a:pt x="5325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62"/>
            <p:cNvSpPr/>
            <p:nvPr/>
          </p:nvSpPr>
          <p:spPr>
            <a:xfrm>
              <a:off x="-8964475" y="4157450"/>
              <a:ext cx="20500" cy="57525"/>
            </a:xfrm>
            <a:custGeom>
              <a:avLst/>
              <a:gdLst/>
              <a:ahLst/>
              <a:cxnLst/>
              <a:rect l="l" t="t" r="r" b="b"/>
              <a:pathLst>
                <a:path w="820" h="2301" extrusionOk="0">
                  <a:moveTo>
                    <a:pt x="0" y="1"/>
                  </a:moveTo>
                  <a:lnTo>
                    <a:pt x="0" y="2301"/>
                  </a:lnTo>
                  <a:lnTo>
                    <a:pt x="819" y="2301"/>
                  </a:lnTo>
                  <a:lnTo>
                    <a:pt x="819" y="9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62"/>
            <p:cNvSpPr/>
            <p:nvPr/>
          </p:nvSpPr>
          <p:spPr>
            <a:xfrm>
              <a:off x="-9088150" y="4235425"/>
              <a:ext cx="352100" cy="82725"/>
            </a:xfrm>
            <a:custGeom>
              <a:avLst/>
              <a:gdLst/>
              <a:ahLst/>
              <a:cxnLst/>
              <a:rect l="l" t="t" r="r" b="b"/>
              <a:pathLst>
                <a:path w="14084" h="3309" extrusionOk="0">
                  <a:moveTo>
                    <a:pt x="2868" y="1"/>
                  </a:moveTo>
                  <a:cubicBezTo>
                    <a:pt x="2206" y="1"/>
                    <a:pt x="1639" y="568"/>
                    <a:pt x="1639" y="1229"/>
                  </a:cubicBezTo>
                  <a:lnTo>
                    <a:pt x="1639" y="1670"/>
                  </a:lnTo>
                  <a:lnTo>
                    <a:pt x="820" y="1670"/>
                  </a:lnTo>
                  <a:cubicBezTo>
                    <a:pt x="347" y="1670"/>
                    <a:pt x="1" y="2017"/>
                    <a:pt x="1" y="2490"/>
                  </a:cubicBezTo>
                  <a:lnTo>
                    <a:pt x="1" y="2868"/>
                  </a:lnTo>
                  <a:cubicBezTo>
                    <a:pt x="1" y="3120"/>
                    <a:pt x="190" y="3309"/>
                    <a:pt x="379" y="3309"/>
                  </a:cubicBezTo>
                  <a:lnTo>
                    <a:pt x="13264" y="3309"/>
                  </a:lnTo>
                  <a:cubicBezTo>
                    <a:pt x="13737" y="3309"/>
                    <a:pt x="14083" y="2962"/>
                    <a:pt x="14083" y="2490"/>
                  </a:cubicBezTo>
                  <a:lnTo>
                    <a:pt x="14083" y="410"/>
                  </a:lnTo>
                  <a:cubicBezTo>
                    <a:pt x="14083" y="158"/>
                    <a:pt x="13894" y="1"/>
                    <a:pt x="136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62"/>
            <p:cNvSpPr/>
            <p:nvPr/>
          </p:nvSpPr>
          <p:spPr>
            <a:xfrm>
              <a:off x="-9064525" y="4338600"/>
              <a:ext cx="53600" cy="63050"/>
            </a:xfrm>
            <a:custGeom>
              <a:avLst/>
              <a:gdLst/>
              <a:ahLst/>
              <a:cxnLst/>
              <a:rect l="l" t="t" r="r" b="b"/>
              <a:pathLst>
                <a:path w="2144" h="2522" extrusionOk="0">
                  <a:moveTo>
                    <a:pt x="1" y="1"/>
                  </a:moveTo>
                  <a:lnTo>
                    <a:pt x="253" y="2175"/>
                  </a:lnTo>
                  <a:cubicBezTo>
                    <a:pt x="316" y="2364"/>
                    <a:pt x="473" y="2521"/>
                    <a:pt x="663" y="2521"/>
                  </a:cubicBezTo>
                  <a:lnTo>
                    <a:pt x="1482" y="2521"/>
                  </a:lnTo>
                  <a:cubicBezTo>
                    <a:pt x="1671" y="2521"/>
                    <a:pt x="1891" y="2364"/>
                    <a:pt x="1891" y="2175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62"/>
            <p:cNvSpPr/>
            <p:nvPr/>
          </p:nvSpPr>
          <p:spPr>
            <a:xfrm>
              <a:off x="-8898325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0" y="1"/>
                  </a:moveTo>
                  <a:lnTo>
                    <a:pt x="284" y="2175"/>
                  </a:lnTo>
                  <a:cubicBezTo>
                    <a:pt x="284" y="2364"/>
                    <a:pt x="473" y="2521"/>
                    <a:pt x="662" y="2521"/>
                  </a:cubicBezTo>
                  <a:lnTo>
                    <a:pt x="1481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62"/>
            <p:cNvSpPr/>
            <p:nvPr/>
          </p:nvSpPr>
          <p:spPr>
            <a:xfrm>
              <a:off x="-8814850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1" y="1"/>
                  </a:moveTo>
                  <a:lnTo>
                    <a:pt x="285" y="2175"/>
                  </a:lnTo>
                  <a:cubicBezTo>
                    <a:pt x="285" y="2364"/>
                    <a:pt x="442" y="2521"/>
                    <a:pt x="663" y="2521"/>
                  </a:cubicBezTo>
                  <a:lnTo>
                    <a:pt x="1513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1" name="Google Shape;8431;p62"/>
          <p:cNvGrpSpPr/>
          <p:nvPr/>
        </p:nvGrpSpPr>
        <p:grpSpPr>
          <a:xfrm>
            <a:off x="7109610" y="2891754"/>
            <a:ext cx="315757" cy="354670"/>
            <a:chOff x="-8191825" y="3174500"/>
            <a:chExt cx="313500" cy="352100"/>
          </a:xfrm>
        </p:grpSpPr>
        <p:sp>
          <p:nvSpPr>
            <p:cNvPr id="8432" name="Google Shape;8432;p62"/>
            <p:cNvSpPr/>
            <p:nvPr/>
          </p:nvSpPr>
          <p:spPr>
            <a:xfrm>
              <a:off x="-8191825" y="3486400"/>
              <a:ext cx="310350" cy="40200"/>
            </a:xfrm>
            <a:custGeom>
              <a:avLst/>
              <a:gdLst/>
              <a:ahLst/>
              <a:cxnLst/>
              <a:rect l="l" t="t" r="r" b="b"/>
              <a:pathLst>
                <a:path w="12414" h="1608" extrusionOk="0">
                  <a:moveTo>
                    <a:pt x="0" y="1"/>
                  </a:moveTo>
                  <a:lnTo>
                    <a:pt x="0" y="1229"/>
                  </a:lnTo>
                  <a:lnTo>
                    <a:pt x="63" y="1229"/>
                  </a:lnTo>
                  <a:cubicBezTo>
                    <a:pt x="63" y="1450"/>
                    <a:pt x="252" y="1607"/>
                    <a:pt x="441" y="1607"/>
                  </a:cubicBezTo>
                  <a:lnTo>
                    <a:pt x="12035" y="1607"/>
                  </a:lnTo>
                  <a:cubicBezTo>
                    <a:pt x="12256" y="1607"/>
                    <a:pt x="12413" y="1418"/>
                    <a:pt x="12413" y="1229"/>
                  </a:cubicBezTo>
                  <a:lnTo>
                    <a:pt x="124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62"/>
            <p:cNvSpPr/>
            <p:nvPr/>
          </p:nvSpPr>
          <p:spPr>
            <a:xfrm>
              <a:off x="-8188675" y="3318650"/>
              <a:ext cx="310350" cy="146500"/>
            </a:xfrm>
            <a:custGeom>
              <a:avLst/>
              <a:gdLst/>
              <a:ahLst/>
              <a:cxnLst/>
              <a:rect l="l" t="t" r="r" b="b"/>
              <a:pathLst>
                <a:path w="12414" h="5860" extrusionOk="0">
                  <a:moveTo>
                    <a:pt x="5199" y="0"/>
                  </a:moveTo>
                  <a:lnTo>
                    <a:pt x="4096" y="2237"/>
                  </a:lnTo>
                  <a:cubicBezTo>
                    <a:pt x="4024" y="2404"/>
                    <a:pt x="3863" y="2481"/>
                    <a:pt x="3706" y="2481"/>
                  </a:cubicBezTo>
                  <a:cubicBezTo>
                    <a:pt x="3656" y="2481"/>
                    <a:pt x="3606" y="2473"/>
                    <a:pt x="3560" y="2457"/>
                  </a:cubicBezTo>
                  <a:cubicBezTo>
                    <a:pt x="3371" y="2331"/>
                    <a:pt x="3277" y="2111"/>
                    <a:pt x="3371" y="1890"/>
                  </a:cubicBezTo>
                  <a:lnTo>
                    <a:pt x="4222" y="126"/>
                  </a:lnTo>
                  <a:lnTo>
                    <a:pt x="4222" y="126"/>
                  </a:lnTo>
                  <a:cubicBezTo>
                    <a:pt x="1828" y="630"/>
                    <a:pt x="0" y="2836"/>
                    <a:pt x="0" y="5450"/>
                  </a:cubicBezTo>
                  <a:lnTo>
                    <a:pt x="0" y="5860"/>
                  </a:lnTo>
                  <a:lnTo>
                    <a:pt x="12413" y="5860"/>
                  </a:lnTo>
                  <a:lnTo>
                    <a:pt x="12413" y="5450"/>
                  </a:lnTo>
                  <a:cubicBezTo>
                    <a:pt x="12319" y="2836"/>
                    <a:pt x="10523" y="630"/>
                    <a:pt x="8129" y="126"/>
                  </a:cubicBezTo>
                  <a:lnTo>
                    <a:pt x="8129" y="126"/>
                  </a:lnTo>
                  <a:lnTo>
                    <a:pt x="8979" y="1890"/>
                  </a:lnTo>
                  <a:cubicBezTo>
                    <a:pt x="9105" y="2111"/>
                    <a:pt x="8979" y="2331"/>
                    <a:pt x="8790" y="2457"/>
                  </a:cubicBezTo>
                  <a:cubicBezTo>
                    <a:pt x="8741" y="2482"/>
                    <a:pt x="8685" y="2494"/>
                    <a:pt x="8628" y="2494"/>
                  </a:cubicBezTo>
                  <a:cubicBezTo>
                    <a:pt x="8468" y="2494"/>
                    <a:pt x="8301" y="2400"/>
                    <a:pt x="8255" y="2237"/>
                  </a:cubicBezTo>
                  <a:lnTo>
                    <a:pt x="7152" y="0"/>
                  </a:lnTo>
                  <a:lnTo>
                    <a:pt x="6585" y="0"/>
                  </a:lnTo>
                  <a:lnTo>
                    <a:pt x="6585" y="2899"/>
                  </a:lnTo>
                  <a:cubicBezTo>
                    <a:pt x="6585" y="3119"/>
                    <a:pt x="6396" y="3308"/>
                    <a:pt x="6207" y="3308"/>
                  </a:cubicBezTo>
                  <a:cubicBezTo>
                    <a:pt x="5955" y="3308"/>
                    <a:pt x="5797" y="3119"/>
                    <a:pt x="5797" y="2899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62"/>
            <p:cNvSpPr/>
            <p:nvPr/>
          </p:nvSpPr>
          <p:spPr>
            <a:xfrm>
              <a:off x="-8169775" y="3174500"/>
              <a:ext cx="267825" cy="129975"/>
            </a:xfrm>
            <a:custGeom>
              <a:avLst/>
              <a:gdLst/>
              <a:ahLst/>
              <a:cxnLst/>
              <a:rect l="l" t="t" r="r" b="b"/>
              <a:pathLst>
                <a:path w="10713" h="5199" extrusionOk="0">
                  <a:moveTo>
                    <a:pt x="1639" y="1"/>
                  </a:moveTo>
                  <a:cubicBezTo>
                    <a:pt x="757" y="1"/>
                    <a:pt x="1" y="725"/>
                    <a:pt x="1" y="1639"/>
                  </a:cubicBezTo>
                  <a:lnTo>
                    <a:pt x="1" y="2080"/>
                  </a:lnTo>
                  <a:cubicBezTo>
                    <a:pt x="1" y="2301"/>
                    <a:pt x="190" y="2521"/>
                    <a:pt x="379" y="2521"/>
                  </a:cubicBezTo>
                  <a:lnTo>
                    <a:pt x="2521" y="2521"/>
                  </a:lnTo>
                  <a:lnTo>
                    <a:pt x="3057" y="5199"/>
                  </a:lnTo>
                  <a:cubicBezTo>
                    <a:pt x="3529" y="5073"/>
                    <a:pt x="4002" y="4978"/>
                    <a:pt x="4537" y="4978"/>
                  </a:cubicBezTo>
                  <a:lnTo>
                    <a:pt x="6176" y="4978"/>
                  </a:lnTo>
                  <a:cubicBezTo>
                    <a:pt x="6680" y="4978"/>
                    <a:pt x="7152" y="5073"/>
                    <a:pt x="7625" y="5199"/>
                  </a:cubicBezTo>
                  <a:lnTo>
                    <a:pt x="8192" y="2521"/>
                  </a:lnTo>
                  <a:lnTo>
                    <a:pt x="10303" y="2521"/>
                  </a:lnTo>
                  <a:cubicBezTo>
                    <a:pt x="10555" y="2521"/>
                    <a:pt x="10712" y="2301"/>
                    <a:pt x="10712" y="2080"/>
                  </a:cubicBezTo>
                  <a:lnTo>
                    <a:pt x="10712" y="1639"/>
                  </a:lnTo>
                  <a:cubicBezTo>
                    <a:pt x="10712" y="725"/>
                    <a:pt x="9956" y="1"/>
                    <a:pt x="9042" y="1"/>
                  </a:cubicBezTo>
                  <a:cubicBezTo>
                    <a:pt x="8160" y="1"/>
                    <a:pt x="7404" y="725"/>
                    <a:pt x="7404" y="1639"/>
                  </a:cubicBezTo>
                  <a:lnTo>
                    <a:pt x="7310" y="1639"/>
                  </a:lnTo>
                  <a:cubicBezTo>
                    <a:pt x="6617" y="1639"/>
                    <a:pt x="5892" y="1891"/>
                    <a:pt x="5325" y="2364"/>
                  </a:cubicBezTo>
                  <a:cubicBezTo>
                    <a:pt x="4852" y="1891"/>
                    <a:pt x="4128" y="1639"/>
                    <a:pt x="3372" y="1639"/>
                  </a:cubicBezTo>
                  <a:lnTo>
                    <a:pt x="3309" y="1639"/>
                  </a:lnTo>
                  <a:cubicBezTo>
                    <a:pt x="3309" y="725"/>
                    <a:pt x="2552" y="1"/>
                    <a:pt x="1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9" name="Google Shape;8439;p63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Nature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0" name="Google Shape;8440;p63"/>
          <p:cNvSpPr/>
          <p:nvPr/>
        </p:nvSpPr>
        <p:spPr>
          <a:xfrm>
            <a:off x="801940" y="1691070"/>
            <a:ext cx="343404" cy="44699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41" name="Google Shape;8441;p63"/>
          <p:cNvGrpSpPr/>
          <p:nvPr/>
        </p:nvGrpSpPr>
        <p:grpSpPr>
          <a:xfrm>
            <a:off x="748855" y="2243507"/>
            <a:ext cx="452798" cy="449473"/>
            <a:chOff x="-21322300" y="3693325"/>
            <a:chExt cx="306400" cy="304150"/>
          </a:xfrm>
        </p:grpSpPr>
        <p:sp>
          <p:nvSpPr>
            <p:cNvPr id="8442" name="Google Shape;8442;p63"/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63"/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63"/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63"/>
            <p:cNvSpPr/>
            <p:nvPr/>
          </p:nvSpPr>
          <p:spPr>
            <a:xfrm>
              <a:off x="-21322300" y="3703775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6" name="Google Shape;8446;p63"/>
          <p:cNvGrpSpPr/>
          <p:nvPr/>
        </p:nvGrpSpPr>
        <p:grpSpPr>
          <a:xfrm>
            <a:off x="748263" y="2810244"/>
            <a:ext cx="453980" cy="422540"/>
            <a:chOff x="-21322300" y="4077125"/>
            <a:chExt cx="307200" cy="285925"/>
          </a:xfrm>
        </p:grpSpPr>
        <p:sp>
          <p:nvSpPr>
            <p:cNvPr id="8447" name="Google Shape;8447;p63"/>
            <p:cNvSpPr/>
            <p:nvPr/>
          </p:nvSpPr>
          <p:spPr>
            <a:xfrm>
              <a:off x="-21177375" y="407712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63"/>
            <p:cNvSpPr/>
            <p:nvPr/>
          </p:nvSpPr>
          <p:spPr>
            <a:xfrm>
              <a:off x="-21279775" y="4117475"/>
              <a:ext cx="46500" cy="44525"/>
            </a:xfrm>
            <a:custGeom>
              <a:avLst/>
              <a:gdLst/>
              <a:ahLst/>
              <a:cxnLst/>
              <a:rect l="l" t="t" r="r" b="b"/>
              <a:pathLst>
                <a:path w="1860" h="178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63"/>
            <p:cNvSpPr/>
            <p:nvPr/>
          </p:nvSpPr>
          <p:spPr>
            <a:xfrm>
              <a:off x="-21103350" y="4117475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63"/>
            <p:cNvSpPr/>
            <p:nvPr/>
          </p:nvSpPr>
          <p:spPr>
            <a:xfrm>
              <a:off x="-21137225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63"/>
            <p:cNvSpPr/>
            <p:nvPr/>
          </p:nvSpPr>
          <p:spPr>
            <a:xfrm>
              <a:off x="-21227800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63"/>
            <p:cNvSpPr/>
            <p:nvPr/>
          </p:nvSpPr>
          <p:spPr>
            <a:xfrm>
              <a:off x="-21319950" y="4219675"/>
              <a:ext cx="53600" cy="18150"/>
            </a:xfrm>
            <a:custGeom>
              <a:avLst/>
              <a:gdLst/>
              <a:ahLst/>
              <a:cxnLst/>
              <a:rect l="l" t="t" r="r" b="b"/>
              <a:pathLst>
                <a:path w="214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63"/>
            <p:cNvSpPr/>
            <p:nvPr/>
          </p:nvSpPr>
          <p:spPr>
            <a:xfrm>
              <a:off x="-21070275" y="42196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63"/>
            <p:cNvSpPr/>
            <p:nvPr/>
          </p:nvSpPr>
          <p:spPr>
            <a:xfrm>
              <a:off x="-21078925" y="4171825"/>
              <a:ext cx="37025" cy="25175"/>
            </a:xfrm>
            <a:custGeom>
              <a:avLst/>
              <a:gdLst/>
              <a:ahLst/>
              <a:cxnLst/>
              <a:rect l="l" t="t" r="r" b="b"/>
              <a:pathLst>
                <a:path w="1481" h="1007" extrusionOk="0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63"/>
            <p:cNvSpPr/>
            <p:nvPr/>
          </p:nvSpPr>
          <p:spPr>
            <a:xfrm>
              <a:off x="-21294750" y="4172625"/>
              <a:ext cx="37850" cy="25150"/>
            </a:xfrm>
            <a:custGeom>
              <a:avLst/>
              <a:gdLst/>
              <a:ahLst/>
              <a:cxnLst/>
              <a:rect l="l" t="t" r="r" b="b"/>
              <a:pathLst>
                <a:path w="1514" h="1006" extrusionOk="0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63"/>
            <p:cNvSpPr/>
            <p:nvPr/>
          </p:nvSpPr>
          <p:spPr>
            <a:xfrm>
              <a:off x="-21321525" y="4328375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63"/>
            <p:cNvSpPr/>
            <p:nvPr/>
          </p:nvSpPr>
          <p:spPr>
            <a:xfrm>
              <a:off x="-21321525" y="4292150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63"/>
            <p:cNvSpPr/>
            <p:nvPr/>
          </p:nvSpPr>
          <p:spPr>
            <a:xfrm>
              <a:off x="-21322300" y="4148000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9" name="Google Shape;8459;p63"/>
          <p:cNvGrpSpPr/>
          <p:nvPr/>
        </p:nvGrpSpPr>
        <p:grpSpPr>
          <a:xfrm>
            <a:off x="3525440" y="1689128"/>
            <a:ext cx="451653" cy="450212"/>
            <a:chOff x="-19394200" y="3333800"/>
            <a:chExt cx="305625" cy="304650"/>
          </a:xfrm>
        </p:grpSpPr>
        <p:sp>
          <p:nvSpPr>
            <p:cNvPr id="8460" name="Google Shape;8460;p63"/>
            <p:cNvSpPr/>
            <p:nvPr/>
          </p:nvSpPr>
          <p:spPr>
            <a:xfrm>
              <a:off x="-19206750" y="3495850"/>
              <a:ext cx="82725" cy="18150"/>
            </a:xfrm>
            <a:custGeom>
              <a:avLst/>
              <a:gdLst/>
              <a:ahLst/>
              <a:cxnLst/>
              <a:rect l="l" t="t" r="r" b="b"/>
              <a:pathLst>
                <a:path w="3309" h="726" extrusionOk="0">
                  <a:moveTo>
                    <a:pt x="1" y="1"/>
                  </a:moveTo>
                  <a:cubicBezTo>
                    <a:pt x="158" y="190"/>
                    <a:pt x="284" y="442"/>
                    <a:pt x="316" y="725"/>
                  </a:cubicBezTo>
                  <a:lnTo>
                    <a:pt x="2836" y="725"/>
                  </a:lnTo>
                  <a:cubicBezTo>
                    <a:pt x="3309" y="725"/>
                    <a:pt x="3309" y="1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63"/>
            <p:cNvSpPr/>
            <p:nvPr/>
          </p:nvSpPr>
          <p:spPr>
            <a:xfrm>
              <a:off x="-19205950" y="3532875"/>
              <a:ext cx="64600" cy="17350"/>
            </a:xfrm>
            <a:custGeom>
              <a:avLst/>
              <a:gdLst/>
              <a:ahLst/>
              <a:cxnLst/>
              <a:rect l="l" t="t" r="r" b="b"/>
              <a:pathLst>
                <a:path w="2584" h="694" extrusionOk="0">
                  <a:moveTo>
                    <a:pt x="315" y="0"/>
                  </a:moveTo>
                  <a:cubicBezTo>
                    <a:pt x="252" y="252"/>
                    <a:pt x="126" y="504"/>
                    <a:pt x="0" y="693"/>
                  </a:cubicBezTo>
                  <a:lnTo>
                    <a:pt x="2111" y="693"/>
                  </a:lnTo>
                  <a:cubicBezTo>
                    <a:pt x="2583" y="693"/>
                    <a:pt x="2583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63"/>
            <p:cNvSpPr/>
            <p:nvPr/>
          </p:nvSpPr>
          <p:spPr>
            <a:xfrm>
              <a:off x="-19323325" y="3568325"/>
              <a:ext cx="163850" cy="17350"/>
            </a:xfrm>
            <a:custGeom>
              <a:avLst/>
              <a:gdLst/>
              <a:ahLst/>
              <a:cxnLst/>
              <a:rect l="l" t="t" r="r" b="b"/>
              <a:pathLst>
                <a:path w="6554" h="694" extrusionOk="0">
                  <a:moveTo>
                    <a:pt x="379" y="0"/>
                  </a:moveTo>
                  <a:cubicBezTo>
                    <a:pt x="221" y="0"/>
                    <a:pt x="95" y="95"/>
                    <a:pt x="32" y="252"/>
                  </a:cubicBezTo>
                  <a:cubicBezTo>
                    <a:pt x="1" y="410"/>
                    <a:pt x="95" y="693"/>
                    <a:pt x="379" y="693"/>
                  </a:cubicBezTo>
                  <a:lnTo>
                    <a:pt x="6081" y="693"/>
                  </a:lnTo>
                  <a:cubicBezTo>
                    <a:pt x="6554" y="693"/>
                    <a:pt x="6554" y="0"/>
                    <a:pt x="6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63"/>
            <p:cNvSpPr/>
            <p:nvPr/>
          </p:nvSpPr>
          <p:spPr>
            <a:xfrm>
              <a:off x="-19343000" y="3460400"/>
              <a:ext cx="201650" cy="18150"/>
            </a:xfrm>
            <a:custGeom>
              <a:avLst/>
              <a:gdLst/>
              <a:ahLst/>
              <a:cxnLst/>
              <a:rect l="l" t="t" r="r" b="b"/>
              <a:pathLst>
                <a:path w="8066" h="726" extrusionOk="0">
                  <a:moveTo>
                    <a:pt x="473" y="1"/>
                  </a:moveTo>
                  <a:cubicBezTo>
                    <a:pt x="0" y="1"/>
                    <a:pt x="0" y="726"/>
                    <a:pt x="473" y="726"/>
                  </a:cubicBezTo>
                  <a:lnTo>
                    <a:pt x="7593" y="726"/>
                  </a:lnTo>
                  <a:cubicBezTo>
                    <a:pt x="8065" y="726"/>
                    <a:pt x="8065" y="1"/>
                    <a:pt x="75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63"/>
            <p:cNvSpPr/>
            <p:nvPr/>
          </p:nvSpPr>
          <p:spPr>
            <a:xfrm>
              <a:off x="-19361125" y="3495850"/>
              <a:ext cx="82725" cy="18150"/>
            </a:xfrm>
            <a:custGeom>
              <a:avLst/>
              <a:gdLst/>
              <a:ahLst/>
              <a:cxnLst/>
              <a:rect l="l" t="t" r="r" b="b"/>
              <a:pathLst>
                <a:path w="3309" h="726" extrusionOk="0">
                  <a:moveTo>
                    <a:pt x="473" y="1"/>
                  </a:moveTo>
                  <a:cubicBezTo>
                    <a:pt x="1" y="1"/>
                    <a:pt x="1" y="725"/>
                    <a:pt x="473" y="725"/>
                  </a:cubicBezTo>
                  <a:lnTo>
                    <a:pt x="2994" y="725"/>
                  </a:lnTo>
                  <a:cubicBezTo>
                    <a:pt x="3025" y="473"/>
                    <a:pt x="3151" y="253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63"/>
            <p:cNvSpPr/>
            <p:nvPr/>
          </p:nvSpPr>
          <p:spPr>
            <a:xfrm>
              <a:off x="-19305200" y="3603750"/>
              <a:ext cx="124475" cy="34700"/>
            </a:xfrm>
            <a:custGeom>
              <a:avLst/>
              <a:gdLst/>
              <a:ahLst/>
              <a:cxnLst/>
              <a:rect l="l" t="t" r="r" b="b"/>
              <a:pathLst>
                <a:path w="4979" h="1388" extrusionOk="0">
                  <a:moveTo>
                    <a:pt x="95" y="1"/>
                  </a:moveTo>
                  <a:cubicBezTo>
                    <a:pt x="63" y="95"/>
                    <a:pt x="0" y="221"/>
                    <a:pt x="0" y="347"/>
                  </a:cubicBezTo>
                  <a:cubicBezTo>
                    <a:pt x="0" y="946"/>
                    <a:pt x="473" y="1387"/>
                    <a:pt x="1072" y="1387"/>
                  </a:cubicBezTo>
                  <a:lnTo>
                    <a:pt x="3907" y="1387"/>
                  </a:lnTo>
                  <a:cubicBezTo>
                    <a:pt x="4506" y="1387"/>
                    <a:pt x="4978" y="946"/>
                    <a:pt x="4978" y="347"/>
                  </a:cubicBezTo>
                  <a:cubicBezTo>
                    <a:pt x="4978" y="221"/>
                    <a:pt x="4947" y="95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63"/>
            <p:cNvSpPr/>
            <p:nvPr/>
          </p:nvSpPr>
          <p:spPr>
            <a:xfrm>
              <a:off x="-19269750" y="3495850"/>
              <a:ext cx="54350" cy="53575"/>
            </a:xfrm>
            <a:custGeom>
              <a:avLst/>
              <a:gdLst/>
              <a:ahLst/>
              <a:cxnLst/>
              <a:rect l="l" t="t" r="r" b="b"/>
              <a:pathLst>
                <a:path w="2174" h="2143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670"/>
                    <a:pt x="473" y="2143"/>
                    <a:pt x="1071" y="2143"/>
                  </a:cubicBezTo>
                  <a:cubicBezTo>
                    <a:pt x="1670" y="2143"/>
                    <a:pt x="2142" y="1670"/>
                    <a:pt x="2142" y="1072"/>
                  </a:cubicBezTo>
                  <a:cubicBezTo>
                    <a:pt x="2174" y="536"/>
                    <a:pt x="167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63"/>
            <p:cNvSpPr/>
            <p:nvPr/>
          </p:nvSpPr>
          <p:spPr>
            <a:xfrm>
              <a:off x="-19394200" y="3333800"/>
              <a:ext cx="305625" cy="107725"/>
            </a:xfrm>
            <a:custGeom>
              <a:avLst/>
              <a:gdLst/>
              <a:ahLst/>
              <a:cxnLst/>
              <a:rect l="l" t="t" r="r" b="b"/>
              <a:pathLst>
                <a:path w="12225" h="4309" extrusionOk="0">
                  <a:moveTo>
                    <a:pt x="8916" y="1"/>
                  </a:moveTo>
                  <a:cubicBezTo>
                    <a:pt x="8830" y="1"/>
                    <a:pt x="8743" y="40"/>
                    <a:pt x="8664" y="119"/>
                  </a:cubicBezTo>
                  <a:cubicBezTo>
                    <a:pt x="8507" y="276"/>
                    <a:pt x="8507" y="465"/>
                    <a:pt x="8664" y="623"/>
                  </a:cubicBezTo>
                  <a:lnTo>
                    <a:pt x="9483" y="1442"/>
                  </a:lnTo>
                  <a:lnTo>
                    <a:pt x="347" y="1442"/>
                  </a:lnTo>
                  <a:cubicBezTo>
                    <a:pt x="158" y="1442"/>
                    <a:pt x="0" y="1599"/>
                    <a:pt x="0" y="1820"/>
                  </a:cubicBezTo>
                  <a:cubicBezTo>
                    <a:pt x="0" y="2009"/>
                    <a:pt x="158" y="2166"/>
                    <a:pt x="347" y="2166"/>
                  </a:cubicBezTo>
                  <a:lnTo>
                    <a:pt x="1639" y="2166"/>
                  </a:lnTo>
                  <a:lnTo>
                    <a:pt x="819" y="2986"/>
                  </a:lnTo>
                  <a:cubicBezTo>
                    <a:pt x="662" y="3143"/>
                    <a:pt x="662" y="3332"/>
                    <a:pt x="819" y="3490"/>
                  </a:cubicBezTo>
                  <a:cubicBezTo>
                    <a:pt x="898" y="3568"/>
                    <a:pt x="985" y="3608"/>
                    <a:pt x="1072" y="3608"/>
                  </a:cubicBezTo>
                  <a:cubicBezTo>
                    <a:pt x="1158" y="3608"/>
                    <a:pt x="1245" y="3568"/>
                    <a:pt x="1324" y="3490"/>
                  </a:cubicBezTo>
                  <a:lnTo>
                    <a:pt x="2678" y="2166"/>
                  </a:lnTo>
                  <a:lnTo>
                    <a:pt x="5734" y="2166"/>
                  </a:lnTo>
                  <a:lnTo>
                    <a:pt x="5734" y="2923"/>
                  </a:lnTo>
                  <a:lnTo>
                    <a:pt x="3970" y="2923"/>
                  </a:lnTo>
                  <a:cubicBezTo>
                    <a:pt x="3371" y="2923"/>
                    <a:pt x="2899" y="3395"/>
                    <a:pt x="2899" y="3962"/>
                  </a:cubicBezTo>
                  <a:cubicBezTo>
                    <a:pt x="2899" y="4088"/>
                    <a:pt x="2930" y="4214"/>
                    <a:pt x="2993" y="4309"/>
                  </a:cubicBezTo>
                  <a:lnTo>
                    <a:pt x="9294" y="4309"/>
                  </a:lnTo>
                  <a:cubicBezTo>
                    <a:pt x="9326" y="4214"/>
                    <a:pt x="9357" y="4088"/>
                    <a:pt x="9357" y="3962"/>
                  </a:cubicBezTo>
                  <a:cubicBezTo>
                    <a:pt x="9357" y="3395"/>
                    <a:pt x="8885" y="2923"/>
                    <a:pt x="8286" y="2923"/>
                  </a:cubicBezTo>
                  <a:lnTo>
                    <a:pt x="6522" y="2923"/>
                  </a:lnTo>
                  <a:lnTo>
                    <a:pt x="6522" y="2166"/>
                  </a:lnTo>
                  <a:lnTo>
                    <a:pt x="11878" y="2166"/>
                  </a:lnTo>
                  <a:cubicBezTo>
                    <a:pt x="12067" y="2166"/>
                    <a:pt x="12224" y="2009"/>
                    <a:pt x="12224" y="1820"/>
                  </a:cubicBezTo>
                  <a:cubicBezTo>
                    <a:pt x="12224" y="1599"/>
                    <a:pt x="12004" y="1442"/>
                    <a:pt x="11815" y="1442"/>
                  </a:cubicBezTo>
                  <a:lnTo>
                    <a:pt x="10492" y="1442"/>
                  </a:lnTo>
                  <a:lnTo>
                    <a:pt x="9168" y="119"/>
                  </a:lnTo>
                  <a:cubicBezTo>
                    <a:pt x="9090" y="40"/>
                    <a:pt x="9003" y="1"/>
                    <a:pt x="89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63"/>
            <p:cNvSpPr/>
            <p:nvPr/>
          </p:nvSpPr>
          <p:spPr>
            <a:xfrm>
              <a:off x="-19341425" y="3532875"/>
              <a:ext cx="63025" cy="17350"/>
            </a:xfrm>
            <a:custGeom>
              <a:avLst/>
              <a:gdLst/>
              <a:ahLst/>
              <a:cxnLst/>
              <a:rect l="l" t="t" r="r" b="b"/>
              <a:pathLst>
                <a:path w="2521" h="694" extrusionOk="0">
                  <a:moveTo>
                    <a:pt x="410" y="0"/>
                  </a:moveTo>
                  <a:cubicBezTo>
                    <a:pt x="221" y="0"/>
                    <a:pt x="32" y="158"/>
                    <a:pt x="32" y="252"/>
                  </a:cubicBezTo>
                  <a:cubicBezTo>
                    <a:pt x="0" y="410"/>
                    <a:pt x="126" y="693"/>
                    <a:pt x="410" y="693"/>
                  </a:cubicBezTo>
                  <a:lnTo>
                    <a:pt x="2521" y="693"/>
                  </a:lnTo>
                  <a:cubicBezTo>
                    <a:pt x="2363" y="473"/>
                    <a:pt x="2237" y="221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9" name="Google Shape;8469;p63"/>
          <p:cNvGrpSpPr/>
          <p:nvPr/>
        </p:nvGrpSpPr>
        <p:grpSpPr>
          <a:xfrm>
            <a:off x="3524276" y="2243580"/>
            <a:ext cx="453980" cy="449325"/>
            <a:chOff x="-19396575" y="3708500"/>
            <a:chExt cx="307200" cy="304050"/>
          </a:xfrm>
        </p:grpSpPr>
        <p:sp>
          <p:nvSpPr>
            <p:cNvPr id="8470" name="Google Shape;8470;p63"/>
            <p:cNvSpPr/>
            <p:nvPr/>
          </p:nvSpPr>
          <p:spPr>
            <a:xfrm>
              <a:off x="-19215425" y="3708500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19" y="1"/>
                  </a:moveTo>
                  <a:cubicBezTo>
                    <a:pt x="631" y="1"/>
                    <a:pt x="1" y="631"/>
                    <a:pt x="1" y="1419"/>
                  </a:cubicBezTo>
                  <a:cubicBezTo>
                    <a:pt x="1" y="2206"/>
                    <a:pt x="631" y="2836"/>
                    <a:pt x="1419" y="2836"/>
                  </a:cubicBezTo>
                  <a:cubicBezTo>
                    <a:pt x="2206" y="2836"/>
                    <a:pt x="2836" y="2206"/>
                    <a:pt x="2836" y="1419"/>
                  </a:cubicBezTo>
                  <a:cubicBezTo>
                    <a:pt x="2836" y="631"/>
                    <a:pt x="2175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63"/>
            <p:cNvSpPr/>
            <p:nvPr/>
          </p:nvSpPr>
          <p:spPr>
            <a:xfrm>
              <a:off x="-19396575" y="3773100"/>
              <a:ext cx="277275" cy="239450"/>
            </a:xfrm>
            <a:custGeom>
              <a:avLst/>
              <a:gdLst/>
              <a:ahLst/>
              <a:cxnLst/>
              <a:rect l="l" t="t" r="r" b="b"/>
              <a:pathLst>
                <a:path w="11091" h="9578" extrusionOk="0">
                  <a:moveTo>
                    <a:pt x="5073" y="6207"/>
                  </a:moveTo>
                  <a:lnTo>
                    <a:pt x="5073" y="6774"/>
                  </a:lnTo>
                  <a:lnTo>
                    <a:pt x="4380" y="6774"/>
                  </a:lnTo>
                  <a:lnTo>
                    <a:pt x="5073" y="6207"/>
                  </a:lnTo>
                  <a:close/>
                  <a:moveTo>
                    <a:pt x="6806" y="0"/>
                  </a:moveTo>
                  <a:lnTo>
                    <a:pt x="6806" y="0"/>
                  </a:lnTo>
                  <a:cubicBezTo>
                    <a:pt x="6711" y="662"/>
                    <a:pt x="6900" y="1355"/>
                    <a:pt x="7373" y="1891"/>
                  </a:cubicBezTo>
                  <a:lnTo>
                    <a:pt x="8759" y="3371"/>
                  </a:lnTo>
                  <a:cubicBezTo>
                    <a:pt x="8917" y="3623"/>
                    <a:pt x="8759" y="3938"/>
                    <a:pt x="8444" y="3938"/>
                  </a:cubicBezTo>
                  <a:lnTo>
                    <a:pt x="7814" y="3938"/>
                  </a:lnTo>
                  <a:cubicBezTo>
                    <a:pt x="7499" y="2552"/>
                    <a:pt x="6459" y="1450"/>
                    <a:pt x="5136" y="1166"/>
                  </a:cubicBezTo>
                  <a:cubicBezTo>
                    <a:pt x="4862" y="1101"/>
                    <a:pt x="4592" y="1070"/>
                    <a:pt x="4326" y="1070"/>
                  </a:cubicBezTo>
                  <a:cubicBezTo>
                    <a:pt x="3557" y="1070"/>
                    <a:pt x="2831" y="1335"/>
                    <a:pt x="2175" y="1828"/>
                  </a:cubicBezTo>
                  <a:cubicBezTo>
                    <a:pt x="1419" y="2426"/>
                    <a:pt x="946" y="3245"/>
                    <a:pt x="851" y="4159"/>
                  </a:cubicBezTo>
                  <a:cubicBezTo>
                    <a:pt x="1135" y="4001"/>
                    <a:pt x="1513" y="3907"/>
                    <a:pt x="1860" y="3907"/>
                  </a:cubicBezTo>
                  <a:lnTo>
                    <a:pt x="2238" y="3907"/>
                  </a:lnTo>
                  <a:cubicBezTo>
                    <a:pt x="2427" y="3088"/>
                    <a:pt x="3120" y="2489"/>
                    <a:pt x="4002" y="2489"/>
                  </a:cubicBezTo>
                  <a:lnTo>
                    <a:pt x="4695" y="2489"/>
                  </a:lnTo>
                  <a:cubicBezTo>
                    <a:pt x="4884" y="2489"/>
                    <a:pt x="5042" y="2647"/>
                    <a:pt x="5042" y="2867"/>
                  </a:cubicBezTo>
                  <a:cubicBezTo>
                    <a:pt x="5042" y="3056"/>
                    <a:pt x="4884" y="3214"/>
                    <a:pt x="4695" y="3214"/>
                  </a:cubicBezTo>
                  <a:lnTo>
                    <a:pt x="4002" y="3214"/>
                  </a:lnTo>
                  <a:cubicBezTo>
                    <a:pt x="3498" y="3214"/>
                    <a:pt x="3120" y="3529"/>
                    <a:pt x="2962" y="3907"/>
                  </a:cubicBezTo>
                  <a:lnTo>
                    <a:pt x="5420" y="3907"/>
                  </a:lnTo>
                  <a:cubicBezTo>
                    <a:pt x="5609" y="3907"/>
                    <a:pt x="5766" y="4064"/>
                    <a:pt x="5766" y="4285"/>
                  </a:cubicBezTo>
                  <a:cubicBezTo>
                    <a:pt x="5766" y="4474"/>
                    <a:pt x="5609" y="4632"/>
                    <a:pt x="5420" y="4632"/>
                  </a:cubicBezTo>
                  <a:lnTo>
                    <a:pt x="1828" y="4632"/>
                  </a:lnTo>
                  <a:cubicBezTo>
                    <a:pt x="883" y="4632"/>
                    <a:pt x="1" y="5388"/>
                    <a:pt x="64" y="6427"/>
                  </a:cubicBezTo>
                  <a:cubicBezTo>
                    <a:pt x="84" y="6633"/>
                    <a:pt x="239" y="6745"/>
                    <a:pt x="397" y="6745"/>
                  </a:cubicBezTo>
                  <a:cubicBezTo>
                    <a:pt x="481" y="6745"/>
                    <a:pt x="565" y="6713"/>
                    <a:pt x="631" y="6648"/>
                  </a:cubicBezTo>
                  <a:cubicBezTo>
                    <a:pt x="1041" y="6238"/>
                    <a:pt x="1576" y="6049"/>
                    <a:pt x="2143" y="6049"/>
                  </a:cubicBezTo>
                  <a:lnTo>
                    <a:pt x="4096" y="6049"/>
                  </a:lnTo>
                  <a:lnTo>
                    <a:pt x="3025" y="6837"/>
                  </a:lnTo>
                  <a:cubicBezTo>
                    <a:pt x="2773" y="7026"/>
                    <a:pt x="2931" y="7467"/>
                    <a:pt x="3246" y="7467"/>
                  </a:cubicBezTo>
                  <a:lnTo>
                    <a:pt x="5010" y="7467"/>
                  </a:lnTo>
                  <a:lnTo>
                    <a:pt x="5010" y="9231"/>
                  </a:lnTo>
                  <a:cubicBezTo>
                    <a:pt x="5010" y="9420"/>
                    <a:pt x="5168" y="9578"/>
                    <a:pt x="5357" y="9578"/>
                  </a:cubicBezTo>
                  <a:cubicBezTo>
                    <a:pt x="5577" y="9578"/>
                    <a:pt x="5735" y="9420"/>
                    <a:pt x="5735" y="9231"/>
                  </a:cubicBezTo>
                  <a:lnTo>
                    <a:pt x="5735" y="7467"/>
                  </a:lnTo>
                  <a:lnTo>
                    <a:pt x="6428" y="7467"/>
                  </a:lnTo>
                  <a:lnTo>
                    <a:pt x="6428" y="7814"/>
                  </a:lnTo>
                  <a:cubicBezTo>
                    <a:pt x="6428" y="8003"/>
                    <a:pt x="6585" y="8160"/>
                    <a:pt x="6774" y="8160"/>
                  </a:cubicBezTo>
                  <a:cubicBezTo>
                    <a:pt x="6995" y="8160"/>
                    <a:pt x="7152" y="8003"/>
                    <a:pt x="7152" y="7814"/>
                  </a:cubicBezTo>
                  <a:lnTo>
                    <a:pt x="7152" y="7120"/>
                  </a:lnTo>
                  <a:cubicBezTo>
                    <a:pt x="7152" y="6900"/>
                    <a:pt x="6995" y="6774"/>
                    <a:pt x="6774" y="6774"/>
                  </a:cubicBezTo>
                  <a:lnTo>
                    <a:pt x="5735" y="6774"/>
                  </a:lnTo>
                  <a:lnTo>
                    <a:pt x="5735" y="6049"/>
                  </a:lnTo>
                  <a:lnTo>
                    <a:pt x="8413" y="6049"/>
                  </a:lnTo>
                  <a:cubicBezTo>
                    <a:pt x="9295" y="6049"/>
                    <a:pt x="10177" y="5545"/>
                    <a:pt x="10587" y="4726"/>
                  </a:cubicBezTo>
                  <a:cubicBezTo>
                    <a:pt x="11091" y="3781"/>
                    <a:pt x="10902" y="2584"/>
                    <a:pt x="10208" y="1828"/>
                  </a:cubicBezTo>
                  <a:lnTo>
                    <a:pt x="9389" y="882"/>
                  </a:lnTo>
                  <a:cubicBezTo>
                    <a:pt x="9137" y="977"/>
                    <a:pt x="8917" y="1008"/>
                    <a:pt x="8633" y="1008"/>
                  </a:cubicBezTo>
                  <a:cubicBezTo>
                    <a:pt x="7846" y="1008"/>
                    <a:pt x="7184" y="567"/>
                    <a:pt x="68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63"/>
            <p:cNvSpPr/>
            <p:nvPr/>
          </p:nvSpPr>
          <p:spPr>
            <a:xfrm>
              <a:off x="-19140600" y="3727425"/>
              <a:ext cx="51225" cy="70550"/>
            </a:xfrm>
            <a:custGeom>
              <a:avLst/>
              <a:gdLst/>
              <a:ahLst/>
              <a:cxnLst/>
              <a:rect l="l" t="t" r="r" b="b"/>
              <a:pathLst>
                <a:path w="2049" h="2822" extrusionOk="0">
                  <a:moveTo>
                    <a:pt x="442" y="0"/>
                  </a:moveTo>
                  <a:lnTo>
                    <a:pt x="442" y="0"/>
                  </a:lnTo>
                  <a:cubicBezTo>
                    <a:pt x="505" y="252"/>
                    <a:pt x="568" y="441"/>
                    <a:pt x="568" y="725"/>
                  </a:cubicBezTo>
                  <a:cubicBezTo>
                    <a:pt x="568" y="1260"/>
                    <a:pt x="316" y="1764"/>
                    <a:pt x="1" y="2142"/>
                  </a:cubicBezTo>
                  <a:cubicBezTo>
                    <a:pt x="505" y="2174"/>
                    <a:pt x="1041" y="2363"/>
                    <a:pt x="1419" y="2709"/>
                  </a:cubicBezTo>
                  <a:cubicBezTo>
                    <a:pt x="1503" y="2793"/>
                    <a:pt x="1601" y="2821"/>
                    <a:pt x="1694" y="2821"/>
                  </a:cubicBezTo>
                  <a:cubicBezTo>
                    <a:pt x="1741" y="2821"/>
                    <a:pt x="1786" y="2814"/>
                    <a:pt x="1828" y="2804"/>
                  </a:cubicBezTo>
                  <a:cubicBezTo>
                    <a:pt x="1923" y="2741"/>
                    <a:pt x="2049" y="2615"/>
                    <a:pt x="2049" y="2489"/>
                  </a:cubicBezTo>
                  <a:lnTo>
                    <a:pt x="2049" y="1764"/>
                  </a:lnTo>
                  <a:cubicBezTo>
                    <a:pt x="2017" y="882"/>
                    <a:pt x="1293" y="126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3" name="Google Shape;8473;p63"/>
          <p:cNvGrpSpPr/>
          <p:nvPr/>
        </p:nvGrpSpPr>
        <p:grpSpPr>
          <a:xfrm>
            <a:off x="3518457" y="2796461"/>
            <a:ext cx="465618" cy="450101"/>
            <a:chOff x="-19394200" y="4084200"/>
            <a:chExt cx="315075" cy="304575"/>
          </a:xfrm>
        </p:grpSpPr>
        <p:sp>
          <p:nvSpPr>
            <p:cNvPr id="8474" name="Google Shape;8474;p63"/>
            <p:cNvSpPr/>
            <p:nvPr/>
          </p:nvSpPr>
          <p:spPr>
            <a:xfrm>
              <a:off x="-19185475" y="4234650"/>
              <a:ext cx="40175" cy="28375"/>
            </a:xfrm>
            <a:custGeom>
              <a:avLst/>
              <a:gdLst/>
              <a:ahLst/>
              <a:cxnLst/>
              <a:rect l="l" t="t" r="r" b="b"/>
              <a:pathLst>
                <a:path w="1607" h="1135" extrusionOk="0">
                  <a:moveTo>
                    <a:pt x="1134" y="0"/>
                  </a:moveTo>
                  <a:lnTo>
                    <a:pt x="0" y="1134"/>
                  </a:lnTo>
                  <a:lnTo>
                    <a:pt x="1607" y="1134"/>
                  </a:lnTo>
                  <a:cubicBezTo>
                    <a:pt x="1575" y="756"/>
                    <a:pt x="1418" y="347"/>
                    <a:pt x="11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63"/>
            <p:cNvSpPr/>
            <p:nvPr/>
          </p:nvSpPr>
          <p:spPr>
            <a:xfrm>
              <a:off x="-19244550" y="4293725"/>
              <a:ext cx="28375" cy="39400"/>
            </a:xfrm>
            <a:custGeom>
              <a:avLst/>
              <a:gdLst/>
              <a:ahLst/>
              <a:cxnLst/>
              <a:rect l="l" t="t" r="r" b="b"/>
              <a:pathLst>
                <a:path w="1135" h="1576" extrusionOk="0">
                  <a:moveTo>
                    <a:pt x="1134" y="0"/>
                  </a:moveTo>
                  <a:lnTo>
                    <a:pt x="0" y="1134"/>
                  </a:lnTo>
                  <a:cubicBezTo>
                    <a:pt x="315" y="1386"/>
                    <a:pt x="693" y="1512"/>
                    <a:pt x="1134" y="1575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63"/>
            <p:cNvSpPr/>
            <p:nvPr/>
          </p:nvSpPr>
          <p:spPr>
            <a:xfrm>
              <a:off x="-19280000" y="4201050"/>
              <a:ext cx="200875" cy="187725"/>
            </a:xfrm>
            <a:custGeom>
              <a:avLst/>
              <a:gdLst/>
              <a:ahLst/>
              <a:cxnLst/>
              <a:rect l="l" t="t" r="r" b="b"/>
              <a:pathLst>
                <a:path w="8035" h="7509" extrusionOk="0">
                  <a:moveTo>
                    <a:pt x="6410" y="1"/>
                  </a:moveTo>
                  <a:cubicBezTo>
                    <a:pt x="6316" y="1"/>
                    <a:pt x="6219" y="40"/>
                    <a:pt x="6144" y="115"/>
                  </a:cubicBezTo>
                  <a:lnTo>
                    <a:pt x="5388" y="872"/>
                  </a:lnTo>
                  <a:cubicBezTo>
                    <a:pt x="6459" y="2195"/>
                    <a:pt x="6302" y="4022"/>
                    <a:pt x="5136" y="5125"/>
                  </a:cubicBezTo>
                  <a:cubicBezTo>
                    <a:pt x="4533" y="5728"/>
                    <a:pt x="3723" y="6057"/>
                    <a:pt x="2891" y="6057"/>
                  </a:cubicBezTo>
                  <a:cubicBezTo>
                    <a:pt x="2201" y="6057"/>
                    <a:pt x="1497" y="5831"/>
                    <a:pt x="883" y="5345"/>
                  </a:cubicBezTo>
                  <a:lnTo>
                    <a:pt x="158" y="6101"/>
                  </a:lnTo>
                  <a:cubicBezTo>
                    <a:pt x="1" y="6259"/>
                    <a:pt x="1" y="6479"/>
                    <a:pt x="190" y="6637"/>
                  </a:cubicBezTo>
                  <a:cubicBezTo>
                    <a:pt x="991" y="7209"/>
                    <a:pt x="1954" y="7509"/>
                    <a:pt x="2924" y="7509"/>
                  </a:cubicBezTo>
                  <a:cubicBezTo>
                    <a:pt x="4090" y="7509"/>
                    <a:pt x="5264" y="7076"/>
                    <a:pt x="6176" y="6164"/>
                  </a:cubicBezTo>
                  <a:cubicBezTo>
                    <a:pt x="7877" y="4463"/>
                    <a:pt x="8034" y="2006"/>
                    <a:pt x="6680" y="147"/>
                  </a:cubicBezTo>
                  <a:cubicBezTo>
                    <a:pt x="6614" y="48"/>
                    <a:pt x="6513" y="1"/>
                    <a:pt x="6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63"/>
            <p:cNvSpPr/>
            <p:nvPr/>
          </p:nvSpPr>
          <p:spPr>
            <a:xfrm>
              <a:off x="-19197300" y="4293725"/>
              <a:ext cx="28375" cy="39400"/>
            </a:xfrm>
            <a:custGeom>
              <a:avLst/>
              <a:gdLst/>
              <a:ahLst/>
              <a:cxnLst/>
              <a:rect l="l" t="t" r="r" b="b"/>
              <a:pathLst>
                <a:path w="1135" h="1576" extrusionOk="0">
                  <a:moveTo>
                    <a:pt x="1" y="0"/>
                  </a:moveTo>
                  <a:lnTo>
                    <a:pt x="1" y="1575"/>
                  </a:lnTo>
                  <a:cubicBezTo>
                    <a:pt x="379" y="1512"/>
                    <a:pt x="788" y="1386"/>
                    <a:pt x="1135" y="1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63"/>
            <p:cNvSpPr/>
            <p:nvPr/>
          </p:nvSpPr>
          <p:spPr>
            <a:xfrm>
              <a:off x="-19394200" y="4084200"/>
              <a:ext cx="252850" cy="303275"/>
            </a:xfrm>
            <a:custGeom>
              <a:avLst/>
              <a:gdLst/>
              <a:ahLst/>
              <a:cxnLst/>
              <a:rect l="l" t="t" r="r" b="b"/>
              <a:pathLst>
                <a:path w="10114" h="12131" extrusionOk="0">
                  <a:moveTo>
                    <a:pt x="3938" y="1"/>
                  </a:moveTo>
                  <a:cubicBezTo>
                    <a:pt x="3718" y="1"/>
                    <a:pt x="3560" y="158"/>
                    <a:pt x="3560" y="347"/>
                  </a:cubicBezTo>
                  <a:cubicBezTo>
                    <a:pt x="3560" y="536"/>
                    <a:pt x="3718" y="694"/>
                    <a:pt x="3938" y="694"/>
                  </a:cubicBezTo>
                  <a:cubicBezTo>
                    <a:pt x="4411" y="694"/>
                    <a:pt x="4789" y="1040"/>
                    <a:pt x="4947" y="1481"/>
                  </a:cubicBezTo>
                  <a:cubicBezTo>
                    <a:pt x="2206" y="1670"/>
                    <a:pt x="0" y="4002"/>
                    <a:pt x="0" y="6806"/>
                  </a:cubicBezTo>
                  <a:cubicBezTo>
                    <a:pt x="0" y="9389"/>
                    <a:pt x="1922" y="11815"/>
                    <a:pt x="4758" y="12130"/>
                  </a:cubicBezTo>
                  <a:cubicBezTo>
                    <a:pt x="4411" y="11910"/>
                    <a:pt x="4033" y="11658"/>
                    <a:pt x="3718" y="11342"/>
                  </a:cubicBezTo>
                  <a:cubicBezTo>
                    <a:pt x="3560" y="11185"/>
                    <a:pt x="3560" y="10964"/>
                    <a:pt x="3718" y="10807"/>
                  </a:cubicBezTo>
                  <a:lnTo>
                    <a:pt x="10113" y="4411"/>
                  </a:lnTo>
                  <a:cubicBezTo>
                    <a:pt x="9231" y="2710"/>
                    <a:pt x="7593" y="1607"/>
                    <a:pt x="5671" y="1481"/>
                  </a:cubicBezTo>
                  <a:cubicBezTo>
                    <a:pt x="5514" y="662"/>
                    <a:pt x="4789" y="1"/>
                    <a:pt x="39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63"/>
            <p:cNvSpPr/>
            <p:nvPr/>
          </p:nvSpPr>
          <p:spPr>
            <a:xfrm>
              <a:off x="-19185475" y="4281100"/>
              <a:ext cx="40175" cy="28400"/>
            </a:xfrm>
            <a:custGeom>
              <a:avLst/>
              <a:gdLst/>
              <a:ahLst/>
              <a:cxnLst/>
              <a:rect l="l" t="t" r="r" b="b"/>
              <a:pathLst>
                <a:path w="1607" h="1136" extrusionOk="0">
                  <a:moveTo>
                    <a:pt x="0" y="1"/>
                  </a:moveTo>
                  <a:lnTo>
                    <a:pt x="1134" y="1135"/>
                  </a:lnTo>
                  <a:cubicBezTo>
                    <a:pt x="1418" y="820"/>
                    <a:pt x="1575" y="41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0" name="Google Shape;8480;p63"/>
          <p:cNvGrpSpPr/>
          <p:nvPr/>
        </p:nvGrpSpPr>
        <p:grpSpPr>
          <a:xfrm>
            <a:off x="6324167" y="1689001"/>
            <a:ext cx="400447" cy="450470"/>
            <a:chOff x="-17526750" y="3309200"/>
            <a:chExt cx="270975" cy="304825"/>
          </a:xfrm>
        </p:grpSpPr>
        <p:sp>
          <p:nvSpPr>
            <p:cNvPr id="8481" name="Google Shape;8481;p63"/>
            <p:cNvSpPr/>
            <p:nvPr/>
          </p:nvSpPr>
          <p:spPr>
            <a:xfrm>
              <a:off x="-17507050" y="3452525"/>
              <a:ext cx="232375" cy="161500"/>
            </a:xfrm>
            <a:custGeom>
              <a:avLst/>
              <a:gdLst/>
              <a:ahLst/>
              <a:cxnLst/>
              <a:rect l="l" t="t" r="r" b="b"/>
              <a:pathLst>
                <a:path w="9295" h="6460" extrusionOk="0">
                  <a:moveTo>
                    <a:pt x="1765" y="725"/>
                  </a:moveTo>
                  <a:cubicBezTo>
                    <a:pt x="1954" y="725"/>
                    <a:pt x="2111" y="883"/>
                    <a:pt x="2111" y="1072"/>
                  </a:cubicBezTo>
                  <a:cubicBezTo>
                    <a:pt x="2111" y="1261"/>
                    <a:pt x="1954" y="1419"/>
                    <a:pt x="1765" y="1419"/>
                  </a:cubicBezTo>
                  <a:cubicBezTo>
                    <a:pt x="1575" y="1419"/>
                    <a:pt x="1418" y="1261"/>
                    <a:pt x="1418" y="1072"/>
                  </a:cubicBezTo>
                  <a:cubicBezTo>
                    <a:pt x="1418" y="883"/>
                    <a:pt x="1575" y="725"/>
                    <a:pt x="1765" y="725"/>
                  </a:cubicBezTo>
                  <a:close/>
                  <a:moveTo>
                    <a:pt x="3214" y="725"/>
                  </a:moveTo>
                  <a:cubicBezTo>
                    <a:pt x="3434" y="725"/>
                    <a:pt x="3592" y="883"/>
                    <a:pt x="3592" y="1072"/>
                  </a:cubicBezTo>
                  <a:cubicBezTo>
                    <a:pt x="3592" y="1261"/>
                    <a:pt x="3434" y="1419"/>
                    <a:pt x="3214" y="1419"/>
                  </a:cubicBezTo>
                  <a:cubicBezTo>
                    <a:pt x="3025" y="1419"/>
                    <a:pt x="2867" y="1261"/>
                    <a:pt x="2867" y="1072"/>
                  </a:cubicBezTo>
                  <a:cubicBezTo>
                    <a:pt x="2867" y="883"/>
                    <a:pt x="3025" y="725"/>
                    <a:pt x="3214" y="725"/>
                  </a:cubicBezTo>
                  <a:close/>
                  <a:moveTo>
                    <a:pt x="2521" y="1419"/>
                  </a:moveTo>
                  <a:cubicBezTo>
                    <a:pt x="2710" y="1419"/>
                    <a:pt x="2867" y="1576"/>
                    <a:pt x="2867" y="1797"/>
                  </a:cubicBezTo>
                  <a:cubicBezTo>
                    <a:pt x="2867" y="1986"/>
                    <a:pt x="2710" y="2143"/>
                    <a:pt x="2521" y="2143"/>
                  </a:cubicBezTo>
                  <a:cubicBezTo>
                    <a:pt x="2332" y="2143"/>
                    <a:pt x="2174" y="1986"/>
                    <a:pt x="2174" y="1797"/>
                  </a:cubicBezTo>
                  <a:cubicBezTo>
                    <a:pt x="2111" y="1576"/>
                    <a:pt x="2332" y="1419"/>
                    <a:pt x="2521" y="1419"/>
                  </a:cubicBezTo>
                  <a:close/>
                  <a:moveTo>
                    <a:pt x="32" y="1"/>
                  </a:moveTo>
                  <a:lnTo>
                    <a:pt x="32" y="127"/>
                  </a:lnTo>
                  <a:lnTo>
                    <a:pt x="0" y="127"/>
                  </a:lnTo>
                  <a:cubicBezTo>
                    <a:pt x="0" y="2962"/>
                    <a:pt x="1796" y="5514"/>
                    <a:pt x="4537" y="6428"/>
                  </a:cubicBezTo>
                  <a:cubicBezTo>
                    <a:pt x="4568" y="6428"/>
                    <a:pt x="4600" y="6459"/>
                    <a:pt x="4631" y="6459"/>
                  </a:cubicBezTo>
                  <a:cubicBezTo>
                    <a:pt x="4694" y="6459"/>
                    <a:pt x="4726" y="6459"/>
                    <a:pt x="4757" y="6428"/>
                  </a:cubicBezTo>
                  <a:cubicBezTo>
                    <a:pt x="7467" y="5514"/>
                    <a:pt x="9294" y="2962"/>
                    <a:pt x="9294" y="127"/>
                  </a:cubicBezTo>
                  <a:lnTo>
                    <a:pt x="92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63"/>
            <p:cNvSpPr/>
            <p:nvPr/>
          </p:nvSpPr>
          <p:spPr>
            <a:xfrm>
              <a:off x="-17417275" y="3309200"/>
              <a:ext cx="52800" cy="54350"/>
            </a:xfrm>
            <a:custGeom>
              <a:avLst/>
              <a:gdLst/>
              <a:ahLst/>
              <a:cxnLst/>
              <a:rect l="l" t="t" r="r" b="b"/>
              <a:pathLst>
                <a:path w="2112" h="217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103"/>
                  </a:lnTo>
                  <a:cubicBezTo>
                    <a:pt x="1" y="1701"/>
                    <a:pt x="473" y="2174"/>
                    <a:pt x="1040" y="2174"/>
                  </a:cubicBezTo>
                  <a:cubicBezTo>
                    <a:pt x="1639" y="2174"/>
                    <a:pt x="2112" y="1701"/>
                    <a:pt x="2112" y="1103"/>
                  </a:cubicBezTo>
                  <a:lnTo>
                    <a:pt x="2112" y="347"/>
                  </a:lnTo>
                  <a:cubicBezTo>
                    <a:pt x="2112" y="158"/>
                    <a:pt x="1954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63"/>
            <p:cNvSpPr/>
            <p:nvPr/>
          </p:nvSpPr>
          <p:spPr>
            <a:xfrm>
              <a:off x="-17456650" y="3369825"/>
              <a:ext cx="130775" cy="64625"/>
            </a:xfrm>
            <a:custGeom>
              <a:avLst/>
              <a:gdLst/>
              <a:ahLst/>
              <a:cxnLst/>
              <a:rect l="l" t="t" r="r" b="b"/>
              <a:pathLst>
                <a:path w="5231" h="2585" extrusionOk="0">
                  <a:moveTo>
                    <a:pt x="1450" y="1"/>
                  </a:moveTo>
                  <a:cubicBezTo>
                    <a:pt x="631" y="442"/>
                    <a:pt x="1" y="1419"/>
                    <a:pt x="158" y="2584"/>
                  </a:cubicBezTo>
                  <a:lnTo>
                    <a:pt x="5073" y="2584"/>
                  </a:lnTo>
                  <a:cubicBezTo>
                    <a:pt x="5230" y="1513"/>
                    <a:pt x="4663" y="473"/>
                    <a:pt x="3718" y="1"/>
                  </a:cubicBezTo>
                  <a:cubicBezTo>
                    <a:pt x="3403" y="284"/>
                    <a:pt x="3025" y="442"/>
                    <a:pt x="2584" y="442"/>
                  </a:cubicBezTo>
                  <a:cubicBezTo>
                    <a:pt x="2143" y="442"/>
                    <a:pt x="1765" y="284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63"/>
            <p:cNvSpPr/>
            <p:nvPr/>
          </p:nvSpPr>
          <p:spPr>
            <a:xfrm>
              <a:off x="-17526750" y="3344625"/>
              <a:ext cx="95325" cy="89825"/>
            </a:xfrm>
            <a:custGeom>
              <a:avLst/>
              <a:gdLst/>
              <a:ahLst/>
              <a:cxnLst/>
              <a:rect l="l" t="t" r="r" b="b"/>
              <a:pathLst>
                <a:path w="3813" h="3593" extrusionOk="0">
                  <a:moveTo>
                    <a:pt x="3277" y="1"/>
                  </a:moveTo>
                  <a:cubicBezTo>
                    <a:pt x="1891" y="1"/>
                    <a:pt x="662" y="851"/>
                    <a:pt x="221" y="2175"/>
                  </a:cubicBezTo>
                  <a:cubicBezTo>
                    <a:pt x="1" y="2836"/>
                    <a:pt x="536" y="3529"/>
                    <a:pt x="1261" y="3529"/>
                  </a:cubicBezTo>
                  <a:lnTo>
                    <a:pt x="2231" y="3529"/>
                  </a:lnTo>
                  <a:cubicBezTo>
                    <a:pt x="2102" y="2170"/>
                    <a:pt x="2820" y="1000"/>
                    <a:pt x="3813" y="442"/>
                  </a:cubicBezTo>
                  <a:cubicBezTo>
                    <a:pt x="3750" y="316"/>
                    <a:pt x="3687" y="158"/>
                    <a:pt x="3655" y="1"/>
                  </a:cubicBezTo>
                  <a:close/>
                  <a:moveTo>
                    <a:pt x="2231" y="3529"/>
                  </a:moveTo>
                  <a:lnTo>
                    <a:pt x="2231" y="3529"/>
                  </a:lnTo>
                  <a:cubicBezTo>
                    <a:pt x="2233" y="3550"/>
                    <a:pt x="2235" y="3571"/>
                    <a:pt x="2237" y="3592"/>
                  </a:cubicBezTo>
                  <a:lnTo>
                    <a:pt x="2237" y="3529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63"/>
            <p:cNvSpPr/>
            <p:nvPr/>
          </p:nvSpPr>
          <p:spPr>
            <a:xfrm>
              <a:off x="-17351900" y="3345425"/>
              <a:ext cx="96125" cy="89800"/>
            </a:xfrm>
            <a:custGeom>
              <a:avLst/>
              <a:gdLst/>
              <a:ahLst/>
              <a:cxnLst/>
              <a:rect l="l" t="t" r="r" b="b"/>
              <a:pathLst>
                <a:path w="3845" h="3592" extrusionOk="0">
                  <a:moveTo>
                    <a:pt x="158" y="0"/>
                  </a:moveTo>
                  <a:cubicBezTo>
                    <a:pt x="127" y="158"/>
                    <a:pt x="95" y="315"/>
                    <a:pt x="1" y="441"/>
                  </a:cubicBezTo>
                  <a:cubicBezTo>
                    <a:pt x="1103" y="1071"/>
                    <a:pt x="1734" y="2300"/>
                    <a:pt x="1576" y="3592"/>
                  </a:cubicBezTo>
                  <a:lnTo>
                    <a:pt x="2584" y="3592"/>
                  </a:lnTo>
                  <a:cubicBezTo>
                    <a:pt x="3309" y="3560"/>
                    <a:pt x="3844" y="2867"/>
                    <a:pt x="3592" y="2174"/>
                  </a:cubicBezTo>
                  <a:cubicBezTo>
                    <a:pt x="3151" y="882"/>
                    <a:pt x="1954" y="0"/>
                    <a:pt x="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6" name="Google Shape;8486;p63"/>
          <p:cNvGrpSpPr/>
          <p:nvPr/>
        </p:nvGrpSpPr>
        <p:grpSpPr>
          <a:xfrm>
            <a:off x="6300319" y="2244173"/>
            <a:ext cx="448143" cy="448143"/>
            <a:chOff x="-17542500" y="3684100"/>
            <a:chExt cx="303250" cy="303250"/>
          </a:xfrm>
        </p:grpSpPr>
        <p:sp>
          <p:nvSpPr>
            <p:cNvPr id="8487" name="Google Shape;8487;p63"/>
            <p:cNvSpPr/>
            <p:nvPr/>
          </p:nvSpPr>
          <p:spPr>
            <a:xfrm>
              <a:off x="-17542500" y="3863675"/>
              <a:ext cx="70900" cy="52800"/>
            </a:xfrm>
            <a:custGeom>
              <a:avLst/>
              <a:gdLst/>
              <a:ahLst/>
              <a:cxnLst/>
              <a:rect l="l" t="t" r="r" b="b"/>
              <a:pathLst>
                <a:path w="2836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cubicBezTo>
                    <a:pt x="1" y="1481"/>
                    <a:pt x="631" y="2111"/>
                    <a:pt x="1418" y="2111"/>
                  </a:cubicBezTo>
                  <a:cubicBezTo>
                    <a:pt x="2174" y="2111"/>
                    <a:pt x="2836" y="1481"/>
                    <a:pt x="2836" y="693"/>
                  </a:cubicBezTo>
                  <a:lnTo>
                    <a:pt x="2489" y="693"/>
                  </a:lnTo>
                  <a:cubicBezTo>
                    <a:pt x="2363" y="693"/>
                    <a:pt x="2237" y="693"/>
                    <a:pt x="2111" y="662"/>
                  </a:cubicBezTo>
                  <a:lnTo>
                    <a:pt x="2111" y="693"/>
                  </a:lnTo>
                  <a:cubicBezTo>
                    <a:pt x="2111" y="1103"/>
                    <a:pt x="1796" y="1418"/>
                    <a:pt x="1418" y="1418"/>
                  </a:cubicBezTo>
                  <a:cubicBezTo>
                    <a:pt x="1009" y="1418"/>
                    <a:pt x="694" y="1103"/>
                    <a:pt x="694" y="693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63"/>
            <p:cNvSpPr/>
            <p:nvPr/>
          </p:nvSpPr>
          <p:spPr>
            <a:xfrm>
              <a:off x="-17488150" y="3881000"/>
              <a:ext cx="70900" cy="106350"/>
            </a:xfrm>
            <a:custGeom>
              <a:avLst/>
              <a:gdLst/>
              <a:ahLst/>
              <a:cxnLst/>
              <a:rect l="l" t="t" r="r" b="b"/>
              <a:pathLst>
                <a:path w="2836" h="4254" extrusionOk="0">
                  <a:moveTo>
                    <a:pt x="2111" y="0"/>
                  </a:moveTo>
                  <a:lnTo>
                    <a:pt x="2111" y="2836"/>
                  </a:lnTo>
                  <a:cubicBezTo>
                    <a:pt x="2111" y="3245"/>
                    <a:pt x="1796" y="3561"/>
                    <a:pt x="1418" y="3561"/>
                  </a:cubicBezTo>
                  <a:cubicBezTo>
                    <a:pt x="1009" y="3561"/>
                    <a:pt x="693" y="3245"/>
                    <a:pt x="693" y="2836"/>
                  </a:cubicBezTo>
                  <a:lnTo>
                    <a:pt x="693" y="2489"/>
                  </a:lnTo>
                  <a:cubicBezTo>
                    <a:pt x="693" y="2300"/>
                    <a:pt x="536" y="2143"/>
                    <a:pt x="347" y="2143"/>
                  </a:cubicBezTo>
                  <a:cubicBezTo>
                    <a:pt x="158" y="2143"/>
                    <a:pt x="0" y="2300"/>
                    <a:pt x="0" y="2489"/>
                  </a:cubicBezTo>
                  <a:lnTo>
                    <a:pt x="0" y="2836"/>
                  </a:lnTo>
                  <a:cubicBezTo>
                    <a:pt x="0" y="3624"/>
                    <a:pt x="630" y="4254"/>
                    <a:pt x="1418" y="4254"/>
                  </a:cubicBezTo>
                  <a:cubicBezTo>
                    <a:pt x="2206" y="4254"/>
                    <a:pt x="2836" y="3624"/>
                    <a:pt x="2836" y="2836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63"/>
            <p:cNvSpPr/>
            <p:nvPr/>
          </p:nvSpPr>
          <p:spPr>
            <a:xfrm>
              <a:off x="-17310150" y="3863675"/>
              <a:ext cx="70900" cy="52800"/>
            </a:xfrm>
            <a:custGeom>
              <a:avLst/>
              <a:gdLst/>
              <a:ahLst/>
              <a:cxnLst/>
              <a:rect l="l" t="t" r="r" b="b"/>
              <a:pathLst>
                <a:path w="2836" h="2112" extrusionOk="0">
                  <a:moveTo>
                    <a:pt x="2489" y="0"/>
                  </a:moveTo>
                  <a:cubicBezTo>
                    <a:pt x="2269" y="0"/>
                    <a:pt x="2111" y="126"/>
                    <a:pt x="2111" y="347"/>
                  </a:cubicBezTo>
                  <a:lnTo>
                    <a:pt x="2111" y="693"/>
                  </a:lnTo>
                  <a:cubicBezTo>
                    <a:pt x="2111" y="1072"/>
                    <a:pt x="1796" y="1387"/>
                    <a:pt x="1418" y="1387"/>
                  </a:cubicBezTo>
                  <a:cubicBezTo>
                    <a:pt x="1009" y="1387"/>
                    <a:pt x="694" y="1072"/>
                    <a:pt x="694" y="693"/>
                  </a:cubicBezTo>
                  <a:lnTo>
                    <a:pt x="694" y="662"/>
                  </a:lnTo>
                  <a:cubicBezTo>
                    <a:pt x="599" y="693"/>
                    <a:pt x="473" y="693"/>
                    <a:pt x="347" y="693"/>
                  </a:cubicBezTo>
                  <a:lnTo>
                    <a:pt x="0" y="693"/>
                  </a:lnTo>
                  <a:cubicBezTo>
                    <a:pt x="0" y="1481"/>
                    <a:pt x="631" y="2111"/>
                    <a:pt x="1418" y="2111"/>
                  </a:cubicBezTo>
                  <a:cubicBezTo>
                    <a:pt x="2206" y="2111"/>
                    <a:pt x="2836" y="1481"/>
                    <a:pt x="2836" y="693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63"/>
            <p:cNvSpPr/>
            <p:nvPr/>
          </p:nvSpPr>
          <p:spPr>
            <a:xfrm>
              <a:off x="-17364500" y="3881000"/>
              <a:ext cx="70925" cy="106350"/>
            </a:xfrm>
            <a:custGeom>
              <a:avLst/>
              <a:gdLst/>
              <a:ahLst/>
              <a:cxnLst/>
              <a:rect l="l" t="t" r="r" b="b"/>
              <a:pathLst>
                <a:path w="2837" h="4254" extrusionOk="0">
                  <a:moveTo>
                    <a:pt x="1" y="0"/>
                  </a:moveTo>
                  <a:lnTo>
                    <a:pt x="1" y="2836"/>
                  </a:lnTo>
                  <a:cubicBezTo>
                    <a:pt x="1" y="3624"/>
                    <a:pt x="631" y="4254"/>
                    <a:pt x="1418" y="4254"/>
                  </a:cubicBezTo>
                  <a:cubicBezTo>
                    <a:pt x="2206" y="4254"/>
                    <a:pt x="2836" y="3624"/>
                    <a:pt x="2836" y="2836"/>
                  </a:cubicBezTo>
                  <a:lnTo>
                    <a:pt x="2836" y="2489"/>
                  </a:lnTo>
                  <a:cubicBezTo>
                    <a:pt x="2836" y="2300"/>
                    <a:pt x="2710" y="2111"/>
                    <a:pt x="2490" y="2111"/>
                  </a:cubicBezTo>
                  <a:cubicBezTo>
                    <a:pt x="2301" y="2111"/>
                    <a:pt x="2143" y="2269"/>
                    <a:pt x="2143" y="2489"/>
                  </a:cubicBezTo>
                  <a:lnTo>
                    <a:pt x="2143" y="2836"/>
                  </a:lnTo>
                  <a:cubicBezTo>
                    <a:pt x="2143" y="3214"/>
                    <a:pt x="1828" y="3529"/>
                    <a:pt x="1418" y="3529"/>
                  </a:cubicBezTo>
                  <a:cubicBezTo>
                    <a:pt x="1040" y="3529"/>
                    <a:pt x="725" y="3214"/>
                    <a:pt x="725" y="2836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63"/>
            <p:cNvSpPr/>
            <p:nvPr/>
          </p:nvSpPr>
          <p:spPr>
            <a:xfrm>
              <a:off x="-17505475" y="3845550"/>
              <a:ext cx="228425" cy="18150"/>
            </a:xfrm>
            <a:custGeom>
              <a:avLst/>
              <a:gdLst/>
              <a:ahLst/>
              <a:cxnLst/>
              <a:rect l="l" t="t" r="r" b="b"/>
              <a:pathLst>
                <a:path w="9137" h="726" extrusionOk="0">
                  <a:moveTo>
                    <a:pt x="0" y="1"/>
                  </a:moveTo>
                  <a:cubicBezTo>
                    <a:pt x="158" y="379"/>
                    <a:pt x="536" y="725"/>
                    <a:pt x="1008" y="725"/>
                  </a:cubicBezTo>
                  <a:lnTo>
                    <a:pt x="8129" y="725"/>
                  </a:lnTo>
                  <a:cubicBezTo>
                    <a:pt x="8601" y="725"/>
                    <a:pt x="8979" y="379"/>
                    <a:pt x="91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63"/>
            <p:cNvSpPr/>
            <p:nvPr/>
          </p:nvSpPr>
          <p:spPr>
            <a:xfrm>
              <a:off x="-17523600" y="3706925"/>
              <a:ext cx="265450" cy="121325"/>
            </a:xfrm>
            <a:custGeom>
              <a:avLst/>
              <a:gdLst/>
              <a:ahLst/>
              <a:cxnLst/>
              <a:rect l="l" t="t" r="r" b="b"/>
              <a:pathLst>
                <a:path w="10618" h="4853" extrusionOk="0">
                  <a:moveTo>
                    <a:pt x="2364" y="1"/>
                  </a:moveTo>
                  <a:cubicBezTo>
                    <a:pt x="1135" y="789"/>
                    <a:pt x="253" y="2080"/>
                    <a:pt x="32" y="3624"/>
                  </a:cubicBezTo>
                  <a:cubicBezTo>
                    <a:pt x="1" y="3939"/>
                    <a:pt x="64" y="4223"/>
                    <a:pt x="253" y="4443"/>
                  </a:cubicBezTo>
                  <a:cubicBezTo>
                    <a:pt x="473" y="4695"/>
                    <a:pt x="788" y="4853"/>
                    <a:pt x="1103" y="4853"/>
                  </a:cubicBezTo>
                  <a:lnTo>
                    <a:pt x="9515" y="4853"/>
                  </a:lnTo>
                  <a:cubicBezTo>
                    <a:pt x="9830" y="4853"/>
                    <a:pt x="10145" y="4695"/>
                    <a:pt x="10334" y="4443"/>
                  </a:cubicBezTo>
                  <a:cubicBezTo>
                    <a:pt x="10555" y="4223"/>
                    <a:pt x="10618" y="3908"/>
                    <a:pt x="10586" y="3624"/>
                  </a:cubicBezTo>
                  <a:cubicBezTo>
                    <a:pt x="10334" y="2080"/>
                    <a:pt x="9484" y="789"/>
                    <a:pt x="8255" y="1"/>
                  </a:cubicBezTo>
                  <a:cubicBezTo>
                    <a:pt x="7782" y="1135"/>
                    <a:pt x="6648" y="1954"/>
                    <a:pt x="5293" y="1954"/>
                  </a:cubicBezTo>
                  <a:cubicBezTo>
                    <a:pt x="4002" y="1954"/>
                    <a:pt x="2868" y="1167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63"/>
            <p:cNvSpPr/>
            <p:nvPr/>
          </p:nvSpPr>
          <p:spPr>
            <a:xfrm>
              <a:off x="-17448775" y="3684100"/>
              <a:ext cx="115800" cy="52800"/>
            </a:xfrm>
            <a:custGeom>
              <a:avLst/>
              <a:gdLst/>
              <a:ahLst/>
              <a:cxnLst/>
              <a:rect l="l" t="t" r="r" b="b"/>
              <a:pathLst>
                <a:path w="4632" h="2112" extrusionOk="0">
                  <a:moveTo>
                    <a:pt x="2300" y="0"/>
                  </a:moveTo>
                  <a:cubicBezTo>
                    <a:pt x="1481" y="0"/>
                    <a:pt x="694" y="189"/>
                    <a:pt x="1" y="504"/>
                  </a:cubicBezTo>
                  <a:cubicBezTo>
                    <a:pt x="347" y="1513"/>
                    <a:pt x="1261" y="2111"/>
                    <a:pt x="2300" y="2111"/>
                  </a:cubicBezTo>
                  <a:cubicBezTo>
                    <a:pt x="3372" y="2111"/>
                    <a:pt x="4285" y="1450"/>
                    <a:pt x="4632" y="504"/>
                  </a:cubicBezTo>
                  <a:cubicBezTo>
                    <a:pt x="3939" y="158"/>
                    <a:pt x="3151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4" name="Google Shape;8494;p63"/>
          <p:cNvGrpSpPr/>
          <p:nvPr/>
        </p:nvGrpSpPr>
        <p:grpSpPr>
          <a:xfrm>
            <a:off x="6299728" y="2810817"/>
            <a:ext cx="449325" cy="421395"/>
            <a:chOff x="-17542500" y="4068450"/>
            <a:chExt cx="304050" cy="285150"/>
          </a:xfrm>
        </p:grpSpPr>
        <p:sp>
          <p:nvSpPr>
            <p:cNvPr id="8495" name="Google Shape;8495;p63"/>
            <p:cNvSpPr/>
            <p:nvPr/>
          </p:nvSpPr>
          <p:spPr>
            <a:xfrm>
              <a:off x="-17519650" y="4281900"/>
              <a:ext cx="256000" cy="71700"/>
            </a:xfrm>
            <a:custGeom>
              <a:avLst/>
              <a:gdLst/>
              <a:ahLst/>
              <a:cxnLst/>
              <a:rect l="l" t="t" r="r" b="b"/>
              <a:pathLst>
                <a:path w="10240" h="2868" extrusionOk="0">
                  <a:moveTo>
                    <a:pt x="10239" y="0"/>
                  </a:moveTo>
                  <a:cubicBezTo>
                    <a:pt x="9546" y="32"/>
                    <a:pt x="9042" y="0"/>
                    <a:pt x="8223" y="536"/>
                  </a:cubicBezTo>
                  <a:cubicBezTo>
                    <a:pt x="7341" y="1135"/>
                    <a:pt x="6333" y="1450"/>
                    <a:pt x="5261" y="1450"/>
                  </a:cubicBezTo>
                  <a:lnTo>
                    <a:pt x="4978" y="1450"/>
                  </a:lnTo>
                  <a:cubicBezTo>
                    <a:pt x="3938" y="1450"/>
                    <a:pt x="2899" y="1135"/>
                    <a:pt x="2048" y="536"/>
                  </a:cubicBezTo>
                  <a:cubicBezTo>
                    <a:pt x="1197" y="0"/>
                    <a:pt x="693" y="63"/>
                    <a:pt x="0" y="0"/>
                  </a:cubicBezTo>
                  <a:lnTo>
                    <a:pt x="0" y="0"/>
                  </a:lnTo>
                  <a:cubicBezTo>
                    <a:pt x="1103" y="1733"/>
                    <a:pt x="3025" y="2867"/>
                    <a:pt x="5104" y="2867"/>
                  </a:cubicBezTo>
                  <a:cubicBezTo>
                    <a:pt x="7183" y="2867"/>
                    <a:pt x="9168" y="1765"/>
                    <a:pt x="10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63"/>
            <p:cNvSpPr/>
            <p:nvPr/>
          </p:nvSpPr>
          <p:spPr>
            <a:xfrm>
              <a:off x="-17542500" y="4166900"/>
              <a:ext cx="304050" cy="133925"/>
            </a:xfrm>
            <a:custGeom>
              <a:avLst/>
              <a:gdLst/>
              <a:ahLst/>
              <a:cxnLst/>
              <a:rect l="l" t="t" r="r" b="b"/>
              <a:pathLst>
                <a:path w="12162" h="5357" extrusionOk="0">
                  <a:moveTo>
                    <a:pt x="4632" y="2458"/>
                  </a:moveTo>
                  <a:cubicBezTo>
                    <a:pt x="4852" y="2458"/>
                    <a:pt x="5010" y="2616"/>
                    <a:pt x="5010" y="2836"/>
                  </a:cubicBezTo>
                  <a:cubicBezTo>
                    <a:pt x="5010" y="3025"/>
                    <a:pt x="4852" y="3183"/>
                    <a:pt x="4632" y="3183"/>
                  </a:cubicBezTo>
                  <a:cubicBezTo>
                    <a:pt x="4443" y="3183"/>
                    <a:pt x="4285" y="3025"/>
                    <a:pt x="4285" y="2836"/>
                  </a:cubicBezTo>
                  <a:cubicBezTo>
                    <a:pt x="4285" y="2616"/>
                    <a:pt x="4443" y="2458"/>
                    <a:pt x="4632" y="2458"/>
                  </a:cubicBezTo>
                  <a:close/>
                  <a:moveTo>
                    <a:pt x="7467" y="2458"/>
                  </a:moveTo>
                  <a:cubicBezTo>
                    <a:pt x="7688" y="2458"/>
                    <a:pt x="7845" y="2616"/>
                    <a:pt x="7845" y="2836"/>
                  </a:cubicBezTo>
                  <a:cubicBezTo>
                    <a:pt x="7845" y="3025"/>
                    <a:pt x="7688" y="3183"/>
                    <a:pt x="7467" y="3183"/>
                  </a:cubicBezTo>
                  <a:cubicBezTo>
                    <a:pt x="7278" y="3183"/>
                    <a:pt x="7121" y="3025"/>
                    <a:pt x="7121" y="2836"/>
                  </a:cubicBezTo>
                  <a:cubicBezTo>
                    <a:pt x="7121" y="2616"/>
                    <a:pt x="7278" y="2458"/>
                    <a:pt x="7467" y="2458"/>
                  </a:cubicBezTo>
                  <a:close/>
                  <a:moveTo>
                    <a:pt x="6049" y="1"/>
                  </a:moveTo>
                  <a:cubicBezTo>
                    <a:pt x="5545" y="1040"/>
                    <a:pt x="4443" y="1765"/>
                    <a:pt x="3214" y="1765"/>
                  </a:cubicBezTo>
                  <a:cubicBezTo>
                    <a:pt x="2174" y="1765"/>
                    <a:pt x="1261" y="1261"/>
                    <a:pt x="662" y="473"/>
                  </a:cubicBezTo>
                  <a:cubicBezTo>
                    <a:pt x="221" y="1166"/>
                    <a:pt x="1" y="1986"/>
                    <a:pt x="1" y="2836"/>
                  </a:cubicBezTo>
                  <a:cubicBezTo>
                    <a:pt x="1" y="3403"/>
                    <a:pt x="473" y="3876"/>
                    <a:pt x="1072" y="3876"/>
                  </a:cubicBezTo>
                  <a:cubicBezTo>
                    <a:pt x="1891" y="3876"/>
                    <a:pt x="2647" y="4033"/>
                    <a:pt x="3372" y="4569"/>
                  </a:cubicBezTo>
                  <a:cubicBezTo>
                    <a:pt x="4128" y="5073"/>
                    <a:pt x="5041" y="5357"/>
                    <a:pt x="5955" y="5357"/>
                  </a:cubicBezTo>
                  <a:lnTo>
                    <a:pt x="6207" y="5357"/>
                  </a:lnTo>
                  <a:cubicBezTo>
                    <a:pt x="7121" y="5357"/>
                    <a:pt x="8034" y="5073"/>
                    <a:pt x="8790" y="4569"/>
                  </a:cubicBezTo>
                  <a:cubicBezTo>
                    <a:pt x="9515" y="4033"/>
                    <a:pt x="10271" y="3876"/>
                    <a:pt x="11090" y="3876"/>
                  </a:cubicBezTo>
                  <a:cubicBezTo>
                    <a:pt x="11689" y="3876"/>
                    <a:pt x="12161" y="3403"/>
                    <a:pt x="12161" y="2836"/>
                  </a:cubicBezTo>
                  <a:cubicBezTo>
                    <a:pt x="12130" y="1954"/>
                    <a:pt x="11878" y="1166"/>
                    <a:pt x="11468" y="473"/>
                  </a:cubicBezTo>
                  <a:cubicBezTo>
                    <a:pt x="10870" y="1261"/>
                    <a:pt x="9956" y="1765"/>
                    <a:pt x="8885" y="1765"/>
                  </a:cubicBezTo>
                  <a:cubicBezTo>
                    <a:pt x="7625" y="1765"/>
                    <a:pt x="6585" y="1040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63"/>
            <p:cNvSpPr/>
            <p:nvPr/>
          </p:nvSpPr>
          <p:spPr>
            <a:xfrm>
              <a:off x="-17329050" y="41212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63"/>
            <p:cNvSpPr/>
            <p:nvPr/>
          </p:nvSpPr>
          <p:spPr>
            <a:xfrm>
              <a:off x="-17381825" y="4068450"/>
              <a:ext cx="123675" cy="123675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2458" y="1418"/>
                  </a:moveTo>
                  <a:cubicBezTo>
                    <a:pt x="3057" y="1418"/>
                    <a:pt x="3529" y="1891"/>
                    <a:pt x="3529" y="2458"/>
                  </a:cubicBezTo>
                  <a:cubicBezTo>
                    <a:pt x="3529" y="3057"/>
                    <a:pt x="3057" y="3529"/>
                    <a:pt x="2458" y="3529"/>
                  </a:cubicBezTo>
                  <a:cubicBezTo>
                    <a:pt x="1891" y="3529"/>
                    <a:pt x="1418" y="3057"/>
                    <a:pt x="1418" y="2458"/>
                  </a:cubicBezTo>
                  <a:cubicBezTo>
                    <a:pt x="1418" y="1891"/>
                    <a:pt x="1891" y="1418"/>
                    <a:pt x="2458" y="1418"/>
                  </a:cubicBezTo>
                  <a:close/>
                  <a:moveTo>
                    <a:pt x="2458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03" y="4947"/>
                    <a:pt x="2458" y="4947"/>
                  </a:cubicBezTo>
                  <a:cubicBezTo>
                    <a:pt x="3844" y="4947"/>
                    <a:pt x="4947" y="3844"/>
                    <a:pt x="4947" y="2458"/>
                  </a:cubicBezTo>
                  <a:cubicBezTo>
                    <a:pt x="4947" y="1103"/>
                    <a:pt x="3844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63"/>
            <p:cNvSpPr/>
            <p:nvPr/>
          </p:nvSpPr>
          <p:spPr>
            <a:xfrm>
              <a:off x="-17471625" y="4121225"/>
              <a:ext cx="17375" cy="18150"/>
            </a:xfrm>
            <a:custGeom>
              <a:avLst/>
              <a:gdLst/>
              <a:ahLst/>
              <a:cxnLst/>
              <a:rect l="l" t="t" r="r" b="b"/>
              <a:pathLst>
                <a:path w="695" h="726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8"/>
                    <a:pt x="158" y="725"/>
                    <a:pt x="348" y="725"/>
                  </a:cubicBezTo>
                  <a:cubicBezTo>
                    <a:pt x="537" y="725"/>
                    <a:pt x="694" y="568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63"/>
            <p:cNvSpPr/>
            <p:nvPr/>
          </p:nvSpPr>
          <p:spPr>
            <a:xfrm>
              <a:off x="-17525175" y="4068450"/>
              <a:ext cx="124475" cy="123675"/>
            </a:xfrm>
            <a:custGeom>
              <a:avLst/>
              <a:gdLst/>
              <a:ahLst/>
              <a:cxnLst/>
              <a:rect l="l" t="t" r="r" b="b"/>
              <a:pathLst>
                <a:path w="4979" h="4947" extrusionOk="0">
                  <a:moveTo>
                    <a:pt x="2490" y="1418"/>
                  </a:moveTo>
                  <a:cubicBezTo>
                    <a:pt x="3088" y="1418"/>
                    <a:pt x="3561" y="1891"/>
                    <a:pt x="3561" y="2458"/>
                  </a:cubicBezTo>
                  <a:cubicBezTo>
                    <a:pt x="3561" y="3057"/>
                    <a:pt x="3088" y="3529"/>
                    <a:pt x="2490" y="3529"/>
                  </a:cubicBezTo>
                  <a:cubicBezTo>
                    <a:pt x="1891" y="3529"/>
                    <a:pt x="1418" y="3057"/>
                    <a:pt x="1418" y="2458"/>
                  </a:cubicBezTo>
                  <a:cubicBezTo>
                    <a:pt x="1418" y="1891"/>
                    <a:pt x="1891" y="1418"/>
                    <a:pt x="2490" y="1418"/>
                  </a:cubicBezTo>
                  <a:close/>
                  <a:moveTo>
                    <a:pt x="2490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03" y="4947"/>
                    <a:pt x="2490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1" name="Google Shape;8501;p63"/>
          <p:cNvGrpSpPr/>
          <p:nvPr/>
        </p:nvGrpSpPr>
        <p:grpSpPr>
          <a:xfrm>
            <a:off x="3530150" y="3342211"/>
            <a:ext cx="343404" cy="449325"/>
            <a:chOff x="-15652200" y="3335975"/>
            <a:chExt cx="232375" cy="304050"/>
          </a:xfrm>
        </p:grpSpPr>
        <p:sp>
          <p:nvSpPr>
            <p:cNvPr id="8502" name="Google Shape;8502;p63"/>
            <p:cNvSpPr/>
            <p:nvPr/>
          </p:nvSpPr>
          <p:spPr>
            <a:xfrm>
              <a:off x="-15652200" y="3403700"/>
              <a:ext cx="36250" cy="168575"/>
            </a:xfrm>
            <a:custGeom>
              <a:avLst/>
              <a:gdLst/>
              <a:ahLst/>
              <a:cxnLst/>
              <a:rect l="l" t="t" r="r" b="b"/>
              <a:pathLst>
                <a:path w="1450" h="6743" extrusionOk="0">
                  <a:moveTo>
                    <a:pt x="0" y="1"/>
                  </a:moveTo>
                  <a:lnTo>
                    <a:pt x="0" y="6743"/>
                  </a:lnTo>
                  <a:lnTo>
                    <a:pt x="1450" y="6018"/>
                  </a:lnTo>
                  <a:lnTo>
                    <a:pt x="1450" y="6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63"/>
            <p:cNvSpPr/>
            <p:nvPr/>
          </p:nvSpPr>
          <p:spPr>
            <a:xfrm>
              <a:off x="-15455300" y="3403700"/>
              <a:ext cx="35475" cy="168575"/>
            </a:xfrm>
            <a:custGeom>
              <a:avLst/>
              <a:gdLst/>
              <a:ahLst/>
              <a:cxnLst/>
              <a:rect l="l" t="t" r="r" b="b"/>
              <a:pathLst>
                <a:path w="1419" h="6743" extrusionOk="0">
                  <a:moveTo>
                    <a:pt x="1418" y="1"/>
                  </a:moveTo>
                  <a:lnTo>
                    <a:pt x="1" y="694"/>
                  </a:lnTo>
                  <a:lnTo>
                    <a:pt x="1" y="6018"/>
                  </a:lnTo>
                  <a:lnTo>
                    <a:pt x="1418" y="6743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63"/>
            <p:cNvSpPr/>
            <p:nvPr/>
          </p:nvSpPr>
          <p:spPr>
            <a:xfrm>
              <a:off x="-15644325" y="3570675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418" y="1"/>
                  </a:moveTo>
                  <a:lnTo>
                    <a:pt x="0" y="725"/>
                  </a:lnTo>
                  <a:lnTo>
                    <a:pt x="1765" y="2489"/>
                  </a:lnTo>
                  <a:lnTo>
                    <a:pt x="2489" y="1072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63"/>
            <p:cNvSpPr/>
            <p:nvPr/>
          </p:nvSpPr>
          <p:spPr>
            <a:xfrm>
              <a:off x="-15489950" y="357067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072" y="1"/>
                  </a:moveTo>
                  <a:lnTo>
                    <a:pt x="0" y="1072"/>
                  </a:lnTo>
                  <a:lnTo>
                    <a:pt x="725" y="2489"/>
                  </a:lnTo>
                  <a:lnTo>
                    <a:pt x="2521" y="725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63"/>
            <p:cNvSpPr/>
            <p:nvPr/>
          </p:nvSpPr>
          <p:spPr>
            <a:xfrm>
              <a:off x="-15644325" y="3342275"/>
              <a:ext cx="62250" cy="63025"/>
            </a:xfrm>
            <a:custGeom>
              <a:avLst/>
              <a:gdLst/>
              <a:ahLst/>
              <a:cxnLst/>
              <a:rect l="l" t="t" r="r" b="b"/>
              <a:pathLst>
                <a:path w="2490" h="2521" extrusionOk="0">
                  <a:moveTo>
                    <a:pt x="1765" y="0"/>
                  </a:moveTo>
                  <a:lnTo>
                    <a:pt x="0" y="1827"/>
                  </a:lnTo>
                  <a:lnTo>
                    <a:pt x="1418" y="2521"/>
                  </a:lnTo>
                  <a:lnTo>
                    <a:pt x="2489" y="1481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63"/>
            <p:cNvSpPr/>
            <p:nvPr/>
          </p:nvSpPr>
          <p:spPr>
            <a:xfrm>
              <a:off x="-15489950" y="3342275"/>
              <a:ext cx="63025" cy="63025"/>
            </a:xfrm>
            <a:custGeom>
              <a:avLst/>
              <a:gdLst/>
              <a:ahLst/>
              <a:cxnLst/>
              <a:rect l="l" t="t" r="r" b="b"/>
              <a:pathLst>
                <a:path w="2521" h="2521" extrusionOk="0">
                  <a:moveTo>
                    <a:pt x="725" y="0"/>
                  </a:moveTo>
                  <a:lnTo>
                    <a:pt x="0" y="1481"/>
                  </a:lnTo>
                  <a:lnTo>
                    <a:pt x="1072" y="2521"/>
                  </a:lnTo>
                  <a:lnTo>
                    <a:pt x="2521" y="182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63"/>
            <p:cNvSpPr/>
            <p:nvPr/>
          </p:nvSpPr>
          <p:spPr>
            <a:xfrm>
              <a:off x="-15584475" y="3604550"/>
              <a:ext cx="96900" cy="35475"/>
            </a:xfrm>
            <a:custGeom>
              <a:avLst/>
              <a:gdLst/>
              <a:ahLst/>
              <a:cxnLst/>
              <a:rect l="l" t="t" r="r" b="b"/>
              <a:pathLst>
                <a:path w="3876" h="1419" extrusionOk="0">
                  <a:moveTo>
                    <a:pt x="725" y="0"/>
                  </a:moveTo>
                  <a:lnTo>
                    <a:pt x="1" y="1418"/>
                  </a:lnTo>
                  <a:lnTo>
                    <a:pt x="3876" y="141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63"/>
            <p:cNvSpPr/>
            <p:nvPr/>
          </p:nvSpPr>
          <p:spPr>
            <a:xfrm>
              <a:off x="-15584475" y="3335975"/>
              <a:ext cx="96900" cy="35450"/>
            </a:xfrm>
            <a:custGeom>
              <a:avLst/>
              <a:gdLst/>
              <a:ahLst/>
              <a:cxnLst/>
              <a:rect l="l" t="t" r="r" b="b"/>
              <a:pathLst>
                <a:path w="3876" h="1418" extrusionOk="0">
                  <a:moveTo>
                    <a:pt x="1" y="0"/>
                  </a:moveTo>
                  <a:lnTo>
                    <a:pt x="725" y="1418"/>
                  </a:lnTo>
                  <a:lnTo>
                    <a:pt x="3151" y="1418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63"/>
            <p:cNvSpPr/>
            <p:nvPr/>
          </p:nvSpPr>
          <p:spPr>
            <a:xfrm>
              <a:off x="-15597850" y="3388725"/>
              <a:ext cx="124450" cy="197725"/>
            </a:xfrm>
            <a:custGeom>
              <a:avLst/>
              <a:gdLst/>
              <a:ahLst/>
              <a:cxnLst/>
              <a:rect l="l" t="t" r="r" b="b"/>
              <a:pathLst>
                <a:path w="4978" h="7909" extrusionOk="0">
                  <a:moveTo>
                    <a:pt x="1197" y="1"/>
                  </a:moveTo>
                  <a:lnTo>
                    <a:pt x="1197" y="33"/>
                  </a:lnTo>
                  <a:lnTo>
                    <a:pt x="0" y="1261"/>
                  </a:lnTo>
                  <a:lnTo>
                    <a:pt x="0" y="6712"/>
                  </a:lnTo>
                  <a:lnTo>
                    <a:pt x="1197" y="7909"/>
                  </a:lnTo>
                  <a:lnTo>
                    <a:pt x="3781" y="7909"/>
                  </a:lnTo>
                  <a:lnTo>
                    <a:pt x="4978" y="6712"/>
                  </a:lnTo>
                  <a:lnTo>
                    <a:pt x="4978" y="1230"/>
                  </a:lnTo>
                  <a:lnTo>
                    <a:pt x="37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1" name="Google Shape;8511;p63"/>
          <p:cNvGrpSpPr/>
          <p:nvPr/>
        </p:nvGrpSpPr>
        <p:grpSpPr>
          <a:xfrm>
            <a:off x="1303491" y="1689573"/>
            <a:ext cx="450470" cy="449325"/>
            <a:chOff x="-20946600" y="3317850"/>
            <a:chExt cx="304825" cy="304050"/>
          </a:xfrm>
        </p:grpSpPr>
        <p:sp>
          <p:nvSpPr>
            <p:cNvPr id="8512" name="Google Shape;8512;p63"/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63"/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63"/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5" name="Google Shape;8515;p63"/>
          <p:cNvGrpSpPr/>
          <p:nvPr/>
        </p:nvGrpSpPr>
        <p:grpSpPr>
          <a:xfrm>
            <a:off x="1304064" y="2243729"/>
            <a:ext cx="449325" cy="449030"/>
            <a:chOff x="-20945825" y="3692175"/>
            <a:chExt cx="304050" cy="303850"/>
          </a:xfrm>
        </p:grpSpPr>
        <p:sp>
          <p:nvSpPr>
            <p:cNvPr id="8516" name="Google Shape;8516;p63"/>
            <p:cNvSpPr/>
            <p:nvPr/>
          </p:nvSpPr>
          <p:spPr>
            <a:xfrm>
              <a:off x="-20841850" y="3692175"/>
              <a:ext cx="92950" cy="89600"/>
            </a:xfrm>
            <a:custGeom>
              <a:avLst/>
              <a:gdLst/>
              <a:ahLst/>
              <a:cxnLst/>
              <a:rect l="l" t="t" r="r" b="b"/>
              <a:pathLst>
                <a:path w="3718" h="3584" extrusionOk="0">
                  <a:moveTo>
                    <a:pt x="410" y="0"/>
                  </a:moveTo>
                  <a:cubicBezTo>
                    <a:pt x="323" y="0"/>
                    <a:pt x="237" y="40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819" y="1221"/>
                  </a:lnTo>
                  <a:cubicBezTo>
                    <a:pt x="630" y="1442"/>
                    <a:pt x="473" y="1788"/>
                    <a:pt x="473" y="2166"/>
                  </a:cubicBezTo>
                  <a:cubicBezTo>
                    <a:pt x="473" y="2954"/>
                    <a:pt x="1103" y="3584"/>
                    <a:pt x="1891" y="3584"/>
                  </a:cubicBezTo>
                  <a:cubicBezTo>
                    <a:pt x="2678" y="3584"/>
                    <a:pt x="3308" y="2954"/>
                    <a:pt x="3308" y="2166"/>
                  </a:cubicBezTo>
                  <a:cubicBezTo>
                    <a:pt x="3308" y="1788"/>
                    <a:pt x="3182" y="1473"/>
                    <a:pt x="2962" y="1221"/>
                  </a:cubicBezTo>
                  <a:lnTo>
                    <a:pt x="3560" y="622"/>
                  </a:lnTo>
                  <a:cubicBezTo>
                    <a:pt x="3718" y="465"/>
                    <a:pt x="3718" y="276"/>
                    <a:pt x="3560" y="118"/>
                  </a:cubicBezTo>
                  <a:cubicBezTo>
                    <a:pt x="3482" y="40"/>
                    <a:pt x="3387" y="0"/>
                    <a:pt x="3293" y="0"/>
                  </a:cubicBezTo>
                  <a:cubicBezTo>
                    <a:pt x="3198" y="0"/>
                    <a:pt x="3103" y="40"/>
                    <a:pt x="3025" y="118"/>
                  </a:cubicBezTo>
                  <a:lnTo>
                    <a:pt x="2332" y="811"/>
                  </a:lnTo>
                  <a:cubicBezTo>
                    <a:pt x="2174" y="780"/>
                    <a:pt x="2017" y="748"/>
                    <a:pt x="1859" y="748"/>
                  </a:cubicBezTo>
                  <a:cubicBezTo>
                    <a:pt x="1702" y="748"/>
                    <a:pt x="1544" y="780"/>
                    <a:pt x="1386" y="811"/>
                  </a:cubicBezTo>
                  <a:lnTo>
                    <a:pt x="662" y="118"/>
                  </a:lnTo>
                  <a:cubicBezTo>
                    <a:pt x="583" y="40"/>
                    <a:pt x="496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63"/>
            <p:cNvSpPr/>
            <p:nvPr/>
          </p:nvSpPr>
          <p:spPr>
            <a:xfrm>
              <a:off x="-20945825" y="3746325"/>
              <a:ext cx="304050" cy="70900"/>
            </a:xfrm>
            <a:custGeom>
              <a:avLst/>
              <a:gdLst/>
              <a:ahLst/>
              <a:cxnLst/>
              <a:rect l="l" t="t" r="r" b="b"/>
              <a:pathLst>
                <a:path w="12162" h="2836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1953"/>
                  </a:lnTo>
                  <a:cubicBezTo>
                    <a:pt x="1" y="2426"/>
                    <a:pt x="379" y="2836"/>
                    <a:pt x="851" y="2836"/>
                  </a:cubicBezTo>
                  <a:lnTo>
                    <a:pt x="11311" y="2836"/>
                  </a:lnTo>
                  <a:cubicBezTo>
                    <a:pt x="11783" y="2836"/>
                    <a:pt x="12162" y="2426"/>
                    <a:pt x="12162" y="1953"/>
                  </a:cubicBezTo>
                  <a:lnTo>
                    <a:pt x="12162" y="1071"/>
                  </a:lnTo>
                  <a:cubicBezTo>
                    <a:pt x="12162" y="473"/>
                    <a:pt x="11657" y="0"/>
                    <a:pt x="11059" y="0"/>
                  </a:cubicBezTo>
                  <a:cubicBezTo>
                    <a:pt x="9988" y="0"/>
                    <a:pt x="8916" y="284"/>
                    <a:pt x="8034" y="819"/>
                  </a:cubicBezTo>
                  <a:cubicBezTo>
                    <a:pt x="7719" y="1607"/>
                    <a:pt x="6932" y="2174"/>
                    <a:pt x="6050" y="2174"/>
                  </a:cubicBezTo>
                  <a:cubicBezTo>
                    <a:pt x="5136" y="2174"/>
                    <a:pt x="4411" y="1607"/>
                    <a:pt x="4096" y="819"/>
                  </a:cubicBezTo>
                  <a:cubicBezTo>
                    <a:pt x="3183" y="315"/>
                    <a:pt x="211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63"/>
            <p:cNvSpPr/>
            <p:nvPr/>
          </p:nvSpPr>
          <p:spPr>
            <a:xfrm>
              <a:off x="-20814300" y="3864450"/>
              <a:ext cx="39425" cy="131575"/>
            </a:xfrm>
            <a:custGeom>
              <a:avLst/>
              <a:gdLst/>
              <a:ahLst/>
              <a:cxnLst/>
              <a:rect l="l" t="t" r="r" b="b"/>
              <a:pathLst>
                <a:path w="1577" h="5263" extrusionOk="0">
                  <a:moveTo>
                    <a:pt x="789" y="1"/>
                  </a:moveTo>
                  <a:cubicBezTo>
                    <a:pt x="568" y="221"/>
                    <a:pt x="284" y="410"/>
                    <a:pt x="1" y="631"/>
                  </a:cubicBezTo>
                  <a:cubicBezTo>
                    <a:pt x="127" y="757"/>
                    <a:pt x="284" y="852"/>
                    <a:pt x="442" y="883"/>
                  </a:cubicBezTo>
                  <a:lnTo>
                    <a:pt x="442" y="4916"/>
                  </a:lnTo>
                  <a:cubicBezTo>
                    <a:pt x="442" y="5105"/>
                    <a:pt x="600" y="5262"/>
                    <a:pt x="789" y="5262"/>
                  </a:cubicBezTo>
                  <a:cubicBezTo>
                    <a:pt x="978" y="5262"/>
                    <a:pt x="1135" y="5105"/>
                    <a:pt x="1135" y="4916"/>
                  </a:cubicBezTo>
                  <a:lnTo>
                    <a:pt x="1135" y="883"/>
                  </a:lnTo>
                  <a:cubicBezTo>
                    <a:pt x="1293" y="852"/>
                    <a:pt x="1450" y="757"/>
                    <a:pt x="1576" y="631"/>
                  </a:cubicBezTo>
                  <a:cubicBezTo>
                    <a:pt x="1293" y="410"/>
                    <a:pt x="1041" y="22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63"/>
            <p:cNvSpPr/>
            <p:nvPr/>
          </p:nvSpPr>
          <p:spPr>
            <a:xfrm>
              <a:off x="-20929275" y="3834525"/>
              <a:ext cx="268600" cy="53600"/>
            </a:xfrm>
            <a:custGeom>
              <a:avLst/>
              <a:gdLst/>
              <a:ahLst/>
              <a:cxnLst/>
              <a:rect l="l" t="t" r="r" b="b"/>
              <a:pathLst>
                <a:path w="10744" h="2144" extrusionOk="0">
                  <a:moveTo>
                    <a:pt x="788" y="1"/>
                  </a:moveTo>
                  <a:cubicBezTo>
                    <a:pt x="441" y="1"/>
                    <a:pt x="126" y="284"/>
                    <a:pt x="32" y="631"/>
                  </a:cubicBezTo>
                  <a:cubicBezTo>
                    <a:pt x="0" y="788"/>
                    <a:pt x="0" y="914"/>
                    <a:pt x="0" y="1072"/>
                  </a:cubicBezTo>
                  <a:cubicBezTo>
                    <a:pt x="0" y="1670"/>
                    <a:pt x="473" y="2143"/>
                    <a:pt x="1071" y="2143"/>
                  </a:cubicBezTo>
                  <a:cubicBezTo>
                    <a:pt x="2111" y="2143"/>
                    <a:pt x="3308" y="1828"/>
                    <a:pt x="4253" y="1103"/>
                  </a:cubicBezTo>
                  <a:lnTo>
                    <a:pt x="4285" y="1072"/>
                  </a:lnTo>
                  <a:cubicBezTo>
                    <a:pt x="4537" y="914"/>
                    <a:pt x="4757" y="725"/>
                    <a:pt x="5009" y="473"/>
                  </a:cubicBezTo>
                  <a:lnTo>
                    <a:pt x="5104" y="379"/>
                  </a:lnTo>
                  <a:cubicBezTo>
                    <a:pt x="5167" y="316"/>
                    <a:pt x="5262" y="284"/>
                    <a:pt x="5360" y="284"/>
                  </a:cubicBezTo>
                  <a:cubicBezTo>
                    <a:pt x="5458" y="284"/>
                    <a:pt x="5561" y="316"/>
                    <a:pt x="5640" y="379"/>
                  </a:cubicBezTo>
                  <a:lnTo>
                    <a:pt x="5766" y="473"/>
                  </a:lnTo>
                  <a:cubicBezTo>
                    <a:pt x="5955" y="694"/>
                    <a:pt x="6175" y="914"/>
                    <a:pt x="6459" y="1072"/>
                  </a:cubicBezTo>
                  <a:lnTo>
                    <a:pt x="6490" y="1103"/>
                  </a:lnTo>
                  <a:cubicBezTo>
                    <a:pt x="7341" y="1702"/>
                    <a:pt x="8475" y="2143"/>
                    <a:pt x="9704" y="2143"/>
                  </a:cubicBezTo>
                  <a:cubicBezTo>
                    <a:pt x="10271" y="2143"/>
                    <a:pt x="10743" y="1670"/>
                    <a:pt x="10743" y="1072"/>
                  </a:cubicBezTo>
                  <a:cubicBezTo>
                    <a:pt x="10743" y="914"/>
                    <a:pt x="10743" y="788"/>
                    <a:pt x="10712" y="631"/>
                  </a:cubicBezTo>
                  <a:cubicBezTo>
                    <a:pt x="10712" y="284"/>
                    <a:pt x="10397" y="1"/>
                    <a:pt x="9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0" name="Google Shape;8520;p63"/>
          <p:cNvGrpSpPr/>
          <p:nvPr/>
        </p:nvGrpSpPr>
        <p:grpSpPr>
          <a:xfrm>
            <a:off x="1329667" y="2797442"/>
            <a:ext cx="398119" cy="448143"/>
            <a:chOff x="-20930075" y="4066100"/>
            <a:chExt cx="269400" cy="303250"/>
          </a:xfrm>
        </p:grpSpPr>
        <p:sp>
          <p:nvSpPr>
            <p:cNvPr id="8521" name="Google Shape;8521;p63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63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3" name="Google Shape;8523;p63"/>
          <p:cNvGrpSpPr/>
          <p:nvPr/>
        </p:nvGrpSpPr>
        <p:grpSpPr>
          <a:xfrm>
            <a:off x="4110888" y="1689848"/>
            <a:ext cx="372516" cy="448771"/>
            <a:chOff x="-18994100" y="3334775"/>
            <a:chExt cx="252075" cy="303675"/>
          </a:xfrm>
        </p:grpSpPr>
        <p:sp>
          <p:nvSpPr>
            <p:cNvPr id="8524" name="Google Shape;8524;p63"/>
            <p:cNvSpPr/>
            <p:nvPr/>
          </p:nvSpPr>
          <p:spPr>
            <a:xfrm>
              <a:off x="-18967300" y="3424975"/>
              <a:ext cx="198500" cy="207150"/>
            </a:xfrm>
            <a:custGeom>
              <a:avLst/>
              <a:gdLst/>
              <a:ahLst/>
              <a:cxnLst/>
              <a:rect l="l" t="t" r="r" b="b"/>
              <a:pathLst>
                <a:path w="7940" h="8286" extrusionOk="0">
                  <a:moveTo>
                    <a:pt x="2552" y="3592"/>
                  </a:moveTo>
                  <a:cubicBezTo>
                    <a:pt x="2772" y="3592"/>
                    <a:pt x="2930" y="3749"/>
                    <a:pt x="2930" y="3938"/>
                  </a:cubicBezTo>
                  <a:cubicBezTo>
                    <a:pt x="2930" y="4096"/>
                    <a:pt x="2772" y="4316"/>
                    <a:pt x="2552" y="4316"/>
                  </a:cubicBezTo>
                  <a:cubicBezTo>
                    <a:pt x="2363" y="4316"/>
                    <a:pt x="2205" y="4159"/>
                    <a:pt x="2205" y="3938"/>
                  </a:cubicBezTo>
                  <a:cubicBezTo>
                    <a:pt x="2205" y="3749"/>
                    <a:pt x="2363" y="3592"/>
                    <a:pt x="2552" y="3592"/>
                  </a:cubicBezTo>
                  <a:close/>
                  <a:moveTo>
                    <a:pt x="5387" y="3592"/>
                  </a:moveTo>
                  <a:cubicBezTo>
                    <a:pt x="5608" y="3592"/>
                    <a:pt x="5765" y="3749"/>
                    <a:pt x="5765" y="3938"/>
                  </a:cubicBezTo>
                  <a:cubicBezTo>
                    <a:pt x="5765" y="4096"/>
                    <a:pt x="5608" y="4316"/>
                    <a:pt x="5387" y="4316"/>
                  </a:cubicBezTo>
                  <a:cubicBezTo>
                    <a:pt x="5198" y="4316"/>
                    <a:pt x="5041" y="4159"/>
                    <a:pt x="5041" y="3938"/>
                  </a:cubicBezTo>
                  <a:cubicBezTo>
                    <a:pt x="5041" y="3749"/>
                    <a:pt x="5198" y="3592"/>
                    <a:pt x="5387" y="3592"/>
                  </a:cubicBezTo>
                  <a:close/>
                  <a:moveTo>
                    <a:pt x="3623" y="0"/>
                  </a:moveTo>
                  <a:cubicBezTo>
                    <a:pt x="3277" y="63"/>
                    <a:pt x="2930" y="126"/>
                    <a:pt x="2583" y="315"/>
                  </a:cubicBezTo>
                  <a:cubicBezTo>
                    <a:pt x="1733" y="725"/>
                    <a:pt x="1166" y="1418"/>
                    <a:pt x="882" y="2332"/>
                  </a:cubicBezTo>
                  <a:cubicBezTo>
                    <a:pt x="882" y="2363"/>
                    <a:pt x="851" y="2363"/>
                    <a:pt x="851" y="2426"/>
                  </a:cubicBezTo>
                  <a:cubicBezTo>
                    <a:pt x="756" y="2741"/>
                    <a:pt x="725" y="3056"/>
                    <a:pt x="725" y="3371"/>
                  </a:cubicBezTo>
                  <a:lnTo>
                    <a:pt x="725" y="3466"/>
                  </a:lnTo>
                  <a:cubicBezTo>
                    <a:pt x="725" y="3749"/>
                    <a:pt x="599" y="4001"/>
                    <a:pt x="410" y="4253"/>
                  </a:cubicBezTo>
                  <a:cubicBezTo>
                    <a:pt x="126" y="4600"/>
                    <a:pt x="0" y="4978"/>
                    <a:pt x="0" y="5356"/>
                  </a:cubicBezTo>
                  <a:cubicBezTo>
                    <a:pt x="0" y="6144"/>
                    <a:pt x="599" y="6900"/>
                    <a:pt x="1575" y="7372"/>
                  </a:cubicBezTo>
                  <a:cubicBezTo>
                    <a:pt x="1733" y="7782"/>
                    <a:pt x="2111" y="8034"/>
                    <a:pt x="2520" y="8286"/>
                  </a:cubicBezTo>
                  <a:lnTo>
                    <a:pt x="3592" y="6711"/>
                  </a:lnTo>
                  <a:lnTo>
                    <a:pt x="3592" y="6238"/>
                  </a:lnTo>
                  <a:lnTo>
                    <a:pt x="2993" y="5640"/>
                  </a:lnTo>
                  <a:cubicBezTo>
                    <a:pt x="2835" y="5482"/>
                    <a:pt x="2835" y="5293"/>
                    <a:pt x="2993" y="5136"/>
                  </a:cubicBezTo>
                  <a:cubicBezTo>
                    <a:pt x="3072" y="5057"/>
                    <a:pt x="3166" y="5017"/>
                    <a:pt x="3261" y="5017"/>
                  </a:cubicBezTo>
                  <a:cubicBezTo>
                    <a:pt x="3355" y="5017"/>
                    <a:pt x="3450" y="5057"/>
                    <a:pt x="3529" y="5136"/>
                  </a:cubicBezTo>
                  <a:lnTo>
                    <a:pt x="4001" y="5608"/>
                  </a:lnTo>
                  <a:lnTo>
                    <a:pt x="4474" y="5136"/>
                  </a:lnTo>
                  <a:cubicBezTo>
                    <a:pt x="4553" y="5057"/>
                    <a:pt x="4639" y="5017"/>
                    <a:pt x="4726" y="5017"/>
                  </a:cubicBezTo>
                  <a:cubicBezTo>
                    <a:pt x="4812" y="5017"/>
                    <a:pt x="4899" y="5057"/>
                    <a:pt x="4978" y="5136"/>
                  </a:cubicBezTo>
                  <a:cubicBezTo>
                    <a:pt x="5135" y="5293"/>
                    <a:pt x="5135" y="5482"/>
                    <a:pt x="4978" y="5640"/>
                  </a:cubicBezTo>
                  <a:lnTo>
                    <a:pt x="4379" y="6238"/>
                  </a:lnTo>
                  <a:lnTo>
                    <a:pt x="4379" y="6711"/>
                  </a:lnTo>
                  <a:lnTo>
                    <a:pt x="5450" y="8286"/>
                  </a:lnTo>
                  <a:cubicBezTo>
                    <a:pt x="5891" y="8097"/>
                    <a:pt x="6238" y="7782"/>
                    <a:pt x="6396" y="7372"/>
                  </a:cubicBezTo>
                  <a:cubicBezTo>
                    <a:pt x="7372" y="6900"/>
                    <a:pt x="7939" y="6144"/>
                    <a:pt x="7939" y="5356"/>
                  </a:cubicBezTo>
                  <a:cubicBezTo>
                    <a:pt x="7939" y="4978"/>
                    <a:pt x="7813" y="4631"/>
                    <a:pt x="7530" y="4253"/>
                  </a:cubicBezTo>
                  <a:cubicBezTo>
                    <a:pt x="7278" y="4001"/>
                    <a:pt x="7183" y="3718"/>
                    <a:pt x="7183" y="3466"/>
                  </a:cubicBezTo>
                  <a:lnTo>
                    <a:pt x="7183" y="3371"/>
                  </a:lnTo>
                  <a:cubicBezTo>
                    <a:pt x="7183" y="3025"/>
                    <a:pt x="7120" y="2710"/>
                    <a:pt x="7057" y="2426"/>
                  </a:cubicBezTo>
                  <a:cubicBezTo>
                    <a:pt x="7057" y="2363"/>
                    <a:pt x="7057" y="2363"/>
                    <a:pt x="7026" y="2332"/>
                  </a:cubicBezTo>
                  <a:cubicBezTo>
                    <a:pt x="6742" y="1418"/>
                    <a:pt x="6144" y="725"/>
                    <a:pt x="5324" y="315"/>
                  </a:cubicBezTo>
                  <a:cubicBezTo>
                    <a:pt x="5009" y="158"/>
                    <a:pt x="4631" y="63"/>
                    <a:pt x="42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63"/>
            <p:cNvSpPr/>
            <p:nvPr/>
          </p:nvSpPr>
          <p:spPr>
            <a:xfrm>
              <a:off x="-18885400" y="3610050"/>
              <a:ext cx="35475" cy="28400"/>
            </a:xfrm>
            <a:custGeom>
              <a:avLst/>
              <a:gdLst/>
              <a:ahLst/>
              <a:cxnLst/>
              <a:rect l="l" t="t" r="r" b="b"/>
              <a:pathLst>
                <a:path w="1419" h="1136" extrusionOk="0">
                  <a:moveTo>
                    <a:pt x="694" y="1"/>
                  </a:moveTo>
                  <a:lnTo>
                    <a:pt x="1" y="1072"/>
                  </a:lnTo>
                  <a:cubicBezTo>
                    <a:pt x="221" y="1104"/>
                    <a:pt x="473" y="1135"/>
                    <a:pt x="694" y="1135"/>
                  </a:cubicBezTo>
                  <a:cubicBezTo>
                    <a:pt x="946" y="1135"/>
                    <a:pt x="1166" y="1104"/>
                    <a:pt x="1418" y="1072"/>
                  </a:cubicBez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63"/>
            <p:cNvSpPr/>
            <p:nvPr/>
          </p:nvSpPr>
          <p:spPr>
            <a:xfrm>
              <a:off x="-18994100" y="3334775"/>
              <a:ext cx="96900" cy="140625"/>
            </a:xfrm>
            <a:custGeom>
              <a:avLst/>
              <a:gdLst/>
              <a:ahLst/>
              <a:cxnLst/>
              <a:rect l="l" t="t" r="r" b="b"/>
              <a:pathLst>
                <a:path w="3876" h="5625" extrusionOk="0">
                  <a:moveTo>
                    <a:pt x="855" y="1"/>
                  </a:moveTo>
                  <a:cubicBezTo>
                    <a:pt x="804" y="1"/>
                    <a:pt x="757" y="17"/>
                    <a:pt x="725" y="48"/>
                  </a:cubicBezTo>
                  <a:cubicBezTo>
                    <a:pt x="631" y="80"/>
                    <a:pt x="568" y="143"/>
                    <a:pt x="536" y="237"/>
                  </a:cubicBezTo>
                  <a:cubicBezTo>
                    <a:pt x="1" y="1529"/>
                    <a:pt x="1" y="2978"/>
                    <a:pt x="536" y="4301"/>
                  </a:cubicBezTo>
                  <a:cubicBezTo>
                    <a:pt x="725" y="4774"/>
                    <a:pt x="1009" y="5183"/>
                    <a:pt x="1324" y="5625"/>
                  </a:cubicBezTo>
                  <a:cubicBezTo>
                    <a:pt x="1702" y="4553"/>
                    <a:pt x="2427" y="3734"/>
                    <a:pt x="3372" y="3262"/>
                  </a:cubicBezTo>
                  <a:cubicBezTo>
                    <a:pt x="3529" y="3199"/>
                    <a:pt x="3718" y="3104"/>
                    <a:pt x="3876" y="3073"/>
                  </a:cubicBezTo>
                  <a:cubicBezTo>
                    <a:pt x="3876" y="3041"/>
                    <a:pt x="3844" y="2947"/>
                    <a:pt x="3844" y="2915"/>
                  </a:cubicBezTo>
                  <a:cubicBezTo>
                    <a:pt x="3277" y="1623"/>
                    <a:pt x="2301" y="584"/>
                    <a:pt x="1009" y="48"/>
                  </a:cubicBezTo>
                  <a:cubicBezTo>
                    <a:pt x="962" y="17"/>
                    <a:pt x="907" y="1"/>
                    <a:pt x="8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63"/>
            <p:cNvSpPr/>
            <p:nvPr/>
          </p:nvSpPr>
          <p:spPr>
            <a:xfrm>
              <a:off x="-18838150" y="3334775"/>
              <a:ext cx="96125" cy="139850"/>
            </a:xfrm>
            <a:custGeom>
              <a:avLst/>
              <a:gdLst/>
              <a:ahLst/>
              <a:cxnLst/>
              <a:rect l="l" t="t" r="r" b="b"/>
              <a:pathLst>
                <a:path w="3845" h="5594" extrusionOk="0">
                  <a:moveTo>
                    <a:pt x="3010" y="1"/>
                  </a:moveTo>
                  <a:cubicBezTo>
                    <a:pt x="2962" y="1"/>
                    <a:pt x="2915" y="17"/>
                    <a:pt x="2868" y="48"/>
                  </a:cubicBezTo>
                  <a:cubicBezTo>
                    <a:pt x="1576" y="584"/>
                    <a:pt x="536" y="1623"/>
                    <a:pt x="32" y="2915"/>
                  </a:cubicBezTo>
                  <a:cubicBezTo>
                    <a:pt x="1" y="2947"/>
                    <a:pt x="1" y="3041"/>
                    <a:pt x="1" y="3073"/>
                  </a:cubicBezTo>
                  <a:cubicBezTo>
                    <a:pt x="190" y="3104"/>
                    <a:pt x="347" y="3167"/>
                    <a:pt x="568" y="3262"/>
                  </a:cubicBezTo>
                  <a:cubicBezTo>
                    <a:pt x="1513" y="3703"/>
                    <a:pt x="2206" y="4553"/>
                    <a:pt x="2553" y="5593"/>
                  </a:cubicBezTo>
                  <a:cubicBezTo>
                    <a:pt x="2868" y="5183"/>
                    <a:pt x="3151" y="4742"/>
                    <a:pt x="3340" y="4238"/>
                  </a:cubicBezTo>
                  <a:cubicBezTo>
                    <a:pt x="3813" y="3041"/>
                    <a:pt x="3844" y="1497"/>
                    <a:pt x="3340" y="237"/>
                  </a:cubicBezTo>
                  <a:cubicBezTo>
                    <a:pt x="3309" y="143"/>
                    <a:pt x="3214" y="80"/>
                    <a:pt x="3151" y="48"/>
                  </a:cubicBezTo>
                  <a:cubicBezTo>
                    <a:pt x="3104" y="17"/>
                    <a:pt x="3057" y="1"/>
                    <a:pt x="30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8" name="Google Shape;8528;p63"/>
          <p:cNvGrpSpPr/>
          <p:nvPr/>
        </p:nvGrpSpPr>
        <p:grpSpPr>
          <a:xfrm>
            <a:off x="4125445" y="2244743"/>
            <a:ext cx="343404" cy="446998"/>
            <a:chOff x="-18983850" y="3710075"/>
            <a:chExt cx="232375" cy="302475"/>
          </a:xfrm>
        </p:grpSpPr>
        <p:sp>
          <p:nvSpPr>
            <p:cNvPr id="8529" name="Google Shape;8529;p63"/>
            <p:cNvSpPr/>
            <p:nvPr/>
          </p:nvSpPr>
          <p:spPr>
            <a:xfrm>
              <a:off x="-18840500" y="3874700"/>
              <a:ext cx="89025" cy="119750"/>
            </a:xfrm>
            <a:custGeom>
              <a:avLst/>
              <a:gdLst/>
              <a:ahLst/>
              <a:cxnLst/>
              <a:rect l="l" t="t" r="r" b="b"/>
              <a:pathLst>
                <a:path w="3561" h="4790" extrusionOk="0">
                  <a:moveTo>
                    <a:pt x="2300" y="0"/>
                  </a:moveTo>
                  <a:cubicBezTo>
                    <a:pt x="1796" y="883"/>
                    <a:pt x="945" y="1513"/>
                    <a:pt x="0" y="1796"/>
                  </a:cubicBezTo>
                  <a:lnTo>
                    <a:pt x="0" y="1954"/>
                  </a:lnTo>
                  <a:cubicBezTo>
                    <a:pt x="0" y="3529"/>
                    <a:pt x="1324" y="4789"/>
                    <a:pt x="2836" y="4789"/>
                  </a:cubicBezTo>
                  <a:lnTo>
                    <a:pt x="3560" y="4789"/>
                  </a:lnTo>
                  <a:lnTo>
                    <a:pt x="3560" y="4033"/>
                  </a:lnTo>
                  <a:cubicBezTo>
                    <a:pt x="3434" y="4065"/>
                    <a:pt x="3308" y="4065"/>
                    <a:pt x="3214" y="4065"/>
                  </a:cubicBezTo>
                  <a:cubicBezTo>
                    <a:pt x="2993" y="4065"/>
                    <a:pt x="2836" y="4033"/>
                    <a:pt x="2773" y="4033"/>
                  </a:cubicBezTo>
                  <a:cubicBezTo>
                    <a:pt x="1985" y="3844"/>
                    <a:pt x="1418" y="3119"/>
                    <a:pt x="1418" y="2300"/>
                  </a:cubicBezTo>
                  <a:cubicBezTo>
                    <a:pt x="1387" y="2143"/>
                    <a:pt x="1544" y="1985"/>
                    <a:pt x="1733" y="1985"/>
                  </a:cubicBezTo>
                  <a:cubicBezTo>
                    <a:pt x="1954" y="1985"/>
                    <a:pt x="2111" y="2143"/>
                    <a:pt x="2111" y="2332"/>
                  </a:cubicBezTo>
                  <a:cubicBezTo>
                    <a:pt x="2111" y="2804"/>
                    <a:pt x="2426" y="3245"/>
                    <a:pt x="2930" y="3371"/>
                  </a:cubicBezTo>
                  <a:cubicBezTo>
                    <a:pt x="3000" y="3383"/>
                    <a:pt x="3069" y="3390"/>
                    <a:pt x="3141" y="3390"/>
                  </a:cubicBezTo>
                  <a:cubicBezTo>
                    <a:pt x="3266" y="3390"/>
                    <a:pt x="3401" y="3368"/>
                    <a:pt x="3560" y="3308"/>
                  </a:cubicBezTo>
                  <a:lnTo>
                    <a:pt x="3560" y="1954"/>
                  </a:lnTo>
                  <a:cubicBezTo>
                    <a:pt x="3560" y="1072"/>
                    <a:pt x="3056" y="316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63"/>
            <p:cNvSpPr/>
            <p:nvPr/>
          </p:nvSpPr>
          <p:spPr>
            <a:xfrm>
              <a:off x="-18983850" y="3901475"/>
              <a:ext cx="208750" cy="111075"/>
            </a:xfrm>
            <a:custGeom>
              <a:avLst/>
              <a:gdLst/>
              <a:ahLst/>
              <a:cxnLst/>
              <a:rect l="l" t="t" r="r" b="b"/>
              <a:pathLst>
                <a:path w="8350" h="4443" extrusionOk="0">
                  <a:moveTo>
                    <a:pt x="2111" y="1"/>
                  </a:moveTo>
                  <a:lnTo>
                    <a:pt x="2111" y="1261"/>
                  </a:lnTo>
                  <a:cubicBezTo>
                    <a:pt x="2111" y="2300"/>
                    <a:pt x="2584" y="3151"/>
                    <a:pt x="3340" y="3750"/>
                  </a:cubicBezTo>
                  <a:lnTo>
                    <a:pt x="2017" y="3750"/>
                  </a:lnTo>
                  <a:lnTo>
                    <a:pt x="1387" y="2521"/>
                  </a:lnTo>
                  <a:cubicBezTo>
                    <a:pt x="1317" y="2404"/>
                    <a:pt x="1177" y="2339"/>
                    <a:pt x="1046" y="2339"/>
                  </a:cubicBezTo>
                  <a:cubicBezTo>
                    <a:pt x="1000" y="2339"/>
                    <a:pt x="955" y="2347"/>
                    <a:pt x="914" y="2363"/>
                  </a:cubicBezTo>
                  <a:cubicBezTo>
                    <a:pt x="757" y="2458"/>
                    <a:pt x="662" y="2679"/>
                    <a:pt x="757" y="2836"/>
                  </a:cubicBezTo>
                  <a:lnTo>
                    <a:pt x="1229" y="3750"/>
                  </a:lnTo>
                  <a:lnTo>
                    <a:pt x="347" y="3750"/>
                  </a:lnTo>
                  <a:cubicBezTo>
                    <a:pt x="158" y="3750"/>
                    <a:pt x="0" y="3907"/>
                    <a:pt x="0" y="4096"/>
                  </a:cubicBezTo>
                  <a:cubicBezTo>
                    <a:pt x="0" y="4285"/>
                    <a:pt x="158" y="4443"/>
                    <a:pt x="347" y="4443"/>
                  </a:cubicBezTo>
                  <a:lnTo>
                    <a:pt x="8223" y="4443"/>
                  </a:lnTo>
                  <a:cubicBezTo>
                    <a:pt x="8255" y="4443"/>
                    <a:pt x="8318" y="4443"/>
                    <a:pt x="8349" y="4411"/>
                  </a:cubicBezTo>
                  <a:cubicBezTo>
                    <a:pt x="6459" y="4348"/>
                    <a:pt x="5010" y="2805"/>
                    <a:pt x="5010" y="914"/>
                  </a:cubicBezTo>
                  <a:lnTo>
                    <a:pt x="4632" y="914"/>
                  </a:lnTo>
                  <a:cubicBezTo>
                    <a:pt x="3970" y="914"/>
                    <a:pt x="3340" y="757"/>
                    <a:pt x="2741" y="442"/>
                  </a:cubicBezTo>
                  <a:cubicBezTo>
                    <a:pt x="2521" y="316"/>
                    <a:pt x="2332" y="158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63"/>
            <p:cNvSpPr/>
            <p:nvPr/>
          </p:nvSpPr>
          <p:spPr>
            <a:xfrm>
              <a:off x="-18947625" y="3710075"/>
              <a:ext cx="159925" cy="67775"/>
            </a:xfrm>
            <a:custGeom>
              <a:avLst/>
              <a:gdLst/>
              <a:ahLst/>
              <a:cxnLst/>
              <a:rect l="l" t="t" r="r" b="b"/>
              <a:pathLst>
                <a:path w="6397" h="2711" extrusionOk="0">
                  <a:moveTo>
                    <a:pt x="1765" y="1"/>
                  </a:moveTo>
                  <a:cubicBezTo>
                    <a:pt x="788" y="1"/>
                    <a:pt x="1" y="789"/>
                    <a:pt x="1" y="1765"/>
                  </a:cubicBezTo>
                  <a:lnTo>
                    <a:pt x="1" y="2301"/>
                  </a:lnTo>
                  <a:cubicBezTo>
                    <a:pt x="410" y="1954"/>
                    <a:pt x="883" y="1765"/>
                    <a:pt x="1450" y="1765"/>
                  </a:cubicBezTo>
                  <a:cubicBezTo>
                    <a:pt x="2175" y="1765"/>
                    <a:pt x="2805" y="2143"/>
                    <a:pt x="3183" y="2710"/>
                  </a:cubicBezTo>
                  <a:cubicBezTo>
                    <a:pt x="3592" y="2112"/>
                    <a:pt x="4222" y="1765"/>
                    <a:pt x="4978" y="1765"/>
                  </a:cubicBezTo>
                  <a:cubicBezTo>
                    <a:pt x="5514" y="1765"/>
                    <a:pt x="5987" y="1954"/>
                    <a:pt x="6396" y="2301"/>
                  </a:cubicBezTo>
                  <a:lnTo>
                    <a:pt x="6396" y="1765"/>
                  </a:lnTo>
                  <a:cubicBezTo>
                    <a:pt x="6396" y="789"/>
                    <a:pt x="5609" y="1"/>
                    <a:pt x="4600" y="1"/>
                  </a:cubicBezTo>
                  <a:cubicBezTo>
                    <a:pt x="4411" y="1"/>
                    <a:pt x="4254" y="158"/>
                    <a:pt x="4254" y="348"/>
                  </a:cubicBezTo>
                  <a:cubicBezTo>
                    <a:pt x="4254" y="537"/>
                    <a:pt x="4096" y="694"/>
                    <a:pt x="3907" y="694"/>
                  </a:cubicBezTo>
                  <a:lnTo>
                    <a:pt x="2490" y="694"/>
                  </a:lnTo>
                  <a:cubicBezTo>
                    <a:pt x="2301" y="694"/>
                    <a:pt x="2143" y="537"/>
                    <a:pt x="2143" y="348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63"/>
            <p:cNvSpPr/>
            <p:nvPr/>
          </p:nvSpPr>
          <p:spPr>
            <a:xfrm>
              <a:off x="-18949200" y="3773100"/>
              <a:ext cx="159125" cy="133925"/>
            </a:xfrm>
            <a:custGeom>
              <a:avLst/>
              <a:gdLst/>
              <a:ahLst/>
              <a:cxnLst/>
              <a:rect l="l" t="t" r="r" b="b"/>
              <a:pathLst>
                <a:path w="6365" h="5357" extrusionOk="0">
                  <a:moveTo>
                    <a:pt x="1828" y="1040"/>
                  </a:moveTo>
                  <a:cubicBezTo>
                    <a:pt x="2048" y="1040"/>
                    <a:pt x="2206" y="1198"/>
                    <a:pt x="2206" y="1387"/>
                  </a:cubicBezTo>
                  <a:cubicBezTo>
                    <a:pt x="2206" y="1607"/>
                    <a:pt x="2048" y="1765"/>
                    <a:pt x="1828" y="1765"/>
                  </a:cubicBezTo>
                  <a:cubicBezTo>
                    <a:pt x="1639" y="1765"/>
                    <a:pt x="1481" y="1607"/>
                    <a:pt x="1481" y="1387"/>
                  </a:cubicBezTo>
                  <a:cubicBezTo>
                    <a:pt x="1481" y="1198"/>
                    <a:pt x="1639" y="1040"/>
                    <a:pt x="1828" y="1040"/>
                  </a:cubicBezTo>
                  <a:close/>
                  <a:moveTo>
                    <a:pt x="4663" y="1040"/>
                  </a:moveTo>
                  <a:cubicBezTo>
                    <a:pt x="4884" y="1040"/>
                    <a:pt x="5041" y="1198"/>
                    <a:pt x="5041" y="1387"/>
                  </a:cubicBezTo>
                  <a:cubicBezTo>
                    <a:pt x="5041" y="1607"/>
                    <a:pt x="4884" y="1765"/>
                    <a:pt x="4663" y="1765"/>
                  </a:cubicBezTo>
                  <a:cubicBezTo>
                    <a:pt x="4474" y="1765"/>
                    <a:pt x="4317" y="1607"/>
                    <a:pt x="4317" y="1387"/>
                  </a:cubicBezTo>
                  <a:cubicBezTo>
                    <a:pt x="4317" y="1198"/>
                    <a:pt x="4474" y="1040"/>
                    <a:pt x="4663" y="1040"/>
                  </a:cubicBezTo>
                  <a:close/>
                  <a:moveTo>
                    <a:pt x="2887" y="2126"/>
                  </a:moveTo>
                  <a:cubicBezTo>
                    <a:pt x="3056" y="2126"/>
                    <a:pt x="3188" y="2239"/>
                    <a:pt x="3214" y="2395"/>
                  </a:cubicBezTo>
                  <a:cubicBezTo>
                    <a:pt x="3297" y="2230"/>
                    <a:pt x="3451" y="2137"/>
                    <a:pt x="3594" y="2137"/>
                  </a:cubicBezTo>
                  <a:cubicBezTo>
                    <a:pt x="3615" y="2137"/>
                    <a:pt x="3635" y="2139"/>
                    <a:pt x="3655" y="2143"/>
                  </a:cubicBezTo>
                  <a:cubicBezTo>
                    <a:pt x="3844" y="2237"/>
                    <a:pt x="3939" y="2426"/>
                    <a:pt x="3876" y="2584"/>
                  </a:cubicBezTo>
                  <a:lnTo>
                    <a:pt x="3529" y="3655"/>
                  </a:lnTo>
                  <a:cubicBezTo>
                    <a:pt x="3498" y="3812"/>
                    <a:pt x="3340" y="3875"/>
                    <a:pt x="3183" y="3875"/>
                  </a:cubicBezTo>
                  <a:cubicBezTo>
                    <a:pt x="3025" y="3875"/>
                    <a:pt x="2899" y="3812"/>
                    <a:pt x="2836" y="3655"/>
                  </a:cubicBezTo>
                  <a:lnTo>
                    <a:pt x="2458" y="2584"/>
                  </a:lnTo>
                  <a:cubicBezTo>
                    <a:pt x="2521" y="2426"/>
                    <a:pt x="2584" y="2237"/>
                    <a:pt x="2773" y="2143"/>
                  </a:cubicBezTo>
                  <a:cubicBezTo>
                    <a:pt x="2812" y="2132"/>
                    <a:pt x="2850" y="2126"/>
                    <a:pt x="2887" y="2126"/>
                  </a:cubicBezTo>
                  <a:close/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481"/>
                  </a:lnTo>
                  <a:lnTo>
                    <a:pt x="1" y="2111"/>
                  </a:lnTo>
                  <a:cubicBezTo>
                    <a:pt x="1" y="2269"/>
                    <a:pt x="1" y="2458"/>
                    <a:pt x="32" y="2615"/>
                  </a:cubicBezTo>
                  <a:cubicBezTo>
                    <a:pt x="95" y="2678"/>
                    <a:pt x="95" y="2741"/>
                    <a:pt x="95" y="2773"/>
                  </a:cubicBezTo>
                  <a:cubicBezTo>
                    <a:pt x="158" y="2899"/>
                    <a:pt x="158" y="3025"/>
                    <a:pt x="190" y="3151"/>
                  </a:cubicBezTo>
                  <a:cubicBezTo>
                    <a:pt x="190" y="3182"/>
                    <a:pt x="221" y="3214"/>
                    <a:pt x="221" y="3245"/>
                  </a:cubicBezTo>
                  <a:cubicBezTo>
                    <a:pt x="253" y="3371"/>
                    <a:pt x="347" y="3529"/>
                    <a:pt x="379" y="3655"/>
                  </a:cubicBezTo>
                  <a:cubicBezTo>
                    <a:pt x="379" y="3686"/>
                    <a:pt x="410" y="3686"/>
                    <a:pt x="410" y="3718"/>
                  </a:cubicBezTo>
                  <a:cubicBezTo>
                    <a:pt x="505" y="3875"/>
                    <a:pt x="631" y="4033"/>
                    <a:pt x="694" y="4159"/>
                  </a:cubicBezTo>
                  <a:cubicBezTo>
                    <a:pt x="977" y="4474"/>
                    <a:pt x="1292" y="4758"/>
                    <a:pt x="1639" y="4947"/>
                  </a:cubicBezTo>
                  <a:cubicBezTo>
                    <a:pt x="2111" y="5230"/>
                    <a:pt x="2647" y="5356"/>
                    <a:pt x="3183" y="5356"/>
                  </a:cubicBezTo>
                  <a:cubicBezTo>
                    <a:pt x="4285" y="5356"/>
                    <a:pt x="5262" y="4789"/>
                    <a:pt x="5829" y="3938"/>
                  </a:cubicBezTo>
                  <a:cubicBezTo>
                    <a:pt x="5829" y="3938"/>
                    <a:pt x="5829" y="3875"/>
                    <a:pt x="5861" y="3875"/>
                  </a:cubicBezTo>
                  <a:cubicBezTo>
                    <a:pt x="5955" y="3718"/>
                    <a:pt x="6018" y="3623"/>
                    <a:pt x="6081" y="3434"/>
                  </a:cubicBezTo>
                  <a:cubicBezTo>
                    <a:pt x="6144" y="3403"/>
                    <a:pt x="6144" y="3340"/>
                    <a:pt x="6176" y="3277"/>
                  </a:cubicBezTo>
                  <a:cubicBezTo>
                    <a:pt x="6207" y="3182"/>
                    <a:pt x="6270" y="3025"/>
                    <a:pt x="6302" y="2899"/>
                  </a:cubicBezTo>
                  <a:cubicBezTo>
                    <a:pt x="6302" y="2867"/>
                    <a:pt x="6333" y="2773"/>
                    <a:pt x="6333" y="2741"/>
                  </a:cubicBezTo>
                  <a:cubicBezTo>
                    <a:pt x="6365" y="2552"/>
                    <a:pt x="6365" y="2363"/>
                    <a:pt x="6365" y="2143"/>
                  </a:cubicBezTo>
                  <a:lnTo>
                    <a:pt x="6365" y="1292"/>
                  </a:lnTo>
                  <a:cubicBezTo>
                    <a:pt x="6302" y="567"/>
                    <a:pt x="5703" y="0"/>
                    <a:pt x="4947" y="0"/>
                  </a:cubicBezTo>
                  <a:cubicBezTo>
                    <a:pt x="4159" y="0"/>
                    <a:pt x="3529" y="630"/>
                    <a:pt x="3529" y="1418"/>
                  </a:cubicBezTo>
                  <a:cubicBezTo>
                    <a:pt x="3529" y="1607"/>
                    <a:pt x="3372" y="1765"/>
                    <a:pt x="3183" y="1765"/>
                  </a:cubicBezTo>
                  <a:cubicBezTo>
                    <a:pt x="2994" y="1765"/>
                    <a:pt x="2836" y="1607"/>
                    <a:pt x="2836" y="1418"/>
                  </a:cubicBezTo>
                  <a:cubicBezTo>
                    <a:pt x="2836" y="630"/>
                    <a:pt x="220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3" name="Google Shape;8533;p63"/>
          <p:cNvGrpSpPr/>
          <p:nvPr/>
        </p:nvGrpSpPr>
        <p:grpSpPr>
          <a:xfrm>
            <a:off x="4071911" y="2797422"/>
            <a:ext cx="450470" cy="448180"/>
            <a:chOff x="-19020075" y="4084200"/>
            <a:chExt cx="304825" cy="303275"/>
          </a:xfrm>
        </p:grpSpPr>
        <p:sp>
          <p:nvSpPr>
            <p:cNvPr id="8534" name="Google Shape;8534;p63"/>
            <p:cNvSpPr/>
            <p:nvPr/>
          </p:nvSpPr>
          <p:spPr>
            <a:xfrm>
              <a:off x="-18962575" y="4274800"/>
              <a:ext cx="103975" cy="94550"/>
            </a:xfrm>
            <a:custGeom>
              <a:avLst/>
              <a:gdLst/>
              <a:ahLst/>
              <a:cxnLst/>
              <a:rect l="l" t="t" r="r" b="b"/>
              <a:pathLst>
                <a:path w="4159" h="3782" extrusionOk="0">
                  <a:moveTo>
                    <a:pt x="3403" y="1"/>
                  </a:moveTo>
                  <a:cubicBezTo>
                    <a:pt x="3151" y="1356"/>
                    <a:pt x="1985" y="2364"/>
                    <a:pt x="599" y="2364"/>
                  </a:cubicBezTo>
                  <a:cubicBezTo>
                    <a:pt x="410" y="2364"/>
                    <a:pt x="221" y="2332"/>
                    <a:pt x="0" y="2301"/>
                  </a:cubicBezTo>
                  <a:lnTo>
                    <a:pt x="0" y="2301"/>
                  </a:lnTo>
                  <a:cubicBezTo>
                    <a:pt x="284" y="3151"/>
                    <a:pt x="1071" y="3781"/>
                    <a:pt x="2048" y="3781"/>
                  </a:cubicBezTo>
                  <a:cubicBezTo>
                    <a:pt x="3214" y="3781"/>
                    <a:pt x="4159" y="2836"/>
                    <a:pt x="4159" y="1671"/>
                  </a:cubicBezTo>
                  <a:cubicBezTo>
                    <a:pt x="4159" y="978"/>
                    <a:pt x="3875" y="410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63"/>
            <p:cNvSpPr/>
            <p:nvPr/>
          </p:nvSpPr>
          <p:spPr>
            <a:xfrm>
              <a:off x="-18883025" y="4281900"/>
              <a:ext cx="78000" cy="105575"/>
            </a:xfrm>
            <a:custGeom>
              <a:avLst/>
              <a:gdLst/>
              <a:ahLst/>
              <a:cxnLst/>
              <a:rect l="l" t="t" r="r" b="b"/>
              <a:pathLst>
                <a:path w="3120" h="4223" extrusionOk="0">
                  <a:moveTo>
                    <a:pt x="1323" y="0"/>
                  </a:moveTo>
                  <a:lnTo>
                    <a:pt x="1323" y="0"/>
                  </a:lnTo>
                  <a:cubicBezTo>
                    <a:pt x="1544" y="442"/>
                    <a:pt x="1670" y="914"/>
                    <a:pt x="1670" y="1387"/>
                  </a:cubicBezTo>
                  <a:cubicBezTo>
                    <a:pt x="1670" y="2552"/>
                    <a:pt x="977" y="3529"/>
                    <a:pt x="0" y="3970"/>
                  </a:cubicBezTo>
                  <a:cubicBezTo>
                    <a:pt x="284" y="4128"/>
                    <a:pt x="599" y="4222"/>
                    <a:pt x="977" y="4222"/>
                  </a:cubicBezTo>
                  <a:cubicBezTo>
                    <a:pt x="2142" y="4222"/>
                    <a:pt x="3088" y="3277"/>
                    <a:pt x="3088" y="2080"/>
                  </a:cubicBezTo>
                  <a:cubicBezTo>
                    <a:pt x="3119" y="1072"/>
                    <a:pt x="2331" y="189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63"/>
            <p:cNvSpPr/>
            <p:nvPr/>
          </p:nvSpPr>
          <p:spPr>
            <a:xfrm>
              <a:off x="-18809000" y="4281100"/>
              <a:ext cx="57525" cy="88250"/>
            </a:xfrm>
            <a:custGeom>
              <a:avLst/>
              <a:gdLst/>
              <a:ahLst/>
              <a:cxnLst/>
              <a:rect l="l" t="t" r="r" b="b"/>
              <a:pathLst>
                <a:path w="2301" h="3530" extrusionOk="0">
                  <a:moveTo>
                    <a:pt x="536" y="1"/>
                  </a:moveTo>
                  <a:cubicBezTo>
                    <a:pt x="316" y="1"/>
                    <a:pt x="158" y="32"/>
                    <a:pt x="1" y="64"/>
                  </a:cubicBezTo>
                  <a:cubicBezTo>
                    <a:pt x="568" y="568"/>
                    <a:pt x="883" y="1324"/>
                    <a:pt x="883" y="2112"/>
                  </a:cubicBezTo>
                  <a:cubicBezTo>
                    <a:pt x="883" y="2616"/>
                    <a:pt x="725" y="3088"/>
                    <a:pt x="473" y="3529"/>
                  </a:cubicBezTo>
                  <a:lnTo>
                    <a:pt x="536" y="3529"/>
                  </a:lnTo>
                  <a:cubicBezTo>
                    <a:pt x="1513" y="3529"/>
                    <a:pt x="2300" y="2742"/>
                    <a:pt x="2300" y="1765"/>
                  </a:cubicBezTo>
                  <a:cubicBezTo>
                    <a:pt x="2300" y="820"/>
                    <a:pt x="1513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63"/>
            <p:cNvSpPr/>
            <p:nvPr/>
          </p:nvSpPr>
          <p:spPr>
            <a:xfrm>
              <a:off x="-18770400" y="4263000"/>
              <a:ext cx="55150" cy="66975"/>
            </a:xfrm>
            <a:custGeom>
              <a:avLst/>
              <a:gdLst/>
              <a:ahLst/>
              <a:cxnLst/>
              <a:rect l="l" t="t" r="r" b="b"/>
              <a:pathLst>
                <a:path w="2206" h="2679" extrusionOk="0">
                  <a:moveTo>
                    <a:pt x="756" y="0"/>
                  </a:moveTo>
                  <a:cubicBezTo>
                    <a:pt x="473" y="0"/>
                    <a:pt x="189" y="95"/>
                    <a:pt x="0" y="252"/>
                  </a:cubicBezTo>
                  <a:cubicBezTo>
                    <a:pt x="882" y="630"/>
                    <a:pt x="1450" y="1513"/>
                    <a:pt x="1450" y="2521"/>
                  </a:cubicBezTo>
                  <a:lnTo>
                    <a:pt x="1450" y="2678"/>
                  </a:lnTo>
                  <a:cubicBezTo>
                    <a:pt x="1891" y="2458"/>
                    <a:pt x="2206" y="1985"/>
                    <a:pt x="2206" y="1450"/>
                  </a:cubicBezTo>
                  <a:cubicBezTo>
                    <a:pt x="2174" y="662"/>
                    <a:pt x="1544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63"/>
            <p:cNvSpPr/>
            <p:nvPr/>
          </p:nvSpPr>
          <p:spPr>
            <a:xfrm>
              <a:off x="-18768050" y="4227550"/>
              <a:ext cx="52025" cy="31525"/>
            </a:xfrm>
            <a:custGeom>
              <a:avLst/>
              <a:gdLst/>
              <a:ahLst/>
              <a:cxnLst/>
              <a:rect l="l" t="t" r="r" b="b"/>
              <a:pathLst>
                <a:path w="2081" h="1261" extrusionOk="0">
                  <a:moveTo>
                    <a:pt x="1009" y="1"/>
                  </a:moveTo>
                  <a:cubicBezTo>
                    <a:pt x="505" y="1"/>
                    <a:pt x="64" y="347"/>
                    <a:pt x="1" y="820"/>
                  </a:cubicBezTo>
                  <a:cubicBezTo>
                    <a:pt x="221" y="757"/>
                    <a:pt x="410" y="725"/>
                    <a:pt x="662" y="725"/>
                  </a:cubicBezTo>
                  <a:cubicBezTo>
                    <a:pt x="1198" y="725"/>
                    <a:pt x="1671" y="946"/>
                    <a:pt x="2080" y="1261"/>
                  </a:cubicBezTo>
                  <a:lnTo>
                    <a:pt x="2080" y="1072"/>
                  </a:lnTo>
                  <a:cubicBezTo>
                    <a:pt x="2080" y="473"/>
                    <a:pt x="1608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63"/>
            <p:cNvSpPr/>
            <p:nvPr/>
          </p:nvSpPr>
          <p:spPr>
            <a:xfrm>
              <a:off x="-19000400" y="4262200"/>
              <a:ext cx="106350" cy="52800"/>
            </a:xfrm>
            <a:custGeom>
              <a:avLst/>
              <a:gdLst/>
              <a:ahLst/>
              <a:cxnLst/>
              <a:rect l="l" t="t" r="r" b="b"/>
              <a:pathLst>
                <a:path w="4254" h="2112" extrusionOk="0">
                  <a:moveTo>
                    <a:pt x="1" y="1"/>
                  </a:moveTo>
                  <a:cubicBezTo>
                    <a:pt x="1" y="1167"/>
                    <a:pt x="946" y="2112"/>
                    <a:pt x="2112" y="2112"/>
                  </a:cubicBezTo>
                  <a:cubicBezTo>
                    <a:pt x="3309" y="2112"/>
                    <a:pt x="4254" y="1230"/>
                    <a:pt x="4254" y="32"/>
                  </a:cubicBezTo>
                  <a:lnTo>
                    <a:pt x="4254" y="32"/>
                  </a:lnTo>
                  <a:cubicBezTo>
                    <a:pt x="3655" y="473"/>
                    <a:pt x="2899" y="757"/>
                    <a:pt x="2112" y="757"/>
                  </a:cubicBezTo>
                  <a:cubicBezTo>
                    <a:pt x="1324" y="757"/>
                    <a:pt x="568" y="47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63"/>
            <p:cNvSpPr/>
            <p:nvPr/>
          </p:nvSpPr>
          <p:spPr>
            <a:xfrm>
              <a:off x="-18912175" y="4173200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378" y="1"/>
                  </a:moveTo>
                  <a:cubicBezTo>
                    <a:pt x="189" y="1"/>
                    <a:pt x="0" y="284"/>
                    <a:pt x="0" y="725"/>
                  </a:cubicBezTo>
                  <a:cubicBezTo>
                    <a:pt x="0" y="1166"/>
                    <a:pt x="189" y="1418"/>
                    <a:pt x="378" y="1418"/>
                  </a:cubicBezTo>
                  <a:cubicBezTo>
                    <a:pt x="536" y="1418"/>
                    <a:pt x="725" y="1166"/>
                    <a:pt x="725" y="725"/>
                  </a:cubicBezTo>
                  <a:cubicBezTo>
                    <a:pt x="725" y="284"/>
                    <a:pt x="536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63"/>
            <p:cNvSpPr/>
            <p:nvPr/>
          </p:nvSpPr>
          <p:spPr>
            <a:xfrm>
              <a:off x="-19001975" y="4173200"/>
              <a:ext cx="18150" cy="35475"/>
            </a:xfrm>
            <a:custGeom>
              <a:avLst/>
              <a:gdLst/>
              <a:ahLst/>
              <a:cxnLst/>
              <a:rect l="l" t="t" r="r" b="b"/>
              <a:pathLst>
                <a:path w="726" h="1419" extrusionOk="0">
                  <a:moveTo>
                    <a:pt x="379" y="1"/>
                  </a:moveTo>
                  <a:cubicBezTo>
                    <a:pt x="221" y="1"/>
                    <a:pt x="1" y="284"/>
                    <a:pt x="1" y="725"/>
                  </a:cubicBezTo>
                  <a:cubicBezTo>
                    <a:pt x="1" y="1166"/>
                    <a:pt x="221" y="1418"/>
                    <a:pt x="379" y="1418"/>
                  </a:cubicBezTo>
                  <a:cubicBezTo>
                    <a:pt x="536" y="1418"/>
                    <a:pt x="725" y="1166"/>
                    <a:pt x="725" y="725"/>
                  </a:cubicBezTo>
                  <a:cubicBezTo>
                    <a:pt x="725" y="284"/>
                    <a:pt x="536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63"/>
            <p:cNvSpPr/>
            <p:nvPr/>
          </p:nvSpPr>
          <p:spPr>
            <a:xfrm>
              <a:off x="-19020075" y="4084200"/>
              <a:ext cx="143375" cy="178025"/>
            </a:xfrm>
            <a:custGeom>
              <a:avLst/>
              <a:gdLst/>
              <a:ahLst/>
              <a:cxnLst/>
              <a:rect l="l" t="t" r="r" b="b"/>
              <a:pathLst>
                <a:path w="5735" h="7121" extrusionOk="0">
                  <a:moveTo>
                    <a:pt x="1418" y="1"/>
                  </a:moveTo>
                  <a:cubicBezTo>
                    <a:pt x="630" y="1"/>
                    <a:pt x="0" y="662"/>
                    <a:pt x="0" y="1450"/>
                  </a:cubicBezTo>
                  <a:cubicBezTo>
                    <a:pt x="0" y="1923"/>
                    <a:pt x="221" y="2301"/>
                    <a:pt x="567" y="2584"/>
                  </a:cubicBezTo>
                  <a:cubicBezTo>
                    <a:pt x="315" y="2962"/>
                    <a:pt x="95" y="3435"/>
                    <a:pt x="32" y="3907"/>
                  </a:cubicBezTo>
                  <a:cubicBezTo>
                    <a:pt x="158" y="3277"/>
                    <a:pt x="536" y="2868"/>
                    <a:pt x="1040" y="2868"/>
                  </a:cubicBezTo>
                  <a:cubicBezTo>
                    <a:pt x="1638" y="2868"/>
                    <a:pt x="2111" y="3498"/>
                    <a:pt x="2111" y="4285"/>
                  </a:cubicBezTo>
                  <a:cubicBezTo>
                    <a:pt x="2111" y="5073"/>
                    <a:pt x="1638" y="5703"/>
                    <a:pt x="1040" y="5703"/>
                  </a:cubicBezTo>
                  <a:cubicBezTo>
                    <a:pt x="567" y="5703"/>
                    <a:pt x="158" y="5262"/>
                    <a:pt x="32" y="4632"/>
                  </a:cubicBezTo>
                  <a:lnTo>
                    <a:pt x="32" y="4632"/>
                  </a:lnTo>
                  <a:cubicBezTo>
                    <a:pt x="189" y="6050"/>
                    <a:pt x="1418" y="7121"/>
                    <a:pt x="2867" y="7121"/>
                  </a:cubicBezTo>
                  <a:cubicBezTo>
                    <a:pt x="4316" y="7121"/>
                    <a:pt x="5514" y="6018"/>
                    <a:pt x="5703" y="4632"/>
                  </a:cubicBezTo>
                  <a:lnTo>
                    <a:pt x="5703" y="4632"/>
                  </a:lnTo>
                  <a:cubicBezTo>
                    <a:pt x="5577" y="5262"/>
                    <a:pt x="5199" y="5703"/>
                    <a:pt x="4694" y="5703"/>
                  </a:cubicBezTo>
                  <a:cubicBezTo>
                    <a:pt x="4096" y="5703"/>
                    <a:pt x="3623" y="5073"/>
                    <a:pt x="3623" y="4285"/>
                  </a:cubicBezTo>
                  <a:cubicBezTo>
                    <a:pt x="3623" y="3498"/>
                    <a:pt x="4096" y="2868"/>
                    <a:pt x="4694" y="2868"/>
                  </a:cubicBezTo>
                  <a:cubicBezTo>
                    <a:pt x="5199" y="2868"/>
                    <a:pt x="5577" y="3277"/>
                    <a:pt x="5703" y="3907"/>
                  </a:cubicBezTo>
                  <a:cubicBezTo>
                    <a:pt x="5608" y="3403"/>
                    <a:pt x="5419" y="2962"/>
                    <a:pt x="5136" y="2584"/>
                  </a:cubicBezTo>
                  <a:cubicBezTo>
                    <a:pt x="5514" y="2301"/>
                    <a:pt x="5734" y="1923"/>
                    <a:pt x="5734" y="1450"/>
                  </a:cubicBezTo>
                  <a:cubicBezTo>
                    <a:pt x="5734" y="662"/>
                    <a:pt x="5104" y="1"/>
                    <a:pt x="4316" y="1"/>
                  </a:cubicBezTo>
                  <a:cubicBezTo>
                    <a:pt x="4127" y="1"/>
                    <a:pt x="3970" y="127"/>
                    <a:pt x="3970" y="347"/>
                  </a:cubicBezTo>
                  <a:cubicBezTo>
                    <a:pt x="3970" y="536"/>
                    <a:pt x="4127" y="694"/>
                    <a:pt x="4316" y="694"/>
                  </a:cubicBezTo>
                  <a:cubicBezTo>
                    <a:pt x="4726" y="694"/>
                    <a:pt x="5041" y="1040"/>
                    <a:pt x="5041" y="1450"/>
                  </a:cubicBezTo>
                  <a:cubicBezTo>
                    <a:pt x="5041" y="1702"/>
                    <a:pt x="4883" y="1954"/>
                    <a:pt x="4631" y="2080"/>
                  </a:cubicBezTo>
                  <a:cubicBezTo>
                    <a:pt x="4159" y="1670"/>
                    <a:pt x="3529" y="1450"/>
                    <a:pt x="2867" y="1450"/>
                  </a:cubicBezTo>
                  <a:cubicBezTo>
                    <a:pt x="2206" y="1450"/>
                    <a:pt x="1607" y="1670"/>
                    <a:pt x="1103" y="2080"/>
                  </a:cubicBezTo>
                  <a:cubicBezTo>
                    <a:pt x="851" y="1954"/>
                    <a:pt x="693" y="1702"/>
                    <a:pt x="693" y="1450"/>
                  </a:cubicBezTo>
                  <a:cubicBezTo>
                    <a:pt x="693" y="1040"/>
                    <a:pt x="1008" y="694"/>
                    <a:pt x="1418" y="694"/>
                  </a:cubicBezTo>
                  <a:cubicBezTo>
                    <a:pt x="1607" y="694"/>
                    <a:pt x="1764" y="536"/>
                    <a:pt x="1764" y="347"/>
                  </a:cubicBezTo>
                  <a:cubicBezTo>
                    <a:pt x="1764" y="127"/>
                    <a:pt x="1607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3" name="Google Shape;8543;p63"/>
          <p:cNvGrpSpPr/>
          <p:nvPr/>
        </p:nvGrpSpPr>
        <p:grpSpPr>
          <a:xfrm>
            <a:off x="6889176" y="1689001"/>
            <a:ext cx="396937" cy="450470"/>
            <a:chOff x="-17149475" y="3309200"/>
            <a:chExt cx="268600" cy="304825"/>
          </a:xfrm>
        </p:grpSpPr>
        <p:sp>
          <p:nvSpPr>
            <p:cNvPr id="8544" name="Google Shape;8544;p63"/>
            <p:cNvSpPr/>
            <p:nvPr/>
          </p:nvSpPr>
          <p:spPr>
            <a:xfrm>
              <a:off x="-17021100" y="3309200"/>
              <a:ext cx="102425" cy="72475"/>
            </a:xfrm>
            <a:custGeom>
              <a:avLst/>
              <a:gdLst/>
              <a:ahLst/>
              <a:cxnLst/>
              <a:rect l="l" t="t" r="r" b="b"/>
              <a:pathLst>
                <a:path w="4097" h="2899" extrusionOk="0">
                  <a:moveTo>
                    <a:pt x="1639" y="0"/>
                  </a:moveTo>
                  <a:cubicBezTo>
                    <a:pt x="914" y="0"/>
                    <a:pt x="284" y="441"/>
                    <a:pt x="1" y="1071"/>
                  </a:cubicBezTo>
                  <a:cubicBezTo>
                    <a:pt x="631" y="1418"/>
                    <a:pt x="1103" y="2111"/>
                    <a:pt x="1230" y="2898"/>
                  </a:cubicBezTo>
                  <a:cubicBezTo>
                    <a:pt x="1356" y="2867"/>
                    <a:pt x="1482" y="2835"/>
                    <a:pt x="1639" y="2835"/>
                  </a:cubicBezTo>
                  <a:cubicBezTo>
                    <a:pt x="2994" y="2835"/>
                    <a:pt x="4096" y="1733"/>
                    <a:pt x="4096" y="347"/>
                  </a:cubicBezTo>
                  <a:cubicBezTo>
                    <a:pt x="4096" y="158"/>
                    <a:pt x="3939" y="0"/>
                    <a:pt x="3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63"/>
            <p:cNvSpPr/>
            <p:nvPr/>
          </p:nvSpPr>
          <p:spPr>
            <a:xfrm>
              <a:off x="-17149475" y="3346200"/>
              <a:ext cx="268600" cy="267825"/>
            </a:xfrm>
            <a:custGeom>
              <a:avLst/>
              <a:gdLst/>
              <a:ahLst/>
              <a:cxnLst/>
              <a:rect l="l" t="t" r="r" b="b"/>
              <a:pathLst>
                <a:path w="10744" h="10713" extrusionOk="0">
                  <a:moveTo>
                    <a:pt x="3939" y="1"/>
                  </a:moveTo>
                  <a:cubicBezTo>
                    <a:pt x="3718" y="1"/>
                    <a:pt x="3561" y="158"/>
                    <a:pt x="3561" y="379"/>
                  </a:cubicBezTo>
                  <a:cubicBezTo>
                    <a:pt x="3561" y="568"/>
                    <a:pt x="3718" y="725"/>
                    <a:pt x="3939" y="725"/>
                  </a:cubicBezTo>
                  <a:cubicBezTo>
                    <a:pt x="4506" y="725"/>
                    <a:pt x="4978" y="1198"/>
                    <a:pt x="4978" y="1797"/>
                  </a:cubicBezTo>
                  <a:lnTo>
                    <a:pt x="4978" y="2364"/>
                  </a:lnTo>
                  <a:cubicBezTo>
                    <a:pt x="4569" y="2206"/>
                    <a:pt x="4096" y="2143"/>
                    <a:pt x="3592" y="2143"/>
                  </a:cubicBezTo>
                  <a:cubicBezTo>
                    <a:pt x="1418" y="2143"/>
                    <a:pt x="1" y="3561"/>
                    <a:pt x="1" y="5735"/>
                  </a:cubicBezTo>
                  <a:cubicBezTo>
                    <a:pt x="1" y="8034"/>
                    <a:pt x="1576" y="10712"/>
                    <a:pt x="3592" y="10712"/>
                  </a:cubicBezTo>
                  <a:cubicBezTo>
                    <a:pt x="3813" y="10712"/>
                    <a:pt x="4002" y="10681"/>
                    <a:pt x="4254" y="10649"/>
                  </a:cubicBezTo>
                  <a:cubicBezTo>
                    <a:pt x="4632" y="10523"/>
                    <a:pt x="5002" y="10460"/>
                    <a:pt x="5372" y="10460"/>
                  </a:cubicBezTo>
                  <a:cubicBezTo>
                    <a:pt x="5742" y="10460"/>
                    <a:pt x="6112" y="10523"/>
                    <a:pt x="6491" y="10649"/>
                  </a:cubicBezTo>
                  <a:cubicBezTo>
                    <a:pt x="6680" y="10712"/>
                    <a:pt x="6932" y="10712"/>
                    <a:pt x="7152" y="10712"/>
                  </a:cubicBezTo>
                  <a:cubicBezTo>
                    <a:pt x="9168" y="10712"/>
                    <a:pt x="10744" y="8034"/>
                    <a:pt x="10744" y="5735"/>
                  </a:cubicBezTo>
                  <a:cubicBezTo>
                    <a:pt x="10649" y="3529"/>
                    <a:pt x="9294" y="2143"/>
                    <a:pt x="7121" y="2143"/>
                  </a:cubicBezTo>
                  <a:cubicBezTo>
                    <a:pt x="6617" y="2143"/>
                    <a:pt x="6144" y="2206"/>
                    <a:pt x="5703" y="2364"/>
                  </a:cubicBezTo>
                  <a:lnTo>
                    <a:pt x="5703" y="1797"/>
                  </a:lnTo>
                  <a:cubicBezTo>
                    <a:pt x="5703" y="788"/>
                    <a:pt x="4915" y="1"/>
                    <a:pt x="39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6" name="Google Shape;8546;p63"/>
          <p:cNvGrpSpPr/>
          <p:nvPr/>
        </p:nvGrpSpPr>
        <p:grpSpPr>
          <a:xfrm>
            <a:off x="6862982" y="2258120"/>
            <a:ext cx="449325" cy="420249"/>
            <a:chOff x="-17168375" y="3692750"/>
            <a:chExt cx="304050" cy="284375"/>
          </a:xfrm>
        </p:grpSpPr>
        <p:sp>
          <p:nvSpPr>
            <p:cNvPr id="8547" name="Google Shape;8547;p63"/>
            <p:cNvSpPr/>
            <p:nvPr/>
          </p:nvSpPr>
          <p:spPr>
            <a:xfrm>
              <a:off x="-16963600" y="3694325"/>
              <a:ext cx="99275" cy="92175"/>
            </a:xfrm>
            <a:custGeom>
              <a:avLst/>
              <a:gdLst/>
              <a:ahLst/>
              <a:cxnLst/>
              <a:rect l="l" t="t" r="r" b="b"/>
              <a:pathLst>
                <a:path w="3971" h="3687" extrusionOk="0">
                  <a:moveTo>
                    <a:pt x="1859" y="1"/>
                  </a:moveTo>
                  <a:cubicBezTo>
                    <a:pt x="1072" y="1"/>
                    <a:pt x="379" y="410"/>
                    <a:pt x="1" y="1041"/>
                  </a:cubicBezTo>
                  <a:cubicBezTo>
                    <a:pt x="1387" y="1482"/>
                    <a:pt x="2553" y="2458"/>
                    <a:pt x="3277" y="3687"/>
                  </a:cubicBezTo>
                  <a:cubicBezTo>
                    <a:pt x="3687" y="3277"/>
                    <a:pt x="3970" y="2710"/>
                    <a:pt x="3970" y="2112"/>
                  </a:cubicBezTo>
                  <a:cubicBezTo>
                    <a:pt x="3970" y="915"/>
                    <a:pt x="3025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63"/>
            <p:cNvSpPr/>
            <p:nvPr/>
          </p:nvSpPr>
          <p:spPr>
            <a:xfrm>
              <a:off x="-17102225" y="3817525"/>
              <a:ext cx="61475" cy="69650"/>
            </a:xfrm>
            <a:custGeom>
              <a:avLst/>
              <a:gdLst/>
              <a:ahLst/>
              <a:cxnLst/>
              <a:rect l="l" t="t" r="r" b="b"/>
              <a:pathLst>
                <a:path w="2459" h="2786" extrusionOk="0">
                  <a:moveTo>
                    <a:pt x="1293" y="1437"/>
                  </a:moveTo>
                  <a:cubicBezTo>
                    <a:pt x="1482" y="1437"/>
                    <a:pt x="1639" y="1594"/>
                    <a:pt x="1639" y="1783"/>
                  </a:cubicBezTo>
                  <a:cubicBezTo>
                    <a:pt x="1639" y="2004"/>
                    <a:pt x="1482" y="2161"/>
                    <a:pt x="1293" y="2161"/>
                  </a:cubicBezTo>
                  <a:cubicBezTo>
                    <a:pt x="1103" y="2161"/>
                    <a:pt x="946" y="2004"/>
                    <a:pt x="946" y="1783"/>
                  </a:cubicBezTo>
                  <a:cubicBezTo>
                    <a:pt x="946" y="1594"/>
                    <a:pt x="1103" y="1437"/>
                    <a:pt x="1293" y="1437"/>
                  </a:cubicBezTo>
                  <a:close/>
                  <a:moveTo>
                    <a:pt x="1452" y="0"/>
                  </a:moveTo>
                  <a:cubicBezTo>
                    <a:pt x="939" y="0"/>
                    <a:pt x="434" y="473"/>
                    <a:pt x="221" y="1059"/>
                  </a:cubicBezTo>
                  <a:cubicBezTo>
                    <a:pt x="1" y="1720"/>
                    <a:pt x="158" y="2539"/>
                    <a:pt x="725" y="2729"/>
                  </a:cubicBezTo>
                  <a:cubicBezTo>
                    <a:pt x="818" y="2768"/>
                    <a:pt x="916" y="2786"/>
                    <a:pt x="1017" y="2786"/>
                  </a:cubicBezTo>
                  <a:cubicBezTo>
                    <a:pt x="1157" y="2786"/>
                    <a:pt x="1304" y="2752"/>
                    <a:pt x="1450" y="2697"/>
                  </a:cubicBezTo>
                  <a:cubicBezTo>
                    <a:pt x="1576" y="2508"/>
                    <a:pt x="1734" y="2287"/>
                    <a:pt x="1923" y="2098"/>
                  </a:cubicBezTo>
                  <a:cubicBezTo>
                    <a:pt x="1986" y="2004"/>
                    <a:pt x="2112" y="1909"/>
                    <a:pt x="2206" y="1846"/>
                  </a:cubicBezTo>
                  <a:cubicBezTo>
                    <a:pt x="2458" y="1153"/>
                    <a:pt x="2364" y="271"/>
                    <a:pt x="1734" y="51"/>
                  </a:cubicBezTo>
                  <a:cubicBezTo>
                    <a:pt x="1641" y="16"/>
                    <a:pt x="1546" y="0"/>
                    <a:pt x="1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63"/>
            <p:cNvSpPr/>
            <p:nvPr/>
          </p:nvSpPr>
          <p:spPr>
            <a:xfrm>
              <a:off x="-17064400" y="3870925"/>
              <a:ext cx="93750" cy="106200"/>
            </a:xfrm>
            <a:custGeom>
              <a:avLst/>
              <a:gdLst/>
              <a:ahLst/>
              <a:cxnLst/>
              <a:rect l="l" t="t" r="r" b="b"/>
              <a:pathLst>
                <a:path w="3750" h="4248" extrusionOk="0">
                  <a:moveTo>
                    <a:pt x="1992" y="0"/>
                  </a:moveTo>
                  <a:cubicBezTo>
                    <a:pt x="1596" y="0"/>
                    <a:pt x="1195" y="152"/>
                    <a:pt x="945" y="435"/>
                  </a:cubicBezTo>
                  <a:cubicBezTo>
                    <a:pt x="221" y="1286"/>
                    <a:pt x="0" y="1727"/>
                    <a:pt x="284" y="4090"/>
                  </a:cubicBezTo>
                  <a:cubicBezTo>
                    <a:pt x="567" y="4216"/>
                    <a:pt x="914" y="4247"/>
                    <a:pt x="1229" y="4247"/>
                  </a:cubicBezTo>
                  <a:lnTo>
                    <a:pt x="1575" y="4247"/>
                  </a:lnTo>
                  <a:lnTo>
                    <a:pt x="1575" y="2609"/>
                  </a:lnTo>
                  <a:lnTo>
                    <a:pt x="1008" y="2010"/>
                  </a:lnTo>
                  <a:cubicBezTo>
                    <a:pt x="914" y="1947"/>
                    <a:pt x="882" y="1853"/>
                    <a:pt x="882" y="1790"/>
                  </a:cubicBezTo>
                  <a:cubicBezTo>
                    <a:pt x="882" y="1191"/>
                    <a:pt x="1355" y="719"/>
                    <a:pt x="1953" y="719"/>
                  </a:cubicBezTo>
                  <a:cubicBezTo>
                    <a:pt x="2552" y="719"/>
                    <a:pt x="3025" y="1191"/>
                    <a:pt x="3025" y="1790"/>
                  </a:cubicBezTo>
                  <a:cubicBezTo>
                    <a:pt x="3025" y="1853"/>
                    <a:pt x="2962" y="1979"/>
                    <a:pt x="2898" y="2010"/>
                  </a:cubicBezTo>
                  <a:lnTo>
                    <a:pt x="2300" y="2609"/>
                  </a:lnTo>
                  <a:lnTo>
                    <a:pt x="2300" y="4247"/>
                  </a:lnTo>
                  <a:lnTo>
                    <a:pt x="2489" y="4247"/>
                  </a:lnTo>
                  <a:cubicBezTo>
                    <a:pt x="2930" y="4247"/>
                    <a:pt x="3277" y="4216"/>
                    <a:pt x="3655" y="4090"/>
                  </a:cubicBezTo>
                  <a:cubicBezTo>
                    <a:pt x="3749" y="2483"/>
                    <a:pt x="3749" y="1664"/>
                    <a:pt x="3434" y="1065"/>
                  </a:cubicBezTo>
                  <a:cubicBezTo>
                    <a:pt x="3308" y="845"/>
                    <a:pt x="3119" y="593"/>
                    <a:pt x="2930" y="372"/>
                  </a:cubicBezTo>
                  <a:cubicBezTo>
                    <a:pt x="2693" y="120"/>
                    <a:pt x="2344" y="0"/>
                    <a:pt x="19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63"/>
            <p:cNvSpPr/>
            <p:nvPr/>
          </p:nvSpPr>
          <p:spPr>
            <a:xfrm>
              <a:off x="-17025025" y="3907200"/>
              <a:ext cx="15775" cy="13200"/>
            </a:xfrm>
            <a:custGeom>
              <a:avLst/>
              <a:gdLst/>
              <a:ahLst/>
              <a:cxnLst/>
              <a:rect l="l" t="t" r="r" b="b"/>
              <a:pathLst>
                <a:path w="631" h="528" extrusionOk="0">
                  <a:moveTo>
                    <a:pt x="327" y="0"/>
                  </a:moveTo>
                  <a:cubicBezTo>
                    <a:pt x="189" y="0"/>
                    <a:pt x="48" y="71"/>
                    <a:pt x="0" y="213"/>
                  </a:cubicBezTo>
                  <a:lnTo>
                    <a:pt x="315" y="528"/>
                  </a:lnTo>
                  <a:lnTo>
                    <a:pt x="630" y="213"/>
                  </a:lnTo>
                  <a:cubicBezTo>
                    <a:pt x="599" y="71"/>
                    <a:pt x="465" y="0"/>
                    <a:pt x="3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63"/>
            <p:cNvSpPr/>
            <p:nvPr/>
          </p:nvSpPr>
          <p:spPr>
            <a:xfrm>
              <a:off x="-16995100" y="3817825"/>
              <a:ext cx="63025" cy="69900"/>
            </a:xfrm>
            <a:custGeom>
              <a:avLst/>
              <a:gdLst/>
              <a:ahLst/>
              <a:cxnLst/>
              <a:rect l="l" t="t" r="r" b="b"/>
              <a:pathLst>
                <a:path w="2521" h="2796" extrusionOk="0">
                  <a:moveTo>
                    <a:pt x="1292" y="1425"/>
                  </a:moveTo>
                  <a:cubicBezTo>
                    <a:pt x="1481" y="1425"/>
                    <a:pt x="1670" y="1582"/>
                    <a:pt x="1670" y="1771"/>
                  </a:cubicBezTo>
                  <a:cubicBezTo>
                    <a:pt x="1639" y="1992"/>
                    <a:pt x="1481" y="2149"/>
                    <a:pt x="1292" y="2149"/>
                  </a:cubicBezTo>
                  <a:cubicBezTo>
                    <a:pt x="1103" y="2149"/>
                    <a:pt x="946" y="1992"/>
                    <a:pt x="946" y="1771"/>
                  </a:cubicBezTo>
                  <a:cubicBezTo>
                    <a:pt x="946" y="1582"/>
                    <a:pt x="1103" y="1425"/>
                    <a:pt x="1292" y="1425"/>
                  </a:cubicBezTo>
                  <a:close/>
                  <a:moveTo>
                    <a:pt x="1017" y="0"/>
                  </a:moveTo>
                  <a:cubicBezTo>
                    <a:pt x="931" y="0"/>
                    <a:pt x="844" y="12"/>
                    <a:pt x="757" y="39"/>
                  </a:cubicBezTo>
                  <a:cubicBezTo>
                    <a:pt x="158" y="259"/>
                    <a:pt x="0" y="1047"/>
                    <a:pt x="190" y="1708"/>
                  </a:cubicBezTo>
                  <a:cubicBezTo>
                    <a:pt x="347" y="1771"/>
                    <a:pt x="505" y="1897"/>
                    <a:pt x="631" y="2023"/>
                  </a:cubicBezTo>
                  <a:cubicBezTo>
                    <a:pt x="851" y="2244"/>
                    <a:pt x="1072" y="2496"/>
                    <a:pt x="1229" y="2748"/>
                  </a:cubicBezTo>
                  <a:cubicBezTo>
                    <a:pt x="1308" y="2780"/>
                    <a:pt x="1395" y="2795"/>
                    <a:pt x="1481" y="2795"/>
                  </a:cubicBezTo>
                  <a:cubicBezTo>
                    <a:pt x="1568" y="2795"/>
                    <a:pt x="1654" y="2780"/>
                    <a:pt x="1733" y="2748"/>
                  </a:cubicBezTo>
                  <a:cubicBezTo>
                    <a:pt x="2269" y="2527"/>
                    <a:pt x="2521" y="1771"/>
                    <a:pt x="2237" y="1047"/>
                  </a:cubicBezTo>
                  <a:cubicBezTo>
                    <a:pt x="2047" y="477"/>
                    <a:pt x="1553" y="0"/>
                    <a:pt x="10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63"/>
            <p:cNvSpPr/>
            <p:nvPr/>
          </p:nvSpPr>
          <p:spPr>
            <a:xfrm>
              <a:off x="-17150275" y="3728200"/>
              <a:ext cx="267825" cy="236300"/>
            </a:xfrm>
            <a:custGeom>
              <a:avLst/>
              <a:gdLst/>
              <a:ahLst/>
              <a:cxnLst/>
              <a:rect l="l" t="t" r="r" b="b"/>
              <a:pathLst>
                <a:path w="10713" h="9452" extrusionOk="0">
                  <a:moveTo>
                    <a:pt x="5325" y="1"/>
                  </a:moveTo>
                  <a:cubicBezTo>
                    <a:pt x="2395" y="1"/>
                    <a:pt x="1" y="2269"/>
                    <a:pt x="1" y="5010"/>
                  </a:cubicBezTo>
                  <a:cubicBezTo>
                    <a:pt x="1" y="6900"/>
                    <a:pt x="1135" y="8601"/>
                    <a:pt x="2899" y="9452"/>
                  </a:cubicBezTo>
                  <a:cubicBezTo>
                    <a:pt x="2773" y="8412"/>
                    <a:pt x="2773" y="7688"/>
                    <a:pt x="2994" y="7089"/>
                  </a:cubicBezTo>
                  <a:lnTo>
                    <a:pt x="2931" y="7089"/>
                  </a:lnTo>
                  <a:cubicBezTo>
                    <a:pt x="2742" y="7089"/>
                    <a:pt x="2584" y="7058"/>
                    <a:pt x="2427" y="7026"/>
                  </a:cubicBezTo>
                  <a:cubicBezTo>
                    <a:pt x="1482" y="6680"/>
                    <a:pt x="1104" y="5482"/>
                    <a:pt x="1482" y="4380"/>
                  </a:cubicBezTo>
                  <a:cubicBezTo>
                    <a:pt x="1822" y="3490"/>
                    <a:pt x="2596" y="2883"/>
                    <a:pt x="3390" y="2883"/>
                  </a:cubicBezTo>
                  <a:cubicBezTo>
                    <a:pt x="3553" y="2883"/>
                    <a:pt x="3716" y="2909"/>
                    <a:pt x="3876" y="2962"/>
                  </a:cubicBezTo>
                  <a:cubicBezTo>
                    <a:pt x="4601" y="3214"/>
                    <a:pt x="5105" y="4002"/>
                    <a:pt x="4947" y="5041"/>
                  </a:cubicBezTo>
                  <a:cubicBezTo>
                    <a:pt x="5073" y="5010"/>
                    <a:pt x="5231" y="5010"/>
                    <a:pt x="5388" y="5010"/>
                  </a:cubicBezTo>
                  <a:cubicBezTo>
                    <a:pt x="5451" y="5010"/>
                    <a:pt x="5546" y="5010"/>
                    <a:pt x="5672" y="5041"/>
                  </a:cubicBezTo>
                  <a:cubicBezTo>
                    <a:pt x="5546" y="4002"/>
                    <a:pt x="6018" y="3246"/>
                    <a:pt x="6712" y="2962"/>
                  </a:cubicBezTo>
                  <a:cubicBezTo>
                    <a:pt x="6883" y="2899"/>
                    <a:pt x="7058" y="2870"/>
                    <a:pt x="7233" y="2870"/>
                  </a:cubicBezTo>
                  <a:cubicBezTo>
                    <a:pt x="8023" y="2870"/>
                    <a:pt x="8802" y="3477"/>
                    <a:pt x="9137" y="4380"/>
                  </a:cubicBezTo>
                  <a:cubicBezTo>
                    <a:pt x="9515" y="5482"/>
                    <a:pt x="9074" y="6680"/>
                    <a:pt x="8161" y="7026"/>
                  </a:cubicBezTo>
                  <a:cubicBezTo>
                    <a:pt x="8003" y="7058"/>
                    <a:pt x="7877" y="7089"/>
                    <a:pt x="7751" y="7089"/>
                  </a:cubicBezTo>
                  <a:cubicBezTo>
                    <a:pt x="7909" y="7688"/>
                    <a:pt x="7909" y="8444"/>
                    <a:pt x="7783" y="9452"/>
                  </a:cubicBezTo>
                  <a:cubicBezTo>
                    <a:pt x="9547" y="8633"/>
                    <a:pt x="10713" y="6900"/>
                    <a:pt x="10713" y="5010"/>
                  </a:cubicBezTo>
                  <a:cubicBezTo>
                    <a:pt x="10681" y="2269"/>
                    <a:pt x="8287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63"/>
            <p:cNvSpPr/>
            <p:nvPr/>
          </p:nvSpPr>
          <p:spPr>
            <a:xfrm>
              <a:off x="-17168375" y="3692750"/>
              <a:ext cx="99250" cy="92975"/>
            </a:xfrm>
            <a:custGeom>
              <a:avLst/>
              <a:gdLst/>
              <a:ahLst/>
              <a:cxnLst/>
              <a:rect l="l" t="t" r="r" b="b"/>
              <a:pathLst>
                <a:path w="3970" h="3719" extrusionOk="0">
                  <a:moveTo>
                    <a:pt x="2111" y="1"/>
                  </a:moveTo>
                  <a:cubicBezTo>
                    <a:pt x="946" y="1"/>
                    <a:pt x="0" y="946"/>
                    <a:pt x="0" y="2143"/>
                  </a:cubicBezTo>
                  <a:cubicBezTo>
                    <a:pt x="0" y="2773"/>
                    <a:pt x="284" y="3309"/>
                    <a:pt x="693" y="3718"/>
                  </a:cubicBezTo>
                  <a:cubicBezTo>
                    <a:pt x="1418" y="2521"/>
                    <a:pt x="2552" y="1545"/>
                    <a:pt x="3970" y="1072"/>
                  </a:cubicBezTo>
                  <a:cubicBezTo>
                    <a:pt x="3623" y="442"/>
                    <a:pt x="2899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4" name="Google Shape;8554;p63"/>
          <p:cNvGrpSpPr/>
          <p:nvPr/>
        </p:nvGrpSpPr>
        <p:grpSpPr>
          <a:xfrm>
            <a:off x="6859491" y="2796852"/>
            <a:ext cx="456308" cy="449325"/>
            <a:chOff x="-17170750" y="4058800"/>
            <a:chExt cx="308775" cy="304050"/>
          </a:xfrm>
        </p:grpSpPr>
        <p:sp>
          <p:nvSpPr>
            <p:cNvPr id="8555" name="Google Shape;8555;p63"/>
            <p:cNvSpPr/>
            <p:nvPr/>
          </p:nvSpPr>
          <p:spPr>
            <a:xfrm>
              <a:off x="-17041575" y="4058800"/>
              <a:ext cx="49650" cy="49850"/>
            </a:xfrm>
            <a:custGeom>
              <a:avLst/>
              <a:gdLst/>
              <a:ahLst/>
              <a:cxnLst/>
              <a:rect l="l" t="t" r="r" b="b"/>
              <a:pathLst>
                <a:path w="1986" h="1994" extrusionOk="0">
                  <a:moveTo>
                    <a:pt x="989" y="1"/>
                  </a:moveTo>
                  <a:cubicBezTo>
                    <a:pt x="859" y="1"/>
                    <a:pt x="725" y="56"/>
                    <a:pt x="662" y="166"/>
                  </a:cubicBezTo>
                  <a:lnTo>
                    <a:pt x="1" y="1521"/>
                  </a:lnTo>
                  <a:lnTo>
                    <a:pt x="32" y="1521"/>
                  </a:lnTo>
                  <a:lnTo>
                    <a:pt x="977" y="1993"/>
                  </a:lnTo>
                  <a:lnTo>
                    <a:pt x="1954" y="1521"/>
                  </a:lnTo>
                  <a:lnTo>
                    <a:pt x="1985" y="1521"/>
                  </a:lnTo>
                  <a:lnTo>
                    <a:pt x="1292" y="166"/>
                  </a:lnTo>
                  <a:cubicBezTo>
                    <a:pt x="1245" y="56"/>
                    <a:pt x="1119" y="1"/>
                    <a:pt x="9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63"/>
            <p:cNvSpPr/>
            <p:nvPr/>
          </p:nvSpPr>
          <p:spPr>
            <a:xfrm>
              <a:off x="-17041575" y="4312625"/>
              <a:ext cx="49650" cy="50225"/>
            </a:xfrm>
            <a:custGeom>
              <a:avLst/>
              <a:gdLst/>
              <a:ahLst/>
              <a:cxnLst/>
              <a:rect l="l" t="t" r="r" b="b"/>
              <a:pathLst>
                <a:path w="1986" h="2009" extrusionOk="0">
                  <a:moveTo>
                    <a:pt x="977" y="0"/>
                  </a:moveTo>
                  <a:lnTo>
                    <a:pt x="32" y="473"/>
                  </a:lnTo>
                  <a:lnTo>
                    <a:pt x="1" y="473"/>
                  </a:lnTo>
                  <a:lnTo>
                    <a:pt x="662" y="1796"/>
                  </a:lnTo>
                  <a:cubicBezTo>
                    <a:pt x="757" y="1938"/>
                    <a:pt x="891" y="2009"/>
                    <a:pt x="1013" y="2009"/>
                  </a:cubicBezTo>
                  <a:cubicBezTo>
                    <a:pt x="1135" y="2009"/>
                    <a:pt x="1245" y="1938"/>
                    <a:pt x="1292" y="1796"/>
                  </a:cubicBezTo>
                  <a:lnTo>
                    <a:pt x="1985" y="473"/>
                  </a:lnTo>
                  <a:lnTo>
                    <a:pt x="1954" y="47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63"/>
            <p:cNvSpPr/>
            <p:nvPr/>
          </p:nvSpPr>
          <p:spPr>
            <a:xfrm>
              <a:off x="-17170750" y="4186600"/>
              <a:ext cx="52800" cy="48075"/>
            </a:xfrm>
            <a:custGeom>
              <a:avLst/>
              <a:gdLst/>
              <a:ahLst/>
              <a:cxnLst/>
              <a:rect l="l" t="t" r="r" b="b"/>
              <a:pathLst>
                <a:path w="2112" h="1923" extrusionOk="0">
                  <a:moveTo>
                    <a:pt x="1639" y="0"/>
                  </a:moveTo>
                  <a:lnTo>
                    <a:pt x="284" y="630"/>
                  </a:lnTo>
                  <a:cubicBezTo>
                    <a:pt x="1" y="788"/>
                    <a:pt x="1" y="1135"/>
                    <a:pt x="284" y="1261"/>
                  </a:cubicBezTo>
                  <a:lnTo>
                    <a:pt x="1639" y="1922"/>
                  </a:lnTo>
                  <a:lnTo>
                    <a:pt x="1639" y="1891"/>
                  </a:lnTo>
                  <a:lnTo>
                    <a:pt x="2112" y="94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63"/>
            <p:cNvSpPr/>
            <p:nvPr/>
          </p:nvSpPr>
          <p:spPr>
            <a:xfrm>
              <a:off x="-16914775" y="4185025"/>
              <a:ext cx="52800" cy="49650"/>
            </a:xfrm>
            <a:custGeom>
              <a:avLst/>
              <a:gdLst/>
              <a:ahLst/>
              <a:cxnLst/>
              <a:rect l="l" t="t" r="r" b="b"/>
              <a:pathLst>
                <a:path w="2112" h="1986" extrusionOk="0">
                  <a:moveTo>
                    <a:pt x="474" y="0"/>
                  </a:moveTo>
                  <a:lnTo>
                    <a:pt x="474" y="63"/>
                  </a:lnTo>
                  <a:lnTo>
                    <a:pt x="1" y="1009"/>
                  </a:lnTo>
                  <a:lnTo>
                    <a:pt x="474" y="1954"/>
                  </a:lnTo>
                  <a:lnTo>
                    <a:pt x="474" y="1985"/>
                  </a:lnTo>
                  <a:lnTo>
                    <a:pt x="1828" y="1324"/>
                  </a:lnTo>
                  <a:cubicBezTo>
                    <a:pt x="2112" y="1198"/>
                    <a:pt x="2112" y="851"/>
                    <a:pt x="1828" y="693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63"/>
            <p:cNvSpPr/>
            <p:nvPr/>
          </p:nvSpPr>
          <p:spPr>
            <a:xfrm>
              <a:off x="-17127800" y="4273225"/>
              <a:ext cx="47650" cy="46500"/>
            </a:xfrm>
            <a:custGeom>
              <a:avLst/>
              <a:gdLst/>
              <a:ahLst/>
              <a:cxnLst/>
              <a:rect l="l" t="t" r="r" b="b"/>
              <a:pathLst>
                <a:path w="1906" h="1860" extrusionOk="0">
                  <a:moveTo>
                    <a:pt x="551" y="1"/>
                  </a:moveTo>
                  <a:lnTo>
                    <a:pt x="79" y="1419"/>
                  </a:lnTo>
                  <a:cubicBezTo>
                    <a:pt x="0" y="1628"/>
                    <a:pt x="183" y="1859"/>
                    <a:pt x="373" y="1859"/>
                  </a:cubicBezTo>
                  <a:cubicBezTo>
                    <a:pt x="412" y="1859"/>
                    <a:pt x="451" y="1850"/>
                    <a:pt x="488" y="1828"/>
                  </a:cubicBezTo>
                  <a:lnTo>
                    <a:pt x="1906" y="1356"/>
                  </a:lnTo>
                  <a:lnTo>
                    <a:pt x="1906" y="1324"/>
                  </a:lnTo>
                  <a:lnTo>
                    <a:pt x="1591" y="347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63"/>
            <p:cNvSpPr/>
            <p:nvPr/>
          </p:nvSpPr>
          <p:spPr>
            <a:xfrm>
              <a:off x="-16952575" y="4100775"/>
              <a:ext cx="47675" cy="47250"/>
            </a:xfrm>
            <a:custGeom>
              <a:avLst/>
              <a:gdLst/>
              <a:ahLst/>
              <a:cxnLst/>
              <a:rect l="l" t="t" r="r" b="b"/>
              <a:pathLst>
                <a:path w="1907" h="1890" extrusionOk="0">
                  <a:moveTo>
                    <a:pt x="1544" y="0"/>
                  </a:moveTo>
                  <a:cubicBezTo>
                    <a:pt x="1503" y="0"/>
                    <a:pt x="1461" y="10"/>
                    <a:pt x="1418" y="31"/>
                  </a:cubicBezTo>
                  <a:lnTo>
                    <a:pt x="1" y="503"/>
                  </a:lnTo>
                  <a:lnTo>
                    <a:pt x="1" y="535"/>
                  </a:lnTo>
                  <a:lnTo>
                    <a:pt x="316" y="1543"/>
                  </a:lnTo>
                  <a:lnTo>
                    <a:pt x="1324" y="1890"/>
                  </a:lnTo>
                  <a:lnTo>
                    <a:pt x="1355" y="1890"/>
                  </a:lnTo>
                  <a:lnTo>
                    <a:pt x="1828" y="472"/>
                  </a:lnTo>
                  <a:cubicBezTo>
                    <a:pt x="1907" y="236"/>
                    <a:pt x="1745" y="0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63"/>
            <p:cNvSpPr/>
            <p:nvPr/>
          </p:nvSpPr>
          <p:spPr>
            <a:xfrm>
              <a:off x="-16954150" y="4273225"/>
              <a:ext cx="49200" cy="47800"/>
            </a:xfrm>
            <a:custGeom>
              <a:avLst/>
              <a:gdLst/>
              <a:ahLst/>
              <a:cxnLst/>
              <a:rect l="l" t="t" r="r" b="b"/>
              <a:pathLst>
                <a:path w="1968" h="1912" extrusionOk="0">
                  <a:moveTo>
                    <a:pt x="1387" y="1"/>
                  </a:moveTo>
                  <a:lnTo>
                    <a:pt x="379" y="347"/>
                  </a:lnTo>
                  <a:lnTo>
                    <a:pt x="1" y="1356"/>
                  </a:lnTo>
                  <a:lnTo>
                    <a:pt x="1" y="1419"/>
                  </a:lnTo>
                  <a:lnTo>
                    <a:pt x="1418" y="1891"/>
                  </a:lnTo>
                  <a:cubicBezTo>
                    <a:pt x="1460" y="1905"/>
                    <a:pt x="1501" y="1911"/>
                    <a:pt x="1541" y="1911"/>
                  </a:cubicBezTo>
                  <a:cubicBezTo>
                    <a:pt x="1776" y="1911"/>
                    <a:pt x="1967" y="1692"/>
                    <a:pt x="1860" y="1450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63"/>
            <p:cNvSpPr/>
            <p:nvPr/>
          </p:nvSpPr>
          <p:spPr>
            <a:xfrm>
              <a:off x="-17128625" y="4101275"/>
              <a:ext cx="48475" cy="46750"/>
            </a:xfrm>
            <a:custGeom>
              <a:avLst/>
              <a:gdLst/>
              <a:ahLst/>
              <a:cxnLst/>
              <a:rect l="l" t="t" r="r" b="b"/>
              <a:pathLst>
                <a:path w="1939" h="1870" extrusionOk="0">
                  <a:moveTo>
                    <a:pt x="433" y="0"/>
                  </a:moveTo>
                  <a:cubicBezTo>
                    <a:pt x="209" y="0"/>
                    <a:pt x="0" y="201"/>
                    <a:pt x="112" y="452"/>
                  </a:cubicBezTo>
                  <a:lnTo>
                    <a:pt x="584" y="1870"/>
                  </a:lnTo>
                  <a:lnTo>
                    <a:pt x="1592" y="1523"/>
                  </a:lnTo>
                  <a:lnTo>
                    <a:pt x="1939" y="483"/>
                  </a:lnTo>
                  <a:lnTo>
                    <a:pt x="521" y="11"/>
                  </a:lnTo>
                  <a:cubicBezTo>
                    <a:pt x="492" y="4"/>
                    <a:pt x="462" y="0"/>
                    <a:pt x="4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63"/>
            <p:cNvSpPr/>
            <p:nvPr/>
          </p:nvSpPr>
          <p:spPr>
            <a:xfrm>
              <a:off x="-17043150" y="41834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39"/>
                    <a:pt x="473" y="2111"/>
                    <a:pt x="1040" y="2111"/>
                  </a:cubicBezTo>
                  <a:cubicBezTo>
                    <a:pt x="1639" y="2111"/>
                    <a:pt x="2112" y="1639"/>
                    <a:pt x="2112" y="1072"/>
                  </a:cubicBezTo>
                  <a:cubicBezTo>
                    <a:pt x="2112" y="504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63"/>
            <p:cNvSpPr/>
            <p:nvPr/>
          </p:nvSpPr>
          <p:spPr>
            <a:xfrm>
              <a:off x="-17070725" y="4111975"/>
              <a:ext cx="44925" cy="60475"/>
            </a:xfrm>
            <a:custGeom>
              <a:avLst/>
              <a:gdLst/>
              <a:ahLst/>
              <a:cxnLst/>
              <a:rect l="l" t="t" r="r" b="b"/>
              <a:pathLst>
                <a:path w="1797" h="2419" extrusionOk="0">
                  <a:moveTo>
                    <a:pt x="722" y="0"/>
                  </a:moveTo>
                  <a:cubicBezTo>
                    <a:pt x="663" y="0"/>
                    <a:pt x="600" y="8"/>
                    <a:pt x="537" y="24"/>
                  </a:cubicBezTo>
                  <a:cubicBezTo>
                    <a:pt x="411" y="55"/>
                    <a:pt x="348" y="150"/>
                    <a:pt x="316" y="244"/>
                  </a:cubicBezTo>
                  <a:lnTo>
                    <a:pt x="1" y="1253"/>
                  </a:lnTo>
                  <a:lnTo>
                    <a:pt x="1167" y="2418"/>
                  </a:lnTo>
                  <a:cubicBezTo>
                    <a:pt x="1356" y="2355"/>
                    <a:pt x="1576" y="2229"/>
                    <a:pt x="1797" y="2198"/>
                  </a:cubicBezTo>
                  <a:lnTo>
                    <a:pt x="1797" y="496"/>
                  </a:lnTo>
                  <a:lnTo>
                    <a:pt x="883" y="24"/>
                  </a:lnTo>
                  <a:cubicBezTo>
                    <a:pt x="836" y="8"/>
                    <a:pt x="781" y="0"/>
                    <a:pt x="7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63"/>
            <p:cNvSpPr/>
            <p:nvPr/>
          </p:nvSpPr>
          <p:spPr>
            <a:xfrm>
              <a:off x="-16979350" y="4156675"/>
              <a:ext cx="60675" cy="45700"/>
            </a:xfrm>
            <a:custGeom>
              <a:avLst/>
              <a:gdLst/>
              <a:ahLst/>
              <a:cxnLst/>
              <a:rect l="l" t="t" r="r" b="b"/>
              <a:pathLst>
                <a:path w="2427" h="1828" extrusionOk="0">
                  <a:moveTo>
                    <a:pt x="1166" y="0"/>
                  </a:moveTo>
                  <a:lnTo>
                    <a:pt x="1" y="1166"/>
                  </a:lnTo>
                  <a:cubicBezTo>
                    <a:pt x="127" y="1386"/>
                    <a:pt x="190" y="1575"/>
                    <a:pt x="284" y="1827"/>
                  </a:cubicBezTo>
                  <a:lnTo>
                    <a:pt x="1954" y="1827"/>
                  </a:lnTo>
                  <a:lnTo>
                    <a:pt x="2426" y="914"/>
                  </a:lnTo>
                  <a:cubicBezTo>
                    <a:pt x="2426" y="756"/>
                    <a:pt x="2426" y="630"/>
                    <a:pt x="2395" y="567"/>
                  </a:cubicBezTo>
                  <a:cubicBezTo>
                    <a:pt x="2363" y="441"/>
                    <a:pt x="2269" y="347"/>
                    <a:pt x="2174" y="315"/>
                  </a:cubicBezTo>
                  <a:lnTo>
                    <a:pt x="11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63"/>
            <p:cNvSpPr/>
            <p:nvPr/>
          </p:nvSpPr>
          <p:spPr>
            <a:xfrm>
              <a:off x="-17116400" y="4155875"/>
              <a:ext cx="63050" cy="44125"/>
            </a:xfrm>
            <a:custGeom>
              <a:avLst/>
              <a:gdLst/>
              <a:ahLst/>
              <a:cxnLst/>
              <a:rect l="l" t="t" r="r" b="b"/>
              <a:pathLst>
                <a:path w="2522" h="1765" extrusionOk="0">
                  <a:moveTo>
                    <a:pt x="1292" y="1"/>
                  </a:moveTo>
                  <a:lnTo>
                    <a:pt x="316" y="316"/>
                  </a:lnTo>
                  <a:cubicBezTo>
                    <a:pt x="190" y="347"/>
                    <a:pt x="127" y="442"/>
                    <a:pt x="95" y="536"/>
                  </a:cubicBezTo>
                  <a:cubicBezTo>
                    <a:pt x="32" y="662"/>
                    <a:pt x="1" y="788"/>
                    <a:pt x="95" y="851"/>
                  </a:cubicBezTo>
                  <a:lnTo>
                    <a:pt x="568" y="1765"/>
                  </a:lnTo>
                  <a:lnTo>
                    <a:pt x="2238" y="1765"/>
                  </a:lnTo>
                  <a:cubicBezTo>
                    <a:pt x="2301" y="1544"/>
                    <a:pt x="2364" y="1324"/>
                    <a:pt x="2521" y="1135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63"/>
            <p:cNvSpPr/>
            <p:nvPr/>
          </p:nvSpPr>
          <p:spPr>
            <a:xfrm>
              <a:off x="-17007700" y="4112450"/>
              <a:ext cx="44925" cy="60775"/>
            </a:xfrm>
            <a:custGeom>
              <a:avLst/>
              <a:gdLst/>
              <a:ahLst/>
              <a:cxnLst/>
              <a:rect l="l" t="t" r="r" b="b"/>
              <a:pathLst>
                <a:path w="1797" h="2431" extrusionOk="0">
                  <a:moveTo>
                    <a:pt x="1042" y="0"/>
                  </a:moveTo>
                  <a:cubicBezTo>
                    <a:pt x="989" y="0"/>
                    <a:pt x="936" y="10"/>
                    <a:pt x="883" y="36"/>
                  </a:cubicBezTo>
                  <a:lnTo>
                    <a:pt x="0" y="509"/>
                  </a:lnTo>
                  <a:lnTo>
                    <a:pt x="0" y="2179"/>
                  </a:lnTo>
                  <a:cubicBezTo>
                    <a:pt x="221" y="2210"/>
                    <a:pt x="410" y="2273"/>
                    <a:pt x="630" y="2431"/>
                  </a:cubicBezTo>
                  <a:lnTo>
                    <a:pt x="1796" y="1265"/>
                  </a:lnTo>
                  <a:lnTo>
                    <a:pt x="1481" y="288"/>
                  </a:lnTo>
                  <a:cubicBezTo>
                    <a:pt x="1450" y="162"/>
                    <a:pt x="1355" y="68"/>
                    <a:pt x="1261" y="36"/>
                  </a:cubicBezTo>
                  <a:cubicBezTo>
                    <a:pt x="1188" y="18"/>
                    <a:pt x="1115" y="0"/>
                    <a:pt x="1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63"/>
            <p:cNvSpPr/>
            <p:nvPr/>
          </p:nvSpPr>
          <p:spPr>
            <a:xfrm>
              <a:off x="-17007700" y="4248025"/>
              <a:ext cx="44925" cy="61475"/>
            </a:xfrm>
            <a:custGeom>
              <a:avLst/>
              <a:gdLst/>
              <a:ahLst/>
              <a:cxnLst/>
              <a:rect l="l" t="t" r="r" b="b"/>
              <a:pathLst>
                <a:path w="1797" h="2459" extrusionOk="0">
                  <a:moveTo>
                    <a:pt x="630" y="1"/>
                  </a:moveTo>
                  <a:cubicBezTo>
                    <a:pt x="473" y="95"/>
                    <a:pt x="221" y="221"/>
                    <a:pt x="0" y="253"/>
                  </a:cubicBezTo>
                  <a:lnTo>
                    <a:pt x="0" y="1954"/>
                  </a:lnTo>
                  <a:lnTo>
                    <a:pt x="883" y="2427"/>
                  </a:lnTo>
                  <a:cubicBezTo>
                    <a:pt x="946" y="2458"/>
                    <a:pt x="1009" y="2458"/>
                    <a:pt x="1040" y="2458"/>
                  </a:cubicBezTo>
                  <a:cubicBezTo>
                    <a:pt x="1135" y="2458"/>
                    <a:pt x="1198" y="2427"/>
                    <a:pt x="1261" y="2364"/>
                  </a:cubicBezTo>
                  <a:cubicBezTo>
                    <a:pt x="1324" y="2332"/>
                    <a:pt x="1450" y="2269"/>
                    <a:pt x="1481" y="2175"/>
                  </a:cubicBezTo>
                  <a:lnTo>
                    <a:pt x="1796" y="1198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63"/>
            <p:cNvSpPr/>
            <p:nvPr/>
          </p:nvSpPr>
          <p:spPr>
            <a:xfrm>
              <a:off x="-16980125" y="4219675"/>
              <a:ext cx="61450" cy="45700"/>
            </a:xfrm>
            <a:custGeom>
              <a:avLst/>
              <a:gdLst/>
              <a:ahLst/>
              <a:cxnLst/>
              <a:rect l="l" t="t" r="r" b="b"/>
              <a:pathLst>
                <a:path w="2458" h="1828" extrusionOk="0">
                  <a:moveTo>
                    <a:pt x="252" y="1"/>
                  </a:moveTo>
                  <a:cubicBezTo>
                    <a:pt x="221" y="253"/>
                    <a:pt x="158" y="442"/>
                    <a:pt x="0" y="631"/>
                  </a:cubicBezTo>
                  <a:lnTo>
                    <a:pt x="1166" y="1828"/>
                  </a:lnTo>
                  <a:lnTo>
                    <a:pt x="2142" y="1513"/>
                  </a:lnTo>
                  <a:cubicBezTo>
                    <a:pt x="2268" y="1450"/>
                    <a:pt x="2363" y="1387"/>
                    <a:pt x="2394" y="1261"/>
                  </a:cubicBezTo>
                  <a:cubicBezTo>
                    <a:pt x="2426" y="1135"/>
                    <a:pt x="2457" y="1009"/>
                    <a:pt x="2394" y="946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63"/>
            <p:cNvSpPr/>
            <p:nvPr/>
          </p:nvSpPr>
          <p:spPr>
            <a:xfrm>
              <a:off x="-17070725" y="4247250"/>
              <a:ext cx="44925" cy="61300"/>
            </a:xfrm>
            <a:custGeom>
              <a:avLst/>
              <a:gdLst/>
              <a:ahLst/>
              <a:cxnLst/>
              <a:rect l="l" t="t" r="r" b="b"/>
              <a:pathLst>
                <a:path w="1797" h="2452" extrusionOk="0">
                  <a:moveTo>
                    <a:pt x="1167" y="0"/>
                  </a:moveTo>
                  <a:lnTo>
                    <a:pt x="1" y="1197"/>
                  </a:lnTo>
                  <a:lnTo>
                    <a:pt x="316" y="2174"/>
                  </a:lnTo>
                  <a:cubicBezTo>
                    <a:pt x="348" y="2300"/>
                    <a:pt x="411" y="2332"/>
                    <a:pt x="505" y="2363"/>
                  </a:cubicBezTo>
                  <a:cubicBezTo>
                    <a:pt x="578" y="2418"/>
                    <a:pt x="641" y="2452"/>
                    <a:pt x="711" y="2452"/>
                  </a:cubicBezTo>
                  <a:cubicBezTo>
                    <a:pt x="762" y="2452"/>
                    <a:pt x="817" y="2434"/>
                    <a:pt x="883" y="2395"/>
                  </a:cubicBezTo>
                  <a:lnTo>
                    <a:pt x="1797" y="1922"/>
                  </a:lnTo>
                  <a:lnTo>
                    <a:pt x="1797" y="284"/>
                  </a:lnTo>
                  <a:cubicBezTo>
                    <a:pt x="1576" y="221"/>
                    <a:pt x="1356" y="158"/>
                    <a:pt x="11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63"/>
            <p:cNvSpPr/>
            <p:nvPr/>
          </p:nvSpPr>
          <p:spPr>
            <a:xfrm>
              <a:off x="-17115600" y="4218900"/>
              <a:ext cx="61450" cy="44900"/>
            </a:xfrm>
            <a:custGeom>
              <a:avLst/>
              <a:gdLst/>
              <a:ahLst/>
              <a:cxnLst/>
              <a:rect l="l" t="t" r="r" b="b"/>
              <a:pathLst>
                <a:path w="2458" h="1796" extrusionOk="0">
                  <a:moveTo>
                    <a:pt x="536" y="0"/>
                  </a:moveTo>
                  <a:lnTo>
                    <a:pt x="536" y="32"/>
                  </a:lnTo>
                  <a:lnTo>
                    <a:pt x="63" y="945"/>
                  </a:lnTo>
                  <a:cubicBezTo>
                    <a:pt x="0" y="1071"/>
                    <a:pt x="0" y="1166"/>
                    <a:pt x="63" y="1260"/>
                  </a:cubicBezTo>
                  <a:cubicBezTo>
                    <a:pt x="95" y="1386"/>
                    <a:pt x="158" y="1449"/>
                    <a:pt x="284" y="1481"/>
                  </a:cubicBezTo>
                  <a:lnTo>
                    <a:pt x="1260" y="1796"/>
                  </a:lnTo>
                  <a:lnTo>
                    <a:pt x="2458" y="630"/>
                  </a:lnTo>
                  <a:cubicBezTo>
                    <a:pt x="2332" y="441"/>
                    <a:pt x="2269" y="221"/>
                    <a:pt x="21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2" name="Google Shape;8572;p63"/>
          <p:cNvGrpSpPr/>
          <p:nvPr/>
        </p:nvGrpSpPr>
        <p:grpSpPr>
          <a:xfrm>
            <a:off x="5721388" y="3343358"/>
            <a:ext cx="450470" cy="446998"/>
            <a:chOff x="-15688425" y="3707725"/>
            <a:chExt cx="304825" cy="302475"/>
          </a:xfrm>
        </p:grpSpPr>
        <p:sp>
          <p:nvSpPr>
            <p:cNvPr id="8573" name="Google Shape;8573;p63"/>
            <p:cNvSpPr/>
            <p:nvPr/>
          </p:nvSpPr>
          <p:spPr>
            <a:xfrm>
              <a:off x="-15687650" y="3884950"/>
              <a:ext cx="304050" cy="125250"/>
            </a:xfrm>
            <a:custGeom>
              <a:avLst/>
              <a:gdLst/>
              <a:ahLst/>
              <a:cxnLst/>
              <a:rect l="l" t="t" r="r" b="b"/>
              <a:pathLst>
                <a:path w="12162" h="5010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851" y="725"/>
                  </a:lnTo>
                  <a:lnTo>
                    <a:pt x="1481" y="1922"/>
                  </a:lnTo>
                  <a:cubicBezTo>
                    <a:pt x="1576" y="2048"/>
                    <a:pt x="1702" y="2142"/>
                    <a:pt x="1796" y="2142"/>
                  </a:cubicBezTo>
                  <a:lnTo>
                    <a:pt x="3057" y="2142"/>
                  </a:lnTo>
                  <a:lnTo>
                    <a:pt x="3624" y="2835"/>
                  </a:lnTo>
                  <a:lnTo>
                    <a:pt x="6113" y="2835"/>
                  </a:lnTo>
                  <a:cubicBezTo>
                    <a:pt x="6302" y="2835"/>
                    <a:pt x="6459" y="2993"/>
                    <a:pt x="6459" y="3182"/>
                  </a:cubicBezTo>
                  <a:cubicBezTo>
                    <a:pt x="6459" y="3403"/>
                    <a:pt x="6302" y="3560"/>
                    <a:pt x="6113" y="3560"/>
                  </a:cubicBezTo>
                  <a:lnTo>
                    <a:pt x="4128" y="3560"/>
                  </a:lnTo>
                  <a:lnTo>
                    <a:pt x="5073" y="4852"/>
                  </a:lnTo>
                  <a:cubicBezTo>
                    <a:pt x="5168" y="4915"/>
                    <a:pt x="5231" y="5009"/>
                    <a:pt x="5357" y="5009"/>
                  </a:cubicBezTo>
                  <a:lnTo>
                    <a:pt x="6774" y="5009"/>
                  </a:lnTo>
                  <a:cubicBezTo>
                    <a:pt x="6900" y="5009"/>
                    <a:pt x="7058" y="4915"/>
                    <a:pt x="7089" y="4820"/>
                  </a:cubicBezTo>
                  <a:lnTo>
                    <a:pt x="7719" y="3560"/>
                  </a:lnTo>
                  <a:lnTo>
                    <a:pt x="8948" y="3560"/>
                  </a:lnTo>
                  <a:cubicBezTo>
                    <a:pt x="9043" y="3560"/>
                    <a:pt x="9169" y="3497"/>
                    <a:pt x="9200" y="3403"/>
                  </a:cubicBezTo>
                  <a:lnTo>
                    <a:pt x="10145" y="2079"/>
                  </a:lnTo>
                  <a:lnTo>
                    <a:pt x="8948" y="2079"/>
                  </a:lnTo>
                  <a:lnTo>
                    <a:pt x="8948" y="2142"/>
                  </a:lnTo>
                  <a:cubicBezTo>
                    <a:pt x="8728" y="2142"/>
                    <a:pt x="8570" y="1985"/>
                    <a:pt x="8570" y="1764"/>
                  </a:cubicBezTo>
                  <a:cubicBezTo>
                    <a:pt x="8570" y="1575"/>
                    <a:pt x="8728" y="1418"/>
                    <a:pt x="8948" y="1418"/>
                  </a:cubicBezTo>
                  <a:lnTo>
                    <a:pt x="10712" y="1418"/>
                  </a:lnTo>
                  <a:lnTo>
                    <a:pt x="11248" y="725"/>
                  </a:lnTo>
                  <a:lnTo>
                    <a:pt x="11815" y="725"/>
                  </a:lnTo>
                  <a:cubicBezTo>
                    <a:pt x="12004" y="725"/>
                    <a:pt x="12162" y="567"/>
                    <a:pt x="12162" y="347"/>
                  </a:cubicBezTo>
                  <a:cubicBezTo>
                    <a:pt x="12162" y="158"/>
                    <a:pt x="12004" y="0"/>
                    <a:pt x="118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63"/>
            <p:cNvSpPr/>
            <p:nvPr/>
          </p:nvSpPr>
          <p:spPr>
            <a:xfrm>
              <a:off x="-15634875" y="3956600"/>
              <a:ext cx="49650" cy="18150"/>
            </a:xfrm>
            <a:custGeom>
              <a:avLst/>
              <a:gdLst/>
              <a:ahLst/>
              <a:cxnLst/>
              <a:rect l="l" t="t" r="r" b="b"/>
              <a:pathLst>
                <a:path w="198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68"/>
                    <a:pt x="158" y="726"/>
                    <a:pt x="379" y="726"/>
                  </a:cubicBezTo>
                  <a:lnTo>
                    <a:pt x="1985" y="726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63"/>
            <p:cNvSpPr/>
            <p:nvPr/>
          </p:nvSpPr>
          <p:spPr>
            <a:xfrm>
              <a:off x="-15434025" y="3920375"/>
              <a:ext cx="31525" cy="18150"/>
            </a:xfrm>
            <a:custGeom>
              <a:avLst/>
              <a:gdLst/>
              <a:ahLst/>
              <a:cxnLst/>
              <a:rect l="l" t="t" r="r" b="b"/>
              <a:pathLst>
                <a:path w="1261" h="726" extrusionOk="0">
                  <a:moveTo>
                    <a:pt x="567" y="1"/>
                  </a:moveTo>
                  <a:lnTo>
                    <a:pt x="0" y="725"/>
                  </a:lnTo>
                  <a:lnTo>
                    <a:pt x="914" y="725"/>
                  </a:lnTo>
                  <a:cubicBezTo>
                    <a:pt x="1103" y="725"/>
                    <a:pt x="1261" y="568"/>
                    <a:pt x="1261" y="347"/>
                  </a:cubicBezTo>
                  <a:cubicBezTo>
                    <a:pt x="1261" y="158"/>
                    <a:pt x="1103" y="1"/>
                    <a:pt x="9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63"/>
            <p:cNvSpPr/>
            <p:nvPr/>
          </p:nvSpPr>
          <p:spPr>
            <a:xfrm>
              <a:off x="-15436400" y="3974725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765" y="694"/>
                  </a:lnTo>
                  <a:cubicBezTo>
                    <a:pt x="1954" y="694"/>
                    <a:pt x="2112" y="536"/>
                    <a:pt x="2112" y="347"/>
                  </a:cubicBez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63"/>
            <p:cNvSpPr/>
            <p:nvPr/>
          </p:nvSpPr>
          <p:spPr>
            <a:xfrm>
              <a:off x="-15688425" y="3992050"/>
              <a:ext cx="54350" cy="18150"/>
            </a:xfrm>
            <a:custGeom>
              <a:avLst/>
              <a:gdLst/>
              <a:ahLst/>
              <a:cxnLst/>
              <a:rect l="l" t="t" r="r" b="b"/>
              <a:pathLst>
                <a:path w="217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1985" y="725"/>
                    <a:pt x="2174" y="568"/>
                    <a:pt x="2174" y="379"/>
                  </a:cubicBezTo>
                  <a:cubicBezTo>
                    <a:pt x="2174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63"/>
            <p:cNvSpPr/>
            <p:nvPr/>
          </p:nvSpPr>
          <p:spPr>
            <a:xfrm>
              <a:off x="-15664800" y="3707725"/>
              <a:ext cx="252850" cy="161475"/>
            </a:xfrm>
            <a:custGeom>
              <a:avLst/>
              <a:gdLst/>
              <a:ahLst/>
              <a:cxnLst/>
              <a:rect l="l" t="t" r="r" b="b"/>
              <a:pathLst>
                <a:path w="10114" h="6459" extrusionOk="0">
                  <a:moveTo>
                    <a:pt x="4443" y="0"/>
                  </a:moveTo>
                  <a:cubicBezTo>
                    <a:pt x="4285" y="0"/>
                    <a:pt x="4159" y="95"/>
                    <a:pt x="4096" y="252"/>
                  </a:cubicBezTo>
                  <a:lnTo>
                    <a:pt x="3686" y="1450"/>
                  </a:lnTo>
                  <a:lnTo>
                    <a:pt x="5136" y="1450"/>
                  </a:lnTo>
                  <a:cubicBezTo>
                    <a:pt x="5356" y="1450"/>
                    <a:pt x="5514" y="1607"/>
                    <a:pt x="5514" y="1828"/>
                  </a:cubicBezTo>
                  <a:cubicBezTo>
                    <a:pt x="5514" y="2017"/>
                    <a:pt x="5356" y="2174"/>
                    <a:pt x="5136" y="2174"/>
                  </a:cubicBezTo>
                  <a:lnTo>
                    <a:pt x="2993" y="2174"/>
                  </a:lnTo>
                  <a:cubicBezTo>
                    <a:pt x="2867" y="2174"/>
                    <a:pt x="2710" y="2237"/>
                    <a:pt x="2678" y="2363"/>
                  </a:cubicBezTo>
                  <a:lnTo>
                    <a:pt x="1985" y="3718"/>
                  </a:lnTo>
                  <a:lnTo>
                    <a:pt x="662" y="4380"/>
                  </a:lnTo>
                  <a:cubicBezTo>
                    <a:pt x="567" y="4411"/>
                    <a:pt x="504" y="4506"/>
                    <a:pt x="473" y="4600"/>
                  </a:cubicBezTo>
                  <a:lnTo>
                    <a:pt x="0" y="6459"/>
                  </a:lnTo>
                  <a:lnTo>
                    <a:pt x="3497" y="6459"/>
                  </a:lnTo>
                  <a:lnTo>
                    <a:pt x="4096" y="3813"/>
                  </a:lnTo>
                  <a:cubicBezTo>
                    <a:pt x="4122" y="3657"/>
                    <a:pt x="4255" y="3544"/>
                    <a:pt x="4406" y="3544"/>
                  </a:cubicBezTo>
                  <a:cubicBezTo>
                    <a:pt x="4439" y="3544"/>
                    <a:pt x="4472" y="3549"/>
                    <a:pt x="4506" y="3560"/>
                  </a:cubicBezTo>
                  <a:cubicBezTo>
                    <a:pt x="4726" y="3592"/>
                    <a:pt x="4821" y="3781"/>
                    <a:pt x="4789" y="3970"/>
                  </a:cubicBezTo>
                  <a:lnTo>
                    <a:pt x="4317" y="6427"/>
                  </a:lnTo>
                  <a:lnTo>
                    <a:pt x="5860" y="6427"/>
                  </a:lnTo>
                  <a:lnTo>
                    <a:pt x="5545" y="5482"/>
                  </a:lnTo>
                  <a:cubicBezTo>
                    <a:pt x="5451" y="5293"/>
                    <a:pt x="5577" y="5073"/>
                    <a:pt x="5766" y="5041"/>
                  </a:cubicBezTo>
                  <a:cubicBezTo>
                    <a:pt x="5811" y="5028"/>
                    <a:pt x="5855" y="5022"/>
                    <a:pt x="5896" y="5022"/>
                  </a:cubicBezTo>
                  <a:cubicBezTo>
                    <a:pt x="6057" y="5022"/>
                    <a:pt x="6182" y="5118"/>
                    <a:pt x="6207" y="5293"/>
                  </a:cubicBezTo>
                  <a:lnTo>
                    <a:pt x="6616" y="6459"/>
                  </a:lnTo>
                  <a:lnTo>
                    <a:pt x="10113" y="6459"/>
                  </a:lnTo>
                  <a:lnTo>
                    <a:pt x="9042" y="3813"/>
                  </a:lnTo>
                  <a:cubicBezTo>
                    <a:pt x="9011" y="3750"/>
                    <a:pt x="8979" y="3655"/>
                    <a:pt x="8885" y="3623"/>
                  </a:cubicBezTo>
                  <a:lnTo>
                    <a:pt x="7562" y="2962"/>
                  </a:lnTo>
                  <a:lnTo>
                    <a:pt x="6175" y="189"/>
                  </a:lnTo>
                  <a:cubicBezTo>
                    <a:pt x="6081" y="95"/>
                    <a:pt x="5986" y="0"/>
                    <a:pt x="58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9" name="Google Shape;8579;p63"/>
          <p:cNvGrpSpPr/>
          <p:nvPr/>
        </p:nvGrpSpPr>
        <p:grpSpPr>
          <a:xfrm>
            <a:off x="1865544" y="1690441"/>
            <a:ext cx="451653" cy="447589"/>
            <a:chOff x="-20572500" y="3319025"/>
            <a:chExt cx="305625" cy="302875"/>
          </a:xfrm>
        </p:grpSpPr>
        <p:sp>
          <p:nvSpPr>
            <p:cNvPr id="8580" name="Google Shape;8580;p63"/>
            <p:cNvSpPr/>
            <p:nvPr/>
          </p:nvSpPr>
          <p:spPr>
            <a:xfrm>
              <a:off x="-20429150" y="356990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47" y="0"/>
                  </a:moveTo>
                  <a:lnTo>
                    <a:pt x="1" y="126"/>
                  </a:ln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68" y="2079"/>
                    <a:pt x="725" y="1922"/>
                    <a:pt x="725" y="1733"/>
                  </a:cubicBezTo>
                  <a:lnTo>
                    <a:pt x="725" y="12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63"/>
            <p:cNvSpPr/>
            <p:nvPr/>
          </p:nvSpPr>
          <p:spPr>
            <a:xfrm>
              <a:off x="-20572500" y="3319025"/>
              <a:ext cx="305625" cy="267350"/>
            </a:xfrm>
            <a:custGeom>
              <a:avLst/>
              <a:gdLst/>
              <a:ahLst/>
              <a:cxnLst/>
              <a:rect l="l" t="t" r="r" b="b"/>
              <a:pathLst>
                <a:path w="12225" h="10694" extrusionOk="0">
                  <a:moveTo>
                    <a:pt x="6097" y="1"/>
                  </a:moveTo>
                  <a:cubicBezTo>
                    <a:pt x="5979" y="1"/>
                    <a:pt x="5861" y="48"/>
                    <a:pt x="5798" y="143"/>
                  </a:cubicBezTo>
                  <a:lnTo>
                    <a:pt x="5168" y="1119"/>
                  </a:lnTo>
                  <a:cubicBezTo>
                    <a:pt x="4758" y="1749"/>
                    <a:pt x="4034" y="2159"/>
                    <a:pt x="3246" y="2159"/>
                  </a:cubicBezTo>
                  <a:cubicBezTo>
                    <a:pt x="2931" y="2159"/>
                    <a:pt x="2773" y="2537"/>
                    <a:pt x="3025" y="2757"/>
                  </a:cubicBezTo>
                  <a:cubicBezTo>
                    <a:pt x="3593" y="3388"/>
                    <a:pt x="3813" y="4900"/>
                    <a:pt x="3403" y="5813"/>
                  </a:cubicBezTo>
                  <a:cubicBezTo>
                    <a:pt x="2931" y="5656"/>
                    <a:pt x="2490" y="5372"/>
                    <a:pt x="2143" y="5057"/>
                  </a:cubicBezTo>
                  <a:cubicBezTo>
                    <a:pt x="2080" y="4994"/>
                    <a:pt x="2006" y="4966"/>
                    <a:pt x="1932" y="4966"/>
                  </a:cubicBezTo>
                  <a:cubicBezTo>
                    <a:pt x="1823" y="4966"/>
                    <a:pt x="1714" y="5026"/>
                    <a:pt x="1639" y="5120"/>
                  </a:cubicBezTo>
                  <a:cubicBezTo>
                    <a:pt x="1293" y="5624"/>
                    <a:pt x="789" y="6034"/>
                    <a:pt x="221" y="6286"/>
                  </a:cubicBezTo>
                  <a:cubicBezTo>
                    <a:pt x="64" y="6381"/>
                    <a:pt x="1" y="6570"/>
                    <a:pt x="64" y="6759"/>
                  </a:cubicBezTo>
                  <a:cubicBezTo>
                    <a:pt x="284" y="7326"/>
                    <a:pt x="411" y="7956"/>
                    <a:pt x="379" y="8523"/>
                  </a:cubicBezTo>
                  <a:cubicBezTo>
                    <a:pt x="379" y="8743"/>
                    <a:pt x="537" y="8932"/>
                    <a:pt x="726" y="8932"/>
                  </a:cubicBezTo>
                  <a:lnTo>
                    <a:pt x="883" y="8932"/>
                  </a:lnTo>
                  <a:cubicBezTo>
                    <a:pt x="1293" y="8932"/>
                    <a:pt x="1671" y="8964"/>
                    <a:pt x="2049" y="9121"/>
                  </a:cubicBezTo>
                  <a:lnTo>
                    <a:pt x="1482" y="10193"/>
                  </a:lnTo>
                  <a:cubicBezTo>
                    <a:pt x="1349" y="10432"/>
                    <a:pt x="1530" y="10694"/>
                    <a:pt x="1779" y="10694"/>
                  </a:cubicBezTo>
                  <a:cubicBezTo>
                    <a:pt x="1825" y="10694"/>
                    <a:pt x="1874" y="10685"/>
                    <a:pt x="1923" y="10665"/>
                  </a:cubicBezTo>
                  <a:lnTo>
                    <a:pt x="5735" y="9405"/>
                  </a:lnTo>
                  <a:lnTo>
                    <a:pt x="5735" y="9153"/>
                  </a:lnTo>
                  <a:lnTo>
                    <a:pt x="2395" y="7830"/>
                  </a:lnTo>
                  <a:cubicBezTo>
                    <a:pt x="2206" y="7735"/>
                    <a:pt x="2112" y="7546"/>
                    <a:pt x="2206" y="7357"/>
                  </a:cubicBezTo>
                  <a:cubicBezTo>
                    <a:pt x="2252" y="7219"/>
                    <a:pt x="2366" y="7131"/>
                    <a:pt x="2498" y="7131"/>
                  </a:cubicBezTo>
                  <a:cubicBezTo>
                    <a:pt x="2546" y="7131"/>
                    <a:pt x="2597" y="7143"/>
                    <a:pt x="2647" y="7168"/>
                  </a:cubicBezTo>
                  <a:lnTo>
                    <a:pt x="5735" y="8397"/>
                  </a:lnTo>
                  <a:lnTo>
                    <a:pt x="5735" y="3923"/>
                  </a:lnTo>
                  <a:cubicBezTo>
                    <a:pt x="5735" y="3734"/>
                    <a:pt x="5892" y="3577"/>
                    <a:pt x="6081" y="3577"/>
                  </a:cubicBezTo>
                  <a:cubicBezTo>
                    <a:pt x="6302" y="3577"/>
                    <a:pt x="6459" y="3734"/>
                    <a:pt x="6459" y="3923"/>
                  </a:cubicBezTo>
                  <a:lnTo>
                    <a:pt x="6459" y="8397"/>
                  </a:lnTo>
                  <a:lnTo>
                    <a:pt x="9515" y="7168"/>
                  </a:lnTo>
                  <a:cubicBezTo>
                    <a:pt x="9566" y="7143"/>
                    <a:pt x="9619" y="7131"/>
                    <a:pt x="9671" y="7131"/>
                  </a:cubicBezTo>
                  <a:cubicBezTo>
                    <a:pt x="9811" y="7131"/>
                    <a:pt x="9942" y="7219"/>
                    <a:pt x="9988" y="7357"/>
                  </a:cubicBezTo>
                  <a:cubicBezTo>
                    <a:pt x="10083" y="7546"/>
                    <a:pt x="9988" y="7735"/>
                    <a:pt x="9799" y="7830"/>
                  </a:cubicBezTo>
                  <a:lnTo>
                    <a:pt x="6459" y="9153"/>
                  </a:lnTo>
                  <a:lnTo>
                    <a:pt x="6459" y="9405"/>
                  </a:lnTo>
                  <a:lnTo>
                    <a:pt x="10272" y="10665"/>
                  </a:lnTo>
                  <a:cubicBezTo>
                    <a:pt x="10311" y="10685"/>
                    <a:pt x="10352" y="10694"/>
                    <a:pt x="10394" y="10694"/>
                  </a:cubicBezTo>
                  <a:cubicBezTo>
                    <a:pt x="10619" y="10694"/>
                    <a:pt x="10841" y="10432"/>
                    <a:pt x="10681" y="10193"/>
                  </a:cubicBezTo>
                  <a:lnTo>
                    <a:pt x="10146" y="9121"/>
                  </a:lnTo>
                  <a:cubicBezTo>
                    <a:pt x="10492" y="8995"/>
                    <a:pt x="10902" y="8932"/>
                    <a:pt x="11280" y="8932"/>
                  </a:cubicBezTo>
                  <a:lnTo>
                    <a:pt x="11437" y="8932"/>
                  </a:lnTo>
                  <a:cubicBezTo>
                    <a:pt x="11658" y="8932"/>
                    <a:pt x="11847" y="8806"/>
                    <a:pt x="11847" y="8523"/>
                  </a:cubicBezTo>
                  <a:cubicBezTo>
                    <a:pt x="11815" y="7956"/>
                    <a:pt x="11910" y="7326"/>
                    <a:pt x="12162" y="6759"/>
                  </a:cubicBezTo>
                  <a:cubicBezTo>
                    <a:pt x="12225" y="6570"/>
                    <a:pt x="12162" y="6381"/>
                    <a:pt x="12004" y="6286"/>
                  </a:cubicBezTo>
                  <a:cubicBezTo>
                    <a:pt x="11437" y="6034"/>
                    <a:pt x="10933" y="5624"/>
                    <a:pt x="10587" y="5120"/>
                  </a:cubicBezTo>
                  <a:cubicBezTo>
                    <a:pt x="10518" y="5001"/>
                    <a:pt x="10404" y="4946"/>
                    <a:pt x="10293" y="4946"/>
                  </a:cubicBezTo>
                  <a:cubicBezTo>
                    <a:pt x="10200" y="4946"/>
                    <a:pt x="10109" y="4985"/>
                    <a:pt x="10051" y="5057"/>
                  </a:cubicBezTo>
                  <a:cubicBezTo>
                    <a:pt x="9704" y="5372"/>
                    <a:pt x="9263" y="5656"/>
                    <a:pt x="8791" y="5813"/>
                  </a:cubicBezTo>
                  <a:cubicBezTo>
                    <a:pt x="8413" y="4900"/>
                    <a:pt x="8602" y="3325"/>
                    <a:pt x="9200" y="2757"/>
                  </a:cubicBezTo>
                  <a:cubicBezTo>
                    <a:pt x="9421" y="2537"/>
                    <a:pt x="9263" y="2159"/>
                    <a:pt x="8948" y="2159"/>
                  </a:cubicBezTo>
                  <a:cubicBezTo>
                    <a:pt x="8161" y="2159"/>
                    <a:pt x="7468" y="1749"/>
                    <a:pt x="7027" y="1119"/>
                  </a:cubicBezTo>
                  <a:lnTo>
                    <a:pt x="6396" y="143"/>
                  </a:lnTo>
                  <a:cubicBezTo>
                    <a:pt x="6333" y="48"/>
                    <a:pt x="6215" y="1"/>
                    <a:pt x="60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2" name="Google Shape;8582;p63"/>
          <p:cNvGrpSpPr/>
          <p:nvPr/>
        </p:nvGrpSpPr>
        <p:grpSpPr>
          <a:xfrm>
            <a:off x="1866708" y="2305410"/>
            <a:ext cx="449325" cy="325670"/>
            <a:chOff x="-20571700" y="3722875"/>
            <a:chExt cx="304050" cy="220375"/>
          </a:xfrm>
        </p:grpSpPr>
        <p:sp>
          <p:nvSpPr>
            <p:cNvPr id="8583" name="Google Shape;8583;p63"/>
            <p:cNvSpPr/>
            <p:nvPr/>
          </p:nvSpPr>
          <p:spPr>
            <a:xfrm>
              <a:off x="-20333850" y="3728200"/>
              <a:ext cx="66200" cy="35475"/>
            </a:xfrm>
            <a:custGeom>
              <a:avLst/>
              <a:gdLst/>
              <a:ahLst/>
              <a:cxnLst/>
              <a:rect l="l" t="t" r="r" b="b"/>
              <a:pathLst>
                <a:path w="2648" h="1419" extrusionOk="0">
                  <a:moveTo>
                    <a:pt x="2301" y="1"/>
                  </a:moveTo>
                  <a:cubicBezTo>
                    <a:pt x="1324" y="1"/>
                    <a:pt x="411" y="599"/>
                    <a:pt x="1" y="1418"/>
                  </a:cubicBezTo>
                  <a:lnTo>
                    <a:pt x="820" y="1418"/>
                  </a:lnTo>
                  <a:cubicBezTo>
                    <a:pt x="1135" y="1040"/>
                    <a:pt x="1702" y="725"/>
                    <a:pt x="2301" y="725"/>
                  </a:cubicBezTo>
                  <a:cubicBezTo>
                    <a:pt x="2490" y="725"/>
                    <a:pt x="2647" y="568"/>
                    <a:pt x="2647" y="379"/>
                  </a:cubicBezTo>
                  <a:cubicBezTo>
                    <a:pt x="2647" y="158"/>
                    <a:pt x="2490" y="1"/>
                    <a:pt x="23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63"/>
            <p:cNvSpPr/>
            <p:nvPr/>
          </p:nvSpPr>
          <p:spPr>
            <a:xfrm>
              <a:off x="-20571700" y="3782550"/>
              <a:ext cx="49650" cy="51225"/>
            </a:xfrm>
            <a:custGeom>
              <a:avLst/>
              <a:gdLst/>
              <a:ahLst/>
              <a:cxnLst/>
              <a:rect l="l" t="t" r="r" b="b"/>
              <a:pathLst>
                <a:path w="1986" h="2049" extrusionOk="0">
                  <a:moveTo>
                    <a:pt x="379" y="0"/>
                  </a:moveTo>
                  <a:cubicBezTo>
                    <a:pt x="189" y="0"/>
                    <a:pt x="32" y="158"/>
                    <a:pt x="32" y="347"/>
                  </a:cubicBezTo>
                  <a:cubicBezTo>
                    <a:pt x="0" y="473"/>
                    <a:pt x="0" y="599"/>
                    <a:pt x="32" y="725"/>
                  </a:cubicBezTo>
                  <a:cubicBezTo>
                    <a:pt x="158" y="1355"/>
                    <a:pt x="662" y="1891"/>
                    <a:pt x="1292" y="2048"/>
                  </a:cubicBezTo>
                  <a:lnTo>
                    <a:pt x="198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63"/>
            <p:cNvSpPr/>
            <p:nvPr/>
          </p:nvSpPr>
          <p:spPr>
            <a:xfrm>
              <a:off x="-20320450" y="3782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0"/>
                  </a:moveTo>
                  <a:cubicBezTo>
                    <a:pt x="442" y="0"/>
                    <a:pt x="1" y="473"/>
                    <a:pt x="1" y="1072"/>
                  </a:cubicBezTo>
                  <a:cubicBezTo>
                    <a:pt x="1" y="1670"/>
                    <a:pt x="442" y="2111"/>
                    <a:pt x="1040" y="2111"/>
                  </a:cubicBezTo>
                  <a:cubicBezTo>
                    <a:pt x="1639" y="2111"/>
                    <a:pt x="2111" y="1670"/>
                    <a:pt x="2111" y="1072"/>
                  </a:cubicBezTo>
                  <a:cubicBezTo>
                    <a:pt x="2111" y="473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63"/>
            <p:cNvSpPr/>
            <p:nvPr/>
          </p:nvSpPr>
          <p:spPr>
            <a:xfrm>
              <a:off x="-20571700" y="3722875"/>
              <a:ext cx="178025" cy="220375"/>
            </a:xfrm>
            <a:custGeom>
              <a:avLst/>
              <a:gdLst/>
              <a:ahLst/>
              <a:cxnLst/>
              <a:rect l="l" t="t" r="r" b="b"/>
              <a:pathLst>
                <a:path w="7121" h="8815" extrusionOk="0">
                  <a:moveTo>
                    <a:pt x="4017" y="1"/>
                  </a:moveTo>
                  <a:cubicBezTo>
                    <a:pt x="3729" y="1"/>
                    <a:pt x="3444" y="168"/>
                    <a:pt x="3340" y="497"/>
                  </a:cubicBezTo>
                  <a:lnTo>
                    <a:pt x="820" y="8090"/>
                  </a:lnTo>
                  <a:lnTo>
                    <a:pt x="347" y="8090"/>
                  </a:lnTo>
                  <a:cubicBezTo>
                    <a:pt x="158" y="8090"/>
                    <a:pt x="0" y="8247"/>
                    <a:pt x="0" y="8436"/>
                  </a:cubicBezTo>
                  <a:cubicBezTo>
                    <a:pt x="0" y="8657"/>
                    <a:pt x="158" y="8814"/>
                    <a:pt x="347" y="8814"/>
                  </a:cubicBezTo>
                  <a:lnTo>
                    <a:pt x="1040" y="8814"/>
                  </a:lnTo>
                  <a:cubicBezTo>
                    <a:pt x="1198" y="8814"/>
                    <a:pt x="1324" y="8720"/>
                    <a:pt x="1418" y="8562"/>
                  </a:cubicBezTo>
                  <a:lnTo>
                    <a:pt x="3781" y="1442"/>
                  </a:lnTo>
                  <a:lnTo>
                    <a:pt x="4285" y="5002"/>
                  </a:lnTo>
                  <a:cubicBezTo>
                    <a:pt x="4348" y="5664"/>
                    <a:pt x="4884" y="6199"/>
                    <a:pt x="5545" y="6294"/>
                  </a:cubicBezTo>
                  <a:cubicBezTo>
                    <a:pt x="5583" y="6297"/>
                    <a:pt x="5620" y="6298"/>
                    <a:pt x="5657" y="6298"/>
                  </a:cubicBezTo>
                  <a:cubicBezTo>
                    <a:pt x="6459" y="6298"/>
                    <a:pt x="7121" y="5659"/>
                    <a:pt x="7121" y="4876"/>
                  </a:cubicBezTo>
                  <a:cubicBezTo>
                    <a:pt x="7121" y="4593"/>
                    <a:pt x="7026" y="4372"/>
                    <a:pt x="6932" y="4120"/>
                  </a:cubicBezTo>
                  <a:lnTo>
                    <a:pt x="4632" y="340"/>
                  </a:lnTo>
                  <a:cubicBezTo>
                    <a:pt x="4490" y="113"/>
                    <a:pt x="4252" y="1"/>
                    <a:pt x="40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63"/>
            <p:cNvSpPr/>
            <p:nvPr/>
          </p:nvSpPr>
          <p:spPr>
            <a:xfrm>
              <a:off x="-20404725" y="3782550"/>
              <a:ext cx="28375" cy="41775"/>
            </a:xfrm>
            <a:custGeom>
              <a:avLst/>
              <a:gdLst/>
              <a:ahLst/>
              <a:cxnLst/>
              <a:rect l="l" t="t" r="r" b="b"/>
              <a:pathLst>
                <a:path w="1135" h="1671" extrusionOk="0">
                  <a:moveTo>
                    <a:pt x="0" y="0"/>
                  </a:moveTo>
                  <a:lnTo>
                    <a:pt x="820" y="1387"/>
                  </a:lnTo>
                  <a:cubicBezTo>
                    <a:pt x="914" y="1450"/>
                    <a:pt x="914" y="1576"/>
                    <a:pt x="946" y="1670"/>
                  </a:cubicBezTo>
                  <a:cubicBezTo>
                    <a:pt x="1072" y="1513"/>
                    <a:pt x="1135" y="1292"/>
                    <a:pt x="1135" y="1072"/>
                  </a:cubicBezTo>
                  <a:lnTo>
                    <a:pt x="11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63"/>
            <p:cNvSpPr/>
            <p:nvPr/>
          </p:nvSpPr>
          <p:spPr>
            <a:xfrm>
              <a:off x="-20502400" y="3887300"/>
              <a:ext cx="1600" cy="25"/>
            </a:xfrm>
            <a:custGeom>
              <a:avLst/>
              <a:gdLst/>
              <a:ahLst/>
              <a:cxnLst/>
              <a:rect l="l" t="t" r="r" b="b"/>
              <a:pathLst>
                <a:path w="64" h="1" extrusionOk="0">
                  <a:moveTo>
                    <a:pt x="64" y="1"/>
                  </a:moveTo>
                  <a:cubicBezTo>
                    <a:pt x="1" y="1"/>
                    <a:pt x="1" y="1"/>
                    <a:pt x="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63"/>
            <p:cNvSpPr/>
            <p:nvPr/>
          </p:nvSpPr>
          <p:spPr>
            <a:xfrm>
              <a:off x="-20500825" y="3782550"/>
              <a:ext cx="220575" cy="159125"/>
            </a:xfrm>
            <a:custGeom>
              <a:avLst/>
              <a:gdLst/>
              <a:ahLst/>
              <a:cxnLst/>
              <a:rect l="l" t="t" r="r" b="b"/>
              <a:pathLst>
                <a:path w="8823" h="6365" extrusionOk="0">
                  <a:moveTo>
                    <a:pt x="5703" y="0"/>
                  </a:moveTo>
                  <a:lnTo>
                    <a:pt x="5703" y="1072"/>
                  </a:lnTo>
                  <a:cubicBezTo>
                    <a:pt x="5703" y="1670"/>
                    <a:pt x="5420" y="2174"/>
                    <a:pt x="4979" y="2489"/>
                  </a:cubicBezTo>
                  <a:cubicBezTo>
                    <a:pt x="4979" y="3655"/>
                    <a:pt x="4034" y="4600"/>
                    <a:pt x="2868" y="4600"/>
                  </a:cubicBezTo>
                  <a:cubicBezTo>
                    <a:pt x="1828" y="4600"/>
                    <a:pt x="946" y="3875"/>
                    <a:pt x="789" y="2836"/>
                  </a:cubicBezTo>
                  <a:cubicBezTo>
                    <a:pt x="694" y="2489"/>
                    <a:pt x="694" y="2395"/>
                    <a:pt x="662" y="2111"/>
                  </a:cubicBezTo>
                  <a:cubicBezTo>
                    <a:pt x="631" y="2206"/>
                    <a:pt x="32" y="4065"/>
                    <a:pt x="1" y="4159"/>
                  </a:cubicBezTo>
                  <a:cubicBezTo>
                    <a:pt x="473" y="4632"/>
                    <a:pt x="1104" y="4947"/>
                    <a:pt x="1797" y="4947"/>
                  </a:cubicBezTo>
                  <a:lnTo>
                    <a:pt x="3971" y="4947"/>
                  </a:lnTo>
                  <a:lnTo>
                    <a:pt x="3687" y="5671"/>
                  </a:lnTo>
                  <a:lnTo>
                    <a:pt x="3214" y="5671"/>
                  </a:lnTo>
                  <a:cubicBezTo>
                    <a:pt x="3025" y="5671"/>
                    <a:pt x="2868" y="5829"/>
                    <a:pt x="2868" y="6018"/>
                  </a:cubicBezTo>
                  <a:cubicBezTo>
                    <a:pt x="2868" y="6207"/>
                    <a:pt x="3025" y="6364"/>
                    <a:pt x="3214" y="6364"/>
                  </a:cubicBezTo>
                  <a:lnTo>
                    <a:pt x="3939" y="6364"/>
                  </a:lnTo>
                  <a:cubicBezTo>
                    <a:pt x="4097" y="6364"/>
                    <a:pt x="4191" y="6301"/>
                    <a:pt x="4254" y="6144"/>
                  </a:cubicBezTo>
                  <a:lnTo>
                    <a:pt x="4727" y="4915"/>
                  </a:lnTo>
                  <a:lnTo>
                    <a:pt x="5924" y="4915"/>
                  </a:lnTo>
                  <a:lnTo>
                    <a:pt x="6396" y="6144"/>
                  </a:lnTo>
                  <a:cubicBezTo>
                    <a:pt x="6459" y="6270"/>
                    <a:pt x="6617" y="6364"/>
                    <a:pt x="6711" y="6364"/>
                  </a:cubicBezTo>
                  <a:lnTo>
                    <a:pt x="7436" y="6364"/>
                  </a:lnTo>
                  <a:cubicBezTo>
                    <a:pt x="7625" y="6364"/>
                    <a:pt x="7783" y="6207"/>
                    <a:pt x="7783" y="6018"/>
                  </a:cubicBezTo>
                  <a:cubicBezTo>
                    <a:pt x="7783" y="5829"/>
                    <a:pt x="7625" y="5671"/>
                    <a:pt x="7436" y="5671"/>
                  </a:cubicBezTo>
                  <a:lnTo>
                    <a:pt x="6963" y="5671"/>
                  </a:lnTo>
                  <a:lnTo>
                    <a:pt x="6680" y="4947"/>
                  </a:lnTo>
                  <a:lnTo>
                    <a:pt x="6743" y="4947"/>
                  </a:lnTo>
                  <a:cubicBezTo>
                    <a:pt x="7310" y="4947"/>
                    <a:pt x="7846" y="4632"/>
                    <a:pt x="8066" y="4128"/>
                  </a:cubicBezTo>
                  <a:lnTo>
                    <a:pt x="8822" y="2710"/>
                  </a:lnTo>
                  <a:lnTo>
                    <a:pt x="8822" y="2710"/>
                  </a:lnTo>
                  <a:cubicBezTo>
                    <a:pt x="8633" y="2804"/>
                    <a:pt x="8381" y="2836"/>
                    <a:pt x="8192" y="2836"/>
                  </a:cubicBezTo>
                  <a:cubicBezTo>
                    <a:pt x="7279" y="2836"/>
                    <a:pt x="6491" y="2048"/>
                    <a:pt x="6491" y="1072"/>
                  </a:cubicBezTo>
                  <a:cubicBezTo>
                    <a:pt x="6491" y="662"/>
                    <a:pt x="6648" y="284"/>
                    <a:pt x="68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0" name="Google Shape;8590;p63"/>
          <p:cNvGrpSpPr/>
          <p:nvPr/>
        </p:nvGrpSpPr>
        <p:grpSpPr>
          <a:xfrm>
            <a:off x="1866135" y="2796278"/>
            <a:ext cx="450470" cy="450470"/>
            <a:chOff x="-20571700" y="4066875"/>
            <a:chExt cx="304825" cy="304825"/>
          </a:xfrm>
        </p:grpSpPr>
        <p:sp>
          <p:nvSpPr>
            <p:cNvPr id="8591" name="Google Shape;8591;p63"/>
            <p:cNvSpPr/>
            <p:nvPr/>
          </p:nvSpPr>
          <p:spPr>
            <a:xfrm>
              <a:off x="-20385825" y="4211025"/>
              <a:ext cx="118950" cy="160675"/>
            </a:xfrm>
            <a:custGeom>
              <a:avLst/>
              <a:gdLst/>
              <a:ahLst/>
              <a:cxnLst/>
              <a:rect l="l" t="t" r="r" b="b"/>
              <a:pathLst>
                <a:path w="4758" h="6427" extrusionOk="0">
                  <a:moveTo>
                    <a:pt x="757" y="0"/>
                  </a:moveTo>
                  <a:cubicBezTo>
                    <a:pt x="473" y="0"/>
                    <a:pt x="221" y="63"/>
                    <a:pt x="1" y="189"/>
                  </a:cubicBezTo>
                  <a:lnTo>
                    <a:pt x="2836" y="6427"/>
                  </a:lnTo>
                  <a:lnTo>
                    <a:pt x="4380" y="6427"/>
                  </a:lnTo>
                  <a:cubicBezTo>
                    <a:pt x="4474" y="6427"/>
                    <a:pt x="4600" y="6332"/>
                    <a:pt x="4695" y="6269"/>
                  </a:cubicBezTo>
                  <a:cubicBezTo>
                    <a:pt x="4758" y="6143"/>
                    <a:pt x="4758" y="6017"/>
                    <a:pt x="4695" y="5891"/>
                  </a:cubicBezTo>
                  <a:lnTo>
                    <a:pt x="2111" y="819"/>
                  </a:lnTo>
                  <a:cubicBezTo>
                    <a:pt x="1891" y="315"/>
                    <a:pt x="138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63"/>
            <p:cNvSpPr/>
            <p:nvPr/>
          </p:nvSpPr>
          <p:spPr>
            <a:xfrm>
              <a:off x="-20412600" y="4084875"/>
              <a:ext cx="109500" cy="89925"/>
            </a:xfrm>
            <a:custGeom>
              <a:avLst/>
              <a:gdLst/>
              <a:ahLst/>
              <a:cxnLst/>
              <a:rect l="l" t="t" r="r" b="b"/>
              <a:pathLst>
                <a:path w="4380" h="3597" extrusionOk="0">
                  <a:moveTo>
                    <a:pt x="2203" y="0"/>
                  </a:moveTo>
                  <a:cubicBezTo>
                    <a:pt x="2118" y="0"/>
                    <a:pt x="2029" y="10"/>
                    <a:pt x="1922" y="37"/>
                  </a:cubicBezTo>
                  <a:cubicBezTo>
                    <a:pt x="1261" y="194"/>
                    <a:pt x="788" y="824"/>
                    <a:pt x="788" y="1486"/>
                  </a:cubicBezTo>
                  <a:cubicBezTo>
                    <a:pt x="284" y="1707"/>
                    <a:pt x="0" y="2211"/>
                    <a:pt x="126" y="2715"/>
                  </a:cubicBezTo>
                  <a:cubicBezTo>
                    <a:pt x="252" y="3219"/>
                    <a:pt x="694" y="3597"/>
                    <a:pt x="1198" y="3597"/>
                  </a:cubicBezTo>
                  <a:lnTo>
                    <a:pt x="3308" y="3597"/>
                  </a:lnTo>
                  <a:cubicBezTo>
                    <a:pt x="3876" y="3597"/>
                    <a:pt x="4380" y="3124"/>
                    <a:pt x="4380" y="2526"/>
                  </a:cubicBezTo>
                  <a:cubicBezTo>
                    <a:pt x="4380" y="2179"/>
                    <a:pt x="4222" y="1801"/>
                    <a:pt x="3813" y="1580"/>
                  </a:cubicBezTo>
                  <a:cubicBezTo>
                    <a:pt x="3718" y="1549"/>
                    <a:pt x="3655" y="1423"/>
                    <a:pt x="3624" y="1297"/>
                  </a:cubicBezTo>
                  <a:cubicBezTo>
                    <a:pt x="3561" y="635"/>
                    <a:pt x="3119" y="194"/>
                    <a:pt x="2552" y="37"/>
                  </a:cubicBezTo>
                  <a:cubicBezTo>
                    <a:pt x="2425" y="19"/>
                    <a:pt x="2319" y="0"/>
                    <a:pt x="22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63"/>
            <p:cNvSpPr/>
            <p:nvPr/>
          </p:nvSpPr>
          <p:spPr>
            <a:xfrm>
              <a:off x="-20332275" y="4066875"/>
              <a:ext cx="64625" cy="80375"/>
            </a:xfrm>
            <a:custGeom>
              <a:avLst/>
              <a:gdLst/>
              <a:ahLst/>
              <a:cxnLst/>
              <a:rect l="l" t="t" r="r" b="b"/>
              <a:pathLst>
                <a:path w="2585" h="3215" extrusionOk="0">
                  <a:moveTo>
                    <a:pt x="820" y="1"/>
                  </a:moveTo>
                  <a:cubicBezTo>
                    <a:pt x="505" y="1"/>
                    <a:pt x="221" y="95"/>
                    <a:pt x="1" y="253"/>
                  </a:cubicBezTo>
                  <a:cubicBezTo>
                    <a:pt x="253" y="379"/>
                    <a:pt x="505" y="568"/>
                    <a:pt x="726" y="851"/>
                  </a:cubicBezTo>
                  <a:cubicBezTo>
                    <a:pt x="915" y="1103"/>
                    <a:pt x="1072" y="1418"/>
                    <a:pt x="1135" y="1733"/>
                  </a:cubicBezTo>
                  <a:cubicBezTo>
                    <a:pt x="1356" y="1891"/>
                    <a:pt x="1608" y="2174"/>
                    <a:pt x="1702" y="2490"/>
                  </a:cubicBezTo>
                  <a:cubicBezTo>
                    <a:pt x="1797" y="2679"/>
                    <a:pt x="1860" y="2962"/>
                    <a:pt x="1860" y="3214"/>
                  </a:cubicBezTo>
                  <a:cubicBezTo>
                    <a:pt x="2301" y="2899"/>
                    <a:pt x="2584" y="2363"/>
                    <a:pt x="2584" y="1796"/>
                  </a:cubicBezTo>
                  <a:cubicBezTo>
                    <a:pt x="2584" y="788"/>
                    <a:pt x="1797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63"/>
            <p:cNvSpPr/>
            <p:nvPr/>
          </p:nvSpPr>
          <p:spPr>
            <a:xfrm>
              <a:off x="-20553575" y="4103900"/>
              <a:ext cx="107925" cy="89025"/>
            </a:xfrm>
            <a:custGeom>
              <a:avLst/>
              <a:gdLst/>
              <a:ahLst/>
              <a:cxnLst/>
              <a:rect l="l" t="t" r="r" b="b"/>
              <a:pathLst>
                <a:path w="4317" h="3561" extrusionOk="0">
                  <a:moveTo>
                    <a:pt x="2174" y="0"/>
                  </a:moveTo>
                  <a:cubicBezTo>
                    <a:pt x="1386" y="0"/>
                    <a:pt x="756" y="630"/>
                    <a:pt x="756" y="1418"/>
                  </a:cubicBezTo>
                  <a:lnTo>
                    <a:pt x="756" y="1481"/>
                  </a:lnTo>
                  <a:cubicBezTo>
                    <a:pt x="284" y="1639"/>
                    <a:pt x="63" y="2048"/>
                    <a:pt x="63" y="2458"/>
                  </a:cubicBezTo>
                  <a:cubicBezTo>
                    <a:pt x="0" y="3088"/>
                    <a:pt x="473" y="3560"/>
                    <a:pt x="1071" y="3560"/>
                  </a:cubicBezTo>
                  <a:lnTo>
                    <a:pt x="3214" y="3560"/>
                  </a:lnTo>
                  <a:cubicBezTo>
                    <a:pt x="3686" y="3560"/>
                    <a:pt x="4159" y="3214"/>
                    <a:pt x="4253" y="2710"/>
                  </a:cubicBezTo>
                  <a:cubicBezTo>
                    <a:pt x="4253" y="2615"/>
                    <a:pt x="4316" y="2552"/>
                    <a:pt x="4316" y="2521"/>
                  </a:cubicBezTo>
                  <a:cubicBezTo>
                    <a:pt x="4316" y="2080"/>
                    <a:pt x="4033" y="1670"/>
                    <a:pt x="3592" y="1481"/>
                  </a:cubicBezTo>
                  <a:cubicBezTo>
                    <a:pt x="3592" y="1135"/>
                    <a:pt x="3529" y="819"/>
                    <a:pt x="3308" y="536"/>
                  </a:cubicBezTo>
                  <a:cubicBezTo>
                    <a:pt x="3056" y="189"/>
                    <a:pt x="2646" y="0"/>
                    <a:pt x="21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63"/>
            <p:cNvSpPr/>
            <p:nvPr/>
          </p:nvSpPr>
          <p:spPr>
            <a:xfrm>
              <a:off x="-20515000" y="4168475"/>
              <a:ext cx="119750" cy="91400"/>
            </a:xfrm>
            <a:custGeom>
              <a:avLst/>
              <a:gdLst/>
              <a:ahLst/>
              <a:cxnLst/>
              <a:rect l="l" t="t" r="r" b="b"/>
              <a:pathLst>
                <a:path w="4790" h="3656" extrusionOk="0">
                  <a:moveTo>
                    <a:pt x="3435" y="1"/>
                  </a:moveTo>
                  <a:cubicBezTo>
                    <a:pt x="3435" y="316"/>
                    <a:pt x="3372" y="599"/>
                    <a:pt x="3151" y="914"/>
                  </a:cubicBezTo>
                  <a:cubicBezTo>
                    <a:pt x="2773" y="1450"/>
                    <a:pt x="2206" y="1702"/>
                    <a:pt x="1671" y="1702"/>
                  </a:cubicBezTo>
                  <a:lnTo>
                    <a:pt x="473" y="1702"/>
                  </a:lnTo>
                  <a:lnTo>
                    <a:pt x="1" y="2710"/>
                  </a:lnTo>
                  <a:lnTo>
                    <a:pt x="946" y="3655"/>
                  </a:lnTo>
                  <a:lnTo>
                    <a:pt x="2143" y="2490"/>
                  </a:lnTo>
                  <a:cubicBezTo>
                    <a:pt x="2222" y="2411"/>
                    <a:pt x="2309" y="2371"/>
                    <a:pt x="2395" y="2371"/>
                  </a:cubicBezTo>
                  <a:cubicBezTo>
                    <a:pt x="2482" y="2371"/>
                    <a:pt x="2568" y="2411"/>
                    <a:pt x="2647" y="2490"/>
                  </a:cubicBezTo>
                  <a:lnTo>
                    <a:pt x="3844" y="3655"/>
                  </a:lnTo>
                  <a:lnTo>
                    <a:pt x="4790" y="2710"/>
                  </a:lnTo>
                  <a:lnTo>
                    <a:pt x="3718" y="410"/>
                  </a:lnTo>
                  <a:cubicBezTo>
                    <a:pt x="3624" y="253"/>
                    <a:pt x="3561" y="127"/>
                    <a:pt x="34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63"/>
            <p:cNvSpPr/>
            <p:nvPr/>
          </p:nvSpPr>
          <p:spPr>
            <a:xfrm>
              <a:off x="-20571700" y="4250400"/>
              <a:ext cx="233950" cy="120525"/>
            </a:xfrm>
            <a:custGeom>
              <a:avLst/>
              <a:gdLst/>
              <a:ahLst/>
              <a:cxnLst/>
              <a:rect l="l" t="t" r="r" b="b"/>
              <a:pathLst>
                <a:path w="9358" h="4821" extrusionOk="0">
                  <a:moveTo>
                    <a:pt x="4695" y="0"/>
                  </a:moveTo>
                  <a:lnTo>
                    <a:pt x="3497" y="1166"/>
                  </a:lnTo>
                  <a:cubicBezTo>
                    <a:pt x="3419" y="1245"/>
                    <a:pt x="3332" y="1284"/>
                    <a:pt x="3245" y="1284"/>
                  </a:cubicBezTo>
                  <a:cubicBezTo>
                    <a:pt x="3159" y="1284"/>
                    <a:pt x="3072" y="1245"/>
                    <a:pt x="2993" y="1166"/>
                  </a:cubicBezTo>
                  <a:lnTo>
                    <a:pt x="1954" y="158"/>
                  </a:lnTo>
                  <a:lnTo>
                    <a:pt x="32" y="4316"/>
                  </a:lnTo>
                  <a:cubicBezTo>
                    <a:pt x="0" y="4442"/>
                    <a:pt x="0" y="4568"/>
                    <a:pt x="63" y="4694"/>
                  </a:cubicBezTo>
                  <a:cubicBezTo>
                    <a:pt x="158" y="4789"/>
                    <a:pt x="252" y="4820"/>
                    <a:pt x="379" y="4820"/>
                  </a:cubicBezTo>
                  <a:lnTo>
                    <a:pt x="8979" y="4820"/>
                  </a:lnTo>
                  <a:cubicBezTo>
                    <a:pt x="9105" y="4820"/>
                    <a:pt x="9200" y="4757"/>
                    <a:pt x="9294" y="4694"/>
                  </a:cubicBezTo>
                  <a:cubicBezTo>
                    <a:pt x="9357" y="4568"/>
                    <a:pt x="9357" y="4442"/>
                    <a:pt x="9326" y="4316"/>
                  </a:cubicBezTo>
                  <a:lnTo>
                    <a:pt x="7341" y="158"/>
                  </a:lnTo>
                  <a:lnTo>
                    <a:pt x="6333" y="1166"/>
                  </a:lnTo>
                  <a:cubicBezTo>
                    <a:pt x="6270" y="1260"/>
                    <a:pt x="6175" y="1292"/>
                    <a:pt x="6112" y="1292"/>
                  </a:cubicBezTo>
                  <a:cubicBezTo>
                    <a:pt x="6018" y="1292"/>
                    <a:pt x="5892" y="1260"/>
                    <a:pt x="5860" y="1166"/>
                  </a:cubicBezTo>
                  <a:lnTo>
                    <a:pt x="4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7" name="Google Shape;8597;p63"/>
          <p:cNvGrpSpPr/>
          <p:nvPr/>
        </p:nvGrpSpPr>
        <p:grpSpPr>
          <a:xfrm>
            <a:off x="4632837" y="1688259"/>
            <a:ext cx="453980" cy="451948"/>
            <a:chOff x="-18645175" y="3334200"/>
            <a:chExt cx="307200" cy="305825"/>
          </a:xfrm>
        </p:grpSpPr>
        <p:sp>
          <p:nvSpPr>
            <p:cNvPr id="8598" name="Google Shape;8598;p63"/>
            <p:cNvSpPr/>
            <p:nvPr/>
          </p:nvSpPr>
          <p:spPr>
            <a:xfrm>
              <a:off x="-18627850" y="3424975"/>
              <a:ext cx="289875" cy="215050"/>
            </a:xfrm>
            <a:custGeom>
              <a:avLst/>
              <a:gdLst/>
              <a:ahLst/>
              <a:cxnLst/>
              <a:rect l="l" t="t" r="r" b="b"/>
              <a:pathLst>
                <a:path w="11595" h="8602" extrusionOk="0">
                  <a:moveTo>
                    <a:pt x="7530" y="2111"/>
                  </a:moveTo>
                  <a:cubicBezTo>
                    <a:pt x="7719" y="2111"/>
                    <a:pt x="7877" y="2269"/>
                    <a:pt x="7877" y="2458"/>
                  </a:cubicBezTo>
                  <a:lnTo>
                    <a:pt x="7877" y="4568"/>
                  </a:lnTo>
                  <a:cubicBezTo>
                    <a:pt x="7877" y="4789"/>
                    <a:pt x="7719" y="4946"/>
                    <a:pt x="7530" y="4946"/>
                  </a:cubicBezTo>
                  <a:cubicBezTo>
                    <a:pt x="7341" y="4946"/>
                    <a:pt x="7184" y="4789"/>
                    <a:pt x="7184" y="4568"/>
                  </a:cubicBezTo>
                  <a:lnTo>
                    <a:pt x="7184" y="2458"/>
                  </a:lnTo>
                  <a:cubicBezTo>
                    <a:pt x="7184" y="2269"/>
                    <a:pt x="7341" y="2111"/>
                    <a:pt x="7530" y="2111"/>
                  </a:cubicBezTo>
                  <a:close/>
                  <a:moveTo>
                    <a:pt x="2584" y="0"/>
                  </a:moveTo>
                  <a:cubicBezTo>
                    <a:pt x="2364" y="0"/>
                    <a:pt x="2206" y="158"/>
                    <a:pt x="2206" y="347"/>
                  </a:cubicBezTo>
                  <a:lnTo>
                    <a:pt x="2206" y="1764"/>
                  </a:lnTo>
                  <a:lnTo>
                    <a:pt x="2206" y="2489"/>
                  </a:lnTo>
                  <a:cubicBezTo>
                    <a:pt x="2206" y="2678"/>
                    <a:pt x="2364" y="2836"/>
                    <a:pt x="2584" y="2836"/>
                  </a:cubicBezTo>
                  <a:lnTo>
                    <a:pt x="3624" y="2836"/>
                  </a:lnTo>
                  <a:cubicBezTo>
                    <a:pt x="4821" y="2836"/>
                    <a:pt x="5766" y="3781"/>
                    <a:pt x="5766" y="4978"/>
                  </a:cubicBezTo>
                  <a:cubicBezTo>
                    <a:pt x="5766" y="6144"/>
                    <a:pt x="4821" y="7089"/>
                    <a:pt x="3624" y="7089"/>
                  </a:cubicBezTo>
                  <a:lnTo>
                    <a:pt x="3277" y="7089"/>
                  </a:lnTo>
                  <a:cubicBezTo>
                    <a:pt x="2616" y="7089"/>
                    <a:pt x="1986" y="6931"/>
                    <a:pt x="1387" y="6711"/>
                  </a:cubicBezTo>
                  <a:cubicBezTo>
                    <a:pt x="1072" y="7183"/>
                    <a:pt x="694" y="7593"/>
                    <a:pt x="221" y="7908"/>
                  </a:cubicBezTo>
                  <a:cubicBezTo>
                    <a:pt x="95" y="8002"/>
                    <a:pt x="1" y="8160"/>
                    <a:pt x="64" y="8317"/>
                  </a:cubicBezTo>
                  <a:cubicBezTo>
                    <a:pt x="95" y="8475"/>
                    <a:pt x="253" y="8538"/>
                    <a:pt x="410" y="8538"/>
                  </a:cubicBezTo>
                  <a:lnTo>
                    <a:pt x="3624" y="8538"/>
                  </a:lnTo>
                  <a:lnTo>
                    <a:pt x="3624" y="8191"/>
                  </a:lnTo>
                  <a:cubicBezTo>
                    <a:pt x="3624" y="8002"/>
                    <a:pt x="3781" y="7845"/>
                    <a:pt x="4002" y="7845"/>
                  </a:cubicBezTo>
                  <a:cubicBezTo>
                    <a:pt x="4191" y="7845"/>
                    <a:pt x="4348" y="8002"/>
                    <a:pt x="4348" y="8191"/>
                  </a:cubicBezTo>
                  <a:lnTo>
                    <a:pt x="4348" y="8538"/>
                  </a:lnTo>
                  <a:lnTo>
                    <a:pt x="6522" y="8538"/>
                  </a:lnTo>
                  <a:lnTo>
                    <a:pt x="6522" y="6049"/>
                  </a:lnTo>
                  <a:cubicBezTo>
                    <a:pt x="6522" y="5829"/>
                    <a:pt x="6680" y="5671"/>
                    <a:pt x="6869" y="5671"/>
                  </a:cubicBezTo>
                  <a:cubicBezTo>
                    <a:pt x="7058" y="5671"/>
                    <a:pt x="7215" y="5829"/>
                    <a:pt x="7215" y="6049"/>
                  </a:cubicBezTo>
                  <a:lnTo>
                    <a:pt x="7215" y="8601"/>
                  </a:lnTo>
                  <a:lnTo>
                    <a:pt x="11153" y="8601"/>
                  </a:lnTo>
                  <a:cubicBezTo>
                    <a:pt x="11468" y="8538"/>
                    <a:pt x="11595" y="8128"/>
                    <a:pt x="11311" y="7939"/>
                  </a:cubicBezTo>
                  <a:cubicBezTo>
                    <a:pt x="10208" y="7215"/>
                    <a:pt x="9547" y="5986"/>
                    <a:pt x="9389" y="4726"/>
                  </a:cubicBezTo>
                  <a:lnTo>
                    <a:pt x="10681" y="3434"/>
                  </a:lnTo>
                  <a:cubicBezTo>
                    <a:pt x="10775" y="3371"/>
                    <a:pt x="10807" y="3277"/>
                    <a:pt x="10807" y="3182"/>
                  </a:cubicBezTo>
                  <a:lnTo>
                    <a:pt x="10807" y="1764"/>
                  </a:lnTo>
                  <a:cubicBezTo>
                    <a:pt x="10807" y="1563"/>
                    <a:pt x="10625" y="1422"/>
                    <a:pt x="10440" y="1422"/>
                  </a:cubicBezTo>
                  <a:cubicBezTo>
                    <a:pt x="10394" y="1422"/>
                    <a:pt x="10347" y="1431"/>
                    <a:pt x="10303" y="1449"/>
                  </a:cubicBezTo>
                  <a:lnTo>
                    <a:pt x="9389" y="1922"/>
                  </a:lnTo>
                  <a:lnTo>
                    <a:pt x="9389" y="347"/>
                  </a:lnTo>
                  <a:cubicBezTo>
                    <a:pt x="9389" y="158"/>
                    <a:pt x="9232" y="0"/>
                    <a:pt x="9043" y="0"/>
                  </a:cubicBezTo>
                  <a:lnTo>
                    <a:pt x="6522" y="0"/>
                  </a:lnTo>
                  <a:lnTo>
                    <a:pt x="6522" y="3245"/>
                  </a:lnTo>
                  <a:cubicBezTo>
                    <a:pt x="6522" y="3434"/>
                    <a:pt x="6365" y="3592"/>
                    <a:pt x="6144" y="3592"/>
                  </a:cubicBezTo>
                  <a:cubicBezTo>
                    <a:pt x="5955" y="3592"/>
                    <a:pt x="5798" y="3434"/>
                    <a:pt x="5798" y="3245"/>
                  </a:cubicBezTo>
                  <a:lnTo>
                    <a:pt x="5798" y="0"/>
                  </a:lnTo>
                  <a:lnTo>
                    <a:pt x="4348" y="0"/>
                  </a:lnTo>
                  <a:lnTo>
                    <a:pt x="4348" y="1764"/>
                  </a:lnTo>
                  <a:cubicBezTo>
                    <a:pt x="4348" y="1985"/>
                    <a:pt x="4191" y="2143"/>
                    <a:pt x="4002" y="2143"/>
                  </a:cubicBezTo>
                  <a:cubicBezTo>
                    <a:pt x="3781" y="2143"/>
                    <a:pt x="3624" y="1985"/>
                    <a:pt x="3624" y="1764"/>
                  </a:cubicBezTo>
                  <a:lnTo>
                    <a:pt x="36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63"/>
            <p:cNvSpPr/>
            <p:nvPr/>
          </p:nvSpPr>
          <p:spPr>
            <a:xfrm>
              <a:off x="-18645175" y="3424975"/>
              <a:ext cx="141800" cy="159900"/>
            </a:xfrm>
            <a:custGeom>
              <a:avLst/>
              <a:gdLst/>
              <a:ahLst/>
              <a:cxnLst/>
              <a:rect l="l" t="t" r="r" b="b"/>
              <a:pathLst>
                <a:path w="5672" h="639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2489"/>
                  </a:lnTo>
                  <a:cubicBezTo>
                    <a:pt x="1" y="4600"/>
                    <a:pt x="1733" y="6396"/>
                    <a:pt x="3907" y="6396"/>
                  </a:cubicBezTo>
                  <a:lnTo>
                    <a:pt x="4254" y="6396"/>
                  </a:lnTo>
                  <a:cubicBezTo>
                    <a:pt x="5041" y="6396"/>
                    <a:pt x="5671" y="5766"/>
                    <a:pt x="5671" y="4978"/>
                  </a:cubicBezTo>
                  <a:cubicBezTo>
                    <a:pt x="5671" y="4190"/>
                    <a:pt x="5041" y="3560"/>
                    <a:pt x="4254" y="3560"/>
                  </a:cubicBezTo>
                  <a:lnTo>
                    <a:pt x="3183" y="3560"/>
                  </a:lnTo>
                  <a:cubicBezTo>
                    <a:pt x="2584" y="3560"/>
                    <a:pt x="2111" y="3088"/>
                    <a:pt x="2111" y="2489"/>
                  </a:cubicBezTo>
                  <a:lnTo>
                    <a:pt x="2111" y="1764"/>
                  </a:lnTo>
                  <a:cubicBezTo>
                    <a:pt x="2111" y="788"/>
                    <a:pt x="132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63"/>
            <p:cNvSpPr/>
            <p:nvPr/>
          </p:nvSpPr>
          <p:spPr>
            <a:xfrm>
              <a:off x="-18466375" y="3334200"/>
              <a:ext cx="54350" cy="71100"/>
            </a:xfrm>
            <a:custGeom>
              <a:avLst/>
              <a:gdLst/>
              <a:ahLst/>
              <a:cxnLst/>
              <a:rect l="l" t="t" r="r" b="b"/>
              <a:pathLst>
                <a:path w="2174" h="2844" extrusionOk="0">
                  <a:moveTo>
                    <a:pt x="1449" y="0"/>
                  </a:moveTo>
                  <a:cubicBezTo>
                    <a:pt x="1371" y="0"/>
                    <a:pt x="1292" y="24"/>
                    <a:pt x="1229" y="71"/>
                  </a:cubicBezTo>
                  <a:cubicBezTo>
                    <a:pt x="1197" y="103"/>
                    <a:pt x="0" y="953"/>
                    <a:pt x="0" y="2150"/>
                  </a:cubicBezTo>
                  <a:cubicBezTo>
                    <a:pt x="0" y="2403"/>
                    <a:pt x="95" y="2623"/>
                    <a:pt x="158" y="2844"/>
                  </a:cubicBezTo>
                  <a:lnTo>
                    <a:pt x="756" y="2844"/>
                  </a:lnTo>
                  <a:cubicBezTo>
                    <a:pt x="882" y="1898"/>
                    <a:pt x="1386" y="1048"/>
                    <a:pt x="2174" y="544"/>
                  </a:cubicBezTo>
                  <a:cubicBezTo>
                    <a:pt x="1954" y="260"/>
                    <a:pt x="1701" y="71"/>
                    <a:pt x="1670" y="71"/>
                  </a:cubicBezTo>
                  <a:cubicBezTo>
                    <a:pt x="1607" y="24"/>
                    <a:pt x="1528" y="0"/>
                    <a:pt x="14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63"/>
            <p:cNvSpPr/>
            <p:nvPr/>
          </p:nvSpPr>
          <p:spPr>
            <a:xfrm>
              <a:off x="-18428575" y="3352500"/>
              <a:ext cx="87450" cy="82725"/>
            </a:xfrm>
            <a:custGeom>
              <a:avLst/>
              <a:gdLst/>
              <a:ahLst/>
              <a:cxnLst/>
              <a:rect l="l" t="t" r="r" b="b"/>
              <a:pathLst>
                <a:path w="3498" h="3309" extrusionOk="0">
                  <a:moveTo>
                    <a:pt x="2426" y="1"/>
                  </a:moveTo>
                  <a:cubicBezTo>
                    <a:pt x="1166" y="1"/>
                    <a:pt x="158" y="946"/>
                    <a:pt x="0" y="2112"/>
                  </a:cubicBezTo>
                  <a:lnTo>
                    <a:pt x="1009" y="2112"/>
                  </a:lnTo>
                  <a:cubicBezTo>
                    <a:pt x="1607" y="2112"/>
                    <a:pt x="2080" y="2584"/>
                    <a:pt x="2080" y="3183"/>
                  </a:cubicBezTo>
                  <a:lnTo>
                    <a:pt x="2080" y="3309"/>
                  </a:lnTo>
                  <a:cubicBezTo>
                    <a:pt x="2899" y="2899"/>
                    <a:pt x="3497" y="2049"/>
                    <a:pt x="3497" y="1072"/>
                  </a:cubicBezTo>
                  <a:lnTo>
                    <a:pt x="3497" y="347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63"/>
            <p:cNvSpPr/>
            <p:nvPr/>
          </p:nvSpPr>
          <p:spPr>
            <a:xfrm>
              <a:off x="-18645175" y="3334400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765" y="0"/>
                  </a:moveTo>
                  <a:cubicBezTo>
                    <a:pt x="788" y="0"/>
                    <a:pt x="1" y="788"/>
                    <a:pt x="1" y="1796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47" y="2836"/>
                  </a:cubicBezTo>
                  <a:lnTo>
                    <a:pt x="1072" y="2836"/>
                  </a:lnTo>
                  <a:cubicBezTo>
                    <a:pt x="2048" y="2836"/>
                    <a:pt x="2836" y="204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9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3" name="Google Shape;8603;p63"/>
          <p:cNvGrpSpPr/>
          <p:nvPr/>
        </p:nvGrpSpPr>
        <p:grpSpPr>
          <a:xfrm>
            <a:off x="4633429" y="2242989"/>
            <a:ext cx="452798" cy="450507"/>
            <a:chOff x="-18645175" y="3708500"/>
            <a:chExt cx="306400" cy="304850"/>
          </a:xfrm>
        </p:grpSpPr>
        <p:sp>
          <p:nvSpPr>
            <p:cNvPr id="8604" name="Google Shape;8604;p63"/>
            <p:cNvSpPr/>
            <p:nvPr/>
          </p:nvSpPr>
          <p:spPr>
            <a:xfrm>
              <a:off x="-18555375" y="3817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63"/>
            <p:cNvSpPr/>
            <p:nvPr/>
          </p:nvSpPr>
          <p:spPr>
            <a:xfrm>
              <a:off x="-18501825" y="3894000"/>
              <a:ext cx="18150" cy="16950"/>
            </a:xfrm>
            <a:custGeom>
              <a:avLst/>
              <a:gdLst/>
              <a:ahLst/>
              <a:cxnLst/>
              <a:rect l="l" t="t" r="r" b="b"/>
              <a:pathLst>
                <a:path w="726" h="678" extrusionOk="0">
                  <a:moveTo>
                    <a:pt x="351" y="0"/>
                  </a:moveTo>
                  <a:cubicBezTo>
                    <a:pt x="197" y="0"/>
                    <a:pt x="48" y="79"/>
                    <a:pt x="0" y="237"/>
                  </a:cubicBezTo>
                  <a:lnTo>
                    <a:pt x="379" y="678"/>
                  </a:lnTo>
                  <a:lnTo>
                    <a:pt x="725" y="237"/>
                  </a:lnTo>
                  <a:cubicBezTo>
                    <a:pt x="662" y="79"/>
                    <a:pt x="505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63"/>
            <p:cNvSpPr/>
            <p:nvPr/>
          </p:nvSpPr>
          <p:spPr>
            <a:xfrm>
              <a:off x="-18546725" y="3835325"/>
              <a:ext cx="108725" cy="124450"/>
            </a:xfrm>
            <a:custGeom>
              <a:avLst/>
              <a:gdLst/>
              <a:ahLst/>
              <a:cxnLst/>
              <a:rect l="l" t="t" r="r" b="b"/>
              <a:pathLst>
                <a:path w="4349" h="4978" extrusionOk="0">
                  <a:moveTo>
                    <a:pt x="2175" y="0"/>
                  </a:moveTo>
                  <a:cubicBezTo>
                    <a:pt x="1481" y="0"/>
                    <a:pt x="914" y="473"/>
                    <a:pt x="757" y="1134"/>
                  </a:cubicBezTo>
                  <a:lnTo>
                    <a:pt x="221" y="3151"/>
                  </a:lnTo>
                  <a:cubicBezTo>
                    <a:pt x="1" y="4096"/>
                    <a:pt x="725" y="4978"/>
                    <a:pt x="1639" y="4978"/>
                  </a:cubicBezTo>
                  <a:lnTo>
                    <a:pt x="1796" y="4978"/>
                  </a:lnTo>
                  <a:lnTo>
                    <a:pt x="1796" y="3686"/>
                  </a:lnTo>
                  <a:lnTo>
                    <a:pt x="1198" y="2899"/>
                  </a:lnTo>
                  <a:cubicBezTo>
                    <a:pt x="1135" y="2804"/>
                    <a:pt x="1103" y="2741"/>
                    <a:pt x="1103" y="2647"/>
                  </a:cubicBezTo>
                  <a:cubicBezTo>
                    <a:pt x="1103" y="2048"/>
                    <a:pt x="1576" y="1575"/>
                    <a:pt x="2175" y="1575"/>
                  </a:cubicBezTo>
                  <a:cubicBezTo>
                    <a:pt x="2773" y="1575"/>
                    <a:pt x="3246" y="2048"/>
                    <a:pt x="3246" y="2647"/>
                  </a:cubicBezTo>
                  <a:cubicBezTo>
                    <a:pt x="3246" y="2741"/>
                    <a:pt x="3183" y="2804"/>
                    <a:pt x="3151" y="2899"/>
                  </a:cubicBezTo>
                  <a:lnTo>
                    <a:pt x="2521" y="3686"/>
                  </a:lnTo>
                  <a:lnTo>
                    <a:pt x="2521" y="4978"/>
                  </a:lnTo>
                  <a:lnTo>
                    <a:pt x="2679" y="4978"/>
                  </a:lnTo>
                  <a:cubicBezTo>
                    <a:pt x="3624" y="4978"/>
                    <a:pt x="4348" y="4064"/>
                    <a:pt x="4096" y="3151"/>
                  </a:cubicBezTo>
                  <a:lnTo>
                    <a:pt x="3592" y="1134"/>
                  </a:lnTo>
                  <a:cubicBezTo>
                    <a:pt x="3435" y="441"/>
                    <a:pt x="2836" y="0"/>
                    <a:pt x="21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63"/>
            <p:cNvSpPr/>
            <p:nvPr/>
          </p:nvSpPr>
          <p:spPr>
            <a:xfrm>
              <a:off x="-18644375" y="3728200"/>
              <a:ext cx="305600" cy="285150"/>
            </a:xfrm>
            <a:custGeom>
              <a:avLst/>
              <a:gdLst/>
              <a:ahLst/>
              <a:cxnLst/>
              <a:rect l="l" t="t" r="r" b="b"/>
              <a:pathLst>
                <a:path w="12224" h="11406" extrusionOk="0">
                  <a:moveTo>
                    <a:pt x="8128" y="2836"/>
                  </a:moveTo>
                  <a:cubicBezTo>
                    <a:pt x="8695" y="2836"/>
                    <a:pt x="9168" y="3309"/>
                    <a:pt x="9168" y="3907"/>
                  </a:cubicBezTo>
                  <a:cubicBezTo>
                    <a:pt x="9257" y="4501"/>
                    <a:pt x="8814" y="4984"/>
                    <a:pt x="8182" y="4984"/>
                  </a:cubicBezTo>
                  <a:cubicBezTo>
                    <a:pt x="8143" y="4984"/>
                    <a:pt x="8105" y="4982"/>
                    <a:pt x="8065" y="4978"/>
                  </a:cubicBezTo>
                  <a:lnTo>
                    <a:pt x="8065" y="4978"/>
                  </a:lnTo>
                  <a:cubicBezTo>
                    <a:pt x="8128" y="5041"/>
                    <a:pt x="8160" y="5136"/>
                    <a:pt x="8160" y="5199"/>
                  </a:cubicBezTo>
                  <a:lnTo>
                    <a:pt x="8664" y="7247"/>
                  </a:lnTo>
                  <a:cubicBezTo>
                    <a:pt x="9011" y="8633"/>
                    <a:pt x="7971" y="9988"/>
                    <a:pt x="6553" y="9988"/>
                  </a:cubicBezTo>
                  <a:lnTo>
                    <a:pt x="5513" y="9988"/>
                  </a:lnTo>
                  <a:cubicBezTo>
                    <a:pt x="4096" y="9988"/>
                    <a:pt x="3025" y="8633"/>
                    <a:pt x="3403" y="7247"/>
                  </a:cubicBezTo>
                  <a:lnTo>
                    <a:pt x="3907" y="5199"/>
                  </a:lnTo>
                  <a:cubicBezTo>
                    <a:pt x="3938" y="5136"/>
                    <a:pt x="3938" y="5041"/>
                    <a:pt x="3970" y="4978"/>
                  </a:cubicBezTo>
                  <a:lnTo>
                    <a:pt x="3970" y="4978"/>
                  </a:lnTo>
                  <a:cubicBezTo>
                    <a:pt x="3934" y="4982"/>
                    <a:pt x="3899" y="4983"/>
                    <a:pt x="3864" y="4983"/>
                  </a:cubicBezTo>
                  <a:cubicBezTo>
                    <a:pt x="3255" y="4983"/>
                    <a:pt x="2804" y="4473"/>
                    <a:pt x="2804" y="3907"/>
                  </a:cubicBezTo>
                  <a:cubicBezTo>
                    <a:pt x="2804" y="3309"/>
                    <a:pt x="3277" y="2836"/>
                    <a:pt x="3875" y="2836"/>
                  </a:cubicBezTo>
                  <a:cubicBezTo>
                    <a:pt x="4411" y="2836"/>
                    <a:pt x="4883" y="3277"/>
                    <a:pt x="4915" y="3844"/>
                  </a:cubicBezTo>
                  <a:cubicBezTo>
                    <a:pt x="5230" y="3624"/>
                    <a:pt x="5608" y="3561"/>
                    <a:pt x="5986" y="3561"/>
                  </a:cubicBezTo>
                  <a:cubicBezTo>
                    <a:pt x="6396" y="3561"/>
                    <a:pt x="6742" y="3687"/>
                    <a:pt x="7057" y="3844"/>
                  </a:cubicBezTo>
                  <a:cubicBezTo>
                    <a:pt x="7089" y="3277"/>
                    <a:pt x="7561" y="2836"/>
                    <a:pt x="8128" y="2836"/>
                  </a:cubicBezTo>
                  <a:close/>
                  <a:moveTo>
                    <a:pt x="4285" y="1"/>
                  </a:moveTo>
                  <a:cubicBezTo>
                    <a:pt x="2710" y="1"/>
                    <a:pt x="1449" y="946"/>
                    <a:pt x="1449" y="2143"/>
                  </a:cubicBezTo>
                  <a:lnTo>
                    <a:pt x="1449" y="2773"/>
                  </a:lnTo>
                  <a:cubicBezTo>
                    <a:pt x="1449" y="4380"/>
                    <a:pt x="945" y="5955"/>
                    <a:pt x="95" y="7310"/>
                  </a:cubicBezTo>
                  <a:cubicBezTo>
                    <a:pt x="0" y="7373"/>
                    <a:pt x="0" y="7530"/>
                    <a:pt x="32" y="7625"/>
                  </a:cubicBezTo>
                  <a:cubicBezTo>
                    <a:pt x="945" y="9893"/>
                    <a:pt x="3182" y="11405"/>
                    <a:pt x="5671" y="11405"/>
                  </a:cubicBezTo>
                  <a:lnTo>
                    <a:pt x="6553" y="11405"/>
                  </a:lnTo>
                  <a:cubicBezTo>
                    <a:pt x="9011" y="11405"/>
                    <a:pt x="11216" y="9893"/>
                    <a:pt x="12161" y="7625"/>
                  </a:cubicBezTo>
                  <a:cubicBezTo>
                    <a:pt x="12224" y="7499"/>
                    <a:pt x="12224" y="7373"/>
                    <a:pt x="12129" y="7310"/>
                  </a:cubicBezTo>
                  <a:cubicBezTo>
                    <a:pt x="11184" y="5955"/>
                    <a:pt x="10680" y="4380"/>
                    <a:pt x="10680" y="2773"/>
                  </a:cubicBezTo>
                  <a:lnTo>
                    <a:pt x="10680" y="2143"/>
                  </a:lnTo>
                  <a:cubicBezTo>
                    <a:pt x="10680" y="946"/>
                    <a:pt x="9420" y="1"/>
                    <a:pt x="7845" y="1"/>
                  </a:cubicBezTo>
                  <a:cubicBezTo>
                    <a:pt x="7183" y="1"/>
                    <a:pt x="6553" y="158"/>
                    <a:pt x="6081" y="473"/>
                  </a:cubicBezTo>
                  <a:cubicBezTo>
                    <a:pt x="5545" y="158"/>
                    <a:pt x="4915" y="1"/>
                    <a:pt x="4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63"/>
            <p:cNvSpPr/>
            <p:nvPr/>
          </p:nvSpPr>
          <p:spPr>
            <a:xfrm>
              <a:off x="-18448275" y="38172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63"/>
            <p:cNvSpPr/>
            <p:nvPr/>
          </p:nvSpPr>
          <p:spPr>
            <a:xfrm>
              <a:off x="-18645175" y="3708500"/>
              <a:ext cx="74050" cy="91400"/>
            </a:xfrm>
            <a:custGeom>
              <a:avLst/>
              <a:gdLst/>
              <a:ahLst/>
              <a:cxnLst/>
              <a:rect l="l" t="t" r="r" b="b"/>
              <a:pathLst>
                <a:path w="2962" h="3656" extrusionOk="0">
                  <a:moveTo>
                    <a:pt x="2111" y="1"/>
                  </a:moveTo>
                  <a:cubicBezTo>
                    <a:pt x="946" y="1"/>
                    <a:pt x="1" y="946"/>
                    <a:pt x="1" y="2143"/>
                  </a:cubicBezTo>
                  <a:cubicBezTo>
                    <a:pt x="1" y="2710"/>
                    <a:pt x="221" y="3277"/>
                    <a:pt x="631" y="3656"/>
                  </a:cubicBezTo>
                  <a:lnTo>
                    <a:pt x="631" y="3498"/>
                  </a:lnTo>
                  <a:lnTo>
                    <a:pt x="631" y="2868"/>
                  </a:lnTo>
                  <a:cubicBezTo>
                    <a:pt x="631" y="1608"/>
                    <a:pt x="1576" y="600"/>
                    <a:pt x="2962" y="190"/>
                  </a:cubicBezTo>
                  <a:cubicBezTo>
                    <a:pt x="2679" y="95"/>
                    <a:pt x="239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63"/>
            <p:cNvSpPr/>
            <p:nvPr/>
          </p:nvSpPr>
          <p:spPr>
            <a:xfrm>
              <a:off x="-18415975" y="3710075"/>
              <a:ext cx="74850" cy="92975"/>
            </a:xfrm>
            <a:custGeom>
              <a:avLst/>
              <a:gdLst/>
              <a:ahLst/>
              <a:cxnLst/>
              <a:rect l="l" t="t" r="r" b="b"/>
              <a:pathLst>
                <a:path w="2994" h="3719" extrusionOk="0">
                  <a:moveTo>
                    <a:pt x="883" y="1"/>
                  </a:moveTo>
                  <a:cubicBezTo>
                    <a:pt x="568" y="1"/>
                    <a:pt x="284" y="64"/>
                    <a:pt x="1" y="190"/>
                  </a:cubicBezTo>
                  <a:cubicBezTo>
                    <a:pt x="1292" y="568"/>
                    <a:pt x="2206" y="1608"/>
                    <a:pt x="2206" y="2836"/>
                  </a:cubicBezTo>
                  <a:lnTo>
                    <a:pt x="2206" y="3466"/>
                  </a:lnTo>
                  <a:cubicBezTo>
                    <a:pt x="2206" y="3529"/>
                    <a:pt x="2206" y="3656"/>
                    <a:pt x="2237" y="3719"/>
                  </a:cubicBezTo>
                  <a:cubicBezTo>
                    <a:pt x="2710" y="3340"/>
                    <a:pt x="2993" y="2742"/>
                    <a:pt x="2993" y="2112"/>
                  </a:cubicBezTo>
                  <a:cubicBezTo>
                    <a:pt x="2993" y="946"/>
                    <a:pt x="2048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1" name="Google Shape;8611;p63"/>
          <p:cNvGrpSpPr/>
          <p:nvPr/>
        </p:nvGrpSpPr>
        <p:grpSpPr>
          <a:xfrm>
            <a:off x="4631101" y="2795630"/>
            <a:ext cx="457453" cy="451763"/>
            <a:chOff x="-18647525" y="4082625"/>
            <a:chExt cx="309550" cy="305700"/>
          </a:xfrm>
        </p:grpSpPr>
        <p:sp>
          <p:nvSpPr>
            <p:cNvPr id="8612" name="Google Shape;8612;p63"/>
            <p:cNvSpPr/>
            <p:nvPr/>
          </p:nvSpPr>
          <p:spPr>
            <a:xfrm>
              <a:off x="-18609725" y="4082625"/>
              <a:ext cx="123675" cy="61475"/>
            </a:xfrm>
            <a:custGeom>
              <a:avLst/>
              <a:gdLst/>
              <a:ahLst/>
              <a:cxnLst/>
              <a:rect l="l" t="t" r="r" b="b"/>
              <a:pathLst>
                <a:path w="4947" h="2459" extrusionOk="0">
                  <a:moveTo>
                    <a:pt x="2473" y="1"/>
                  </a:moveTo>
                  <a:cubicBezTo>
                    <a:pt x="2387" y="1"/>
                    <a:pt x="2300" y="32"/>
                    <a:pt x="2237" y="95"/>
                  </a:cubicBezTo>
                  <a:cubicBezTo>
                    <a:pt x="2206" y="127"/>
                    <a:pt x="1576" y="694"/>
                    <a:pt x="1450" y="1481"/>
                  </a:cubicBezTo>
                  <a:cubicBezTo>
                    <a:pt x="1324" y="1418"/>
                    <a:pt x="1166" y="1418"/>
                    <a:pt x="1071" y="1418"/>
                  </a:cubicBezTo>
                  <a:lnTo>
                    <a:pt x="347" y="1418"/>
                  </a:lnTo>
                  <a:cubicBezTo>
                    <a:pt x="158" y="1418"/>
                    <a:pt x="0" y="1576"/>
                    <a:pt x="0" y="1797"/>
                  </a:cubicBezTo>
                  <a:cubicBezTo>
                    <a:pt x="0" y="2017"/>
                    <a:pt x="32" y="2206"/>
                    <a:pt x="126" y="2427"/>
                  </a:cubicBezTo>
                  <a:cubicBezTo>
                    <a:pt x="1008" y="2175"/>
                    <a:pt x="1922" y="2175"/>
                    <a:pt x="2489" y="2175"/>
                  </a:cubicBezTo>
                  <a:cubicBezTo>
                    <a:pt x="3277" y="2175"/>
                    <a:pt x="4096" y="2206"/>
                    <a:pt x="4852" y="2458"/>
                  </a:cubicBezTo>
                  <a:cubicBezTo>
                    <a:pt x="4915" y="2269"/>
                    <a:pt x="4947" y="2017"/>
                    <a:pt x="4947" y="1797"/>
                  </a:cubicBezTo>
                  <a:cubicBezTo>
                    <a:pt x="4947" y="1576"/>
                    <a:pt x="4789" y="1418"/>
                    <a:pt x="4600" y="1418"/>
                  </a:cubicBezTo>
                  <a:lnTo>
                    <a:pt x="3907" y="1418"/>
                  </a:lnTo>
                  <a:cubicBezTo>
                    <a:pt x="3781" y="1418"/>
                    <a:pt x="3623" y="1418"/>
                    <a:pt x="3497" y="1481"/>
                  </a:cubicBezTo>
                  <a:cubicBezTo>
                    <a:pt x="3340" y="694"/>
                    <a:pt x="2710" y="127"/>
                    <a:pt x="2710" y="95"/>
                  </a:cubicBezTo>
                  <a:cubicBezTo>
                    <a:pt x="2647" y="32"/>
                    <a:pt x="2560" y="1"/>
                    <a:pt x="24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63"/>
            <p:cNvSpPr/>
            <p:nvPr/>
          </p:nvSpPr>
          <p:spPr>
            <a:xfrm>
              <a:off x="-18647525" y="4155875"/>
              <a:ext cx="148075" cy="195350"/>
            </a:xfrm>
            <a:custGeom>
              <a:avLst/>
              <a:gdLst/>
              <a:ahLst/>
              <a:cxnLst/>
              <a:rect l="l" t="t" r="r" b="b"/>
              <a:pathLst>
                <a:path w="5923" h="7814" extrusionOk="0">
                  <a:moveTo>
                    <a:pt x="1859" y="2836"/>
                  </a:moveTo>
                  <a:cubicBezTo>
                    <a:pt x="2048" y="2836"/>
                    <a:pt x="2205" y="2994"/>
                    <a:pt x="2205" y="3183"/>
                  </a:cubicBezTo>
                  <a:lnTo>
                    <a:pt x="2205" y="3907"/>
                  </a:lnTo>
                  <a:cubicBezTo>
                    <a:pt x="2205" y="4096"/>
                    <a:pt x="2048" y="4254"/>
                    <a:pt x="1859" y="4254"/>
                  </a:cubicBezTo>
                  <a:cubicBezTo>
                    <a:pt x="1670" y="4254"/>
                    <a:pt x="1512" y="4096"/>
                    <a:pt x="1512" y="3907"/>
                  </a:cubicBezTo>
                  <a:lnTo>
                    <a:pt x="1512" y="3183"/>
                  </a:lnTo>
                  <a:cubicBezTo>
                    <a:pt x="1512" y="2994"/>
                    <a:pt x="1670" y="2836"/>
                    <a:pt x="1859" y="2836"/>
                  </a:cubicBezTo>
                  <a:close/>
                  <a:moveTo>
                    <a:pt x="3938" y="1"/>
                  </a:moveTo>
                  <a:cubicBezTo>
                    <a:pt x="2678" y="1"/>
                    <a:pt x="0" y="1"/>
                    <a:pt x="0" y="2836"/>
                  </a:cubicBezTo>
                  <a:cubicBezTo>
                    <a:pt x="0" y="4569"/>
                    <a:pt x="914" y="6774"/>
                    <a:pt x="2205" y="7814"/>
                  </a:cubicBezTo>
                  <a:cubicBezTo>
                    <a:pt x="2016" y="6995"/>
                    <a:pt x="1985" y="6018"/>
                    <a:pt x="2268" y="4915"/>
                  </a:cubicBezTo>
                  <a:cubicBezTo>
                    <a:pt x="2457" y="4222"/>
                    <a:pt x="2741" y="3466"/>
                    <a:pt x="3088" y="2805"/>
                  </a:cubicBezTo>
                  <a:cubicBezTo>
                    <a:pt x="2962" y="2710"/>
                    <a:pt x="2899" y="2647"/>
                    <a:pt x="2899" y="2490"/>
                  </a:cubicBezTo>
                  <a:lnTo>
                    <a:pt x="2899" y="1765"/>
                  </a:lnTo>
                  <a:cubicBezTo>
                    <a:pt x="2899" y="1576"/>
                    <a:pt x="3056" y="1418"/>
                    <a:pt x="3245" y="1418"/>
                  </a:cubicBezTo>
                  <a:cubicBezTo>
                    <a:pt x="3434" y="1418"/>
                    <a:pt x="3592" y="1576"/>
                    <a:pt x="3592" y="1765"/>
                  </a:cubicBezTo>
                  <a:lnTo>
                    <a:pt x="3592" y="1954"/>
                  </a:lnTo>
                  <a:cubicBezTo>
                    <a:pt x="3781" y="1702"/>
                    <a:pt x="4033" y="1450"/>
                    <a:pt x="4222" y="1229"/>
                  </a:cubicBezTo>
                  <a:cubicBezTo>
                    <a:pt x="4726" y="694"/>
                    <a:pt x="5324" y="347"/>
                    <a:pt x="5923" y="190"/>
                  </a:cubicBezTo>
                  <a:cubicBezTo>
                    <a:pt x="5293" y="32"/>
                    <a:pt x="4631" y="1"/>
                    <a:pt x="39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63"/>
            <p:cNvSpPr/>
            <p:nvPr/>
          </p:nvSpPr>
          <p:spPr>
            <a:xfrm>
              <a:off x="-18442750" y="4150575"/>
              <a:ext cx="102400" cy="100625"/>
            </a:xfrm>
            <a:custGeom>
              <a:avLst/>
              <a:gdLst/>
              <a:ahLst/>
              <a:cxnLst/>
              <a:rect l="l" t="t" r="r" b="b"/>
              <a:pathLst>
                <a:path w="4096" h="4025" extrusionOk="0">
                  <a:moveTo>
                    <a:pt x="630" y="0"/>
                  </a:moveTo>
                  <a:cubicBezTo>
                    <a:pt x="544" y="0"/>
                    <a:pt x="457" y="39"/>
                    <a:pt x="378" y="118"/>
                  </a:cubicBezTo>
                  <a:cubicBezTo>
                    <a:pt x="221" y="276"/>
                    <a:pt x="95" y="496"/>
                    <a:pt x="0" y="685"/>
                  </a:cubicBezTo>
                  <a:cubicBezTo>
                    <a:pt x="851" y="1063"/>
                    <a:pt x="1481" y="1725"/>
                    <a:pt x="1891" y="2134"/>
                  </a:cubicBezTo>
                  <a:cubicBezTo>
                    <a:pt x="2300" y="2513"/>
                    <a:pt x="2962" y="3206"/>
                    <a:pt x="3371" y="4025"/>
                  </a:cubicBezTo>
                  <a:cubicBezTo>
                    <a:pt x="3560" y="3962"/>
                    <a:pt x="3749" y="3836"/>
                    <a:pt x="3907" y="3647"/>
                  </a:cubicBezTo>
                  <a:cubicBezTo>
                    <a:pt x="4096" y="3552"/>
                    <a:pt x="4096" y="3332"/>
                    <a:pt x="3938" y="3206"/>
                  </a:cubicBezTo>
                  <a:lnTo>
                    <a:pt x="3434" y="2702"/>
                  </a:lnTo>
                  <a:cubicBezTo>
                    <a:pt x="3371" y="2607"/>
                    <a:pt x="3245" y="2544"/>
                    <a:pt x="3119" y="2450"/>
                  </a:cubicBezTo>
                  <a:cubicBezTo>
                    <a:pt x="3560" y="1788"/>
                    <a:pt x="3529" y="937"/>
                    <a:pt x="3529" y="906"/>
                  </a:cubicBezTo>
                  <a:cubicBezTo>
                    <a:pt x="3529" y="717"/>
                    <a:pt x="3371" y="591"/>
                    <a:pt x="3151" y="559"/>
                  </a:cubicBezTo>
                  <a:cubicBezTo>
                    <a:pt x="3147" y="559"/>
                    <a:pt x="3130" y="559"/>
                    <a:pt x="3103" y="559"/>
                  </a:cubicBezTo>
                  <a:cubicBezTo>
                    <a:pt x="2910" y="559"/>
                    <a:pt x="2190" y="583"/>
                    <a:pt x="1639" y="969"/>
                  </a:cubicBezTo>
                  <a:cubicBezTo>
                    <a:pt x="1544" y="843"/>
                    <a:pt x="1481" y="748"/>
                    <a:pt x="1387" y="654"/>
                  </a:cubicBezTo>
                  <a:lnTo>
                    <a:pt x="882" y="118"/>
                  </a:lnTo>
                  <a:cubicBezTo>
                    <a:pt x="804" y="39"/>
                    <a:pt x="717" y="0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63"/>
            <p:cNvSpPr/>
            <p:nvPr/>
          </p:nvSpPr>
          <p:spPr>
            <a:xfrm>
              <a:off x="-18581375" y="4176775"/>
              <a:ext cx="243400" cy="211550"/>
            </a:xfrm>
            <a:custGeom>
              <a:avLst/>
              <a:gdLst/>
              <a:ahLst/>
              <a:cxnLst/>
              <a:rect l="l" t="t" r="r" b="b"/>
              <a:pathLst>
                <a:path w="9736" h="8462" extrusionOk="0">
                  <a:moveTo>
                    <a:pt x="4191" y="1000"/>
                  </a:moveTo>
                  <a:cubicBezTo>
                    <a:pt x="4277" y="1000"/>
                    <a:pt x="4364" y="1039"/>
                    <a:pt x="4443" y="1118"/>
                  </a:cubicBezTo>
                  <a:cubicBezTo>
                    <a:pt x="4600" y="1275"/>
                    <a:pt x="4600" y="1465"/>
                    <a:pt x="4443" y="1654"/>
                  </a:cubicBezTo>
                  <a:lnTo>
                    <a:pt x="3939" y="2158"/>
                  </a:lnTo>
                  <a:cubicBezTo>
                    <a:pt x="3860" y="2236"/>
                    <a:pt x="3765" y="2276"/>
                    <a:pt x="3675" y="2276"/>
                  </a:cubicBezTo>
                  <a:cubicBezTo>
                    <a:pt x="3584" y="2276"/>
                    <a:pt x="3498" y="2236"/>
                    <a:pt x="3435" y="2158"/>
                  </a:cubicBezTo>
                  <a:cubicBezTo>
                    <a:pt x="3277" y="2000"/>
                    <a:pt x="3277" y="1811"/>
                    <a:pt x="3435" y="1654"/>
                  </a:cubicBezTo>
                  <a:lnTo>
                    <a:pt x="3939" y="1118"/>
                  </a:lnTo>
                  <a:cubicBezTo>
                    <a:pt x="4017" y="1039"/>
                    <a:pt x="4104" y="1000"/>
                    <a:pt x="4191" y="1000"/>
                  </a:cubicBezTo>
                  <a:close/>
                  <a:moveTo>
                    <a:pt x="5230" y="3048"/>
                  </a:moveTo>
                  <a:cubicBezTo>
                    <a:pt x="5317" y="3048"/>
                    <a:pt x="5404" y="3087"/>
                    <a:pt x="5482" y="3166"/>
                  </a:cubicBezTo>
                  <a:cubicBezTo>
                    <a:pt x="5640" y="3323"/>
                    <a:pt x="5640" y="3512"/>
                    <a:pt x="5482" y="3701"/>
                  </a:cubicBezTo>
                  <a:lnTo>
                    <a:pt x="4978" y="4205"/>
                  </a:lnTo>
                  <a:cubicBezTo>
                    <a:pt x="4900" y="4284"/>
                    <a:pt x="4805" y="4324"/>
                    <a:pt x="4710" y="4324"/>
                  </a:cubicBezTo>
                  <a:cubicBezTo>
                    <a:pt x="4616" y="4324"/>
                    <a:pt x="4521" y="4284"/>
                    <a:pt x="4443" y="4205"/>
                  </a:cubicBezTo>
                  <a:cubicBezTo>
                    <a:pt x="4285" y="4048"/>
                    <a:pt x="4285" y="3796"/>
                    <a:pt x="4443" y="3701"/>
                  </a:cubicBezTo>
                  <a:lnTo>
                    <a:pt x="4978" y="3166"/>
                  </a:lnTo>
                  <a:cubicBezTo>
                    <a:pt x="5057" y="3087"/>
                    <a:pt x="5144" y="3048"/>
                    <a:pt x="5230" y="3048"/>
                  </a:cubicBezTo>
                  <a:close/>
                  <a:moveTo>
                    <a:pt x="2674" y="3583"/>
                  </a:moveTo>
                  <a:cubicBezTo>
                    <a:pt x="2765" y="3583"/>
                    <a:pt x="2852" y="3623"/>
                    <a:pt x="2930" y="3701"/>
                  </a:cubicBezTo>
                  <a:cubicBezTo>
                    <a:pt x="3088" y="3796"/>
                    <a:pt x="3088" y="4048"/>
                    <a:pt x="2930" y="4205"/>
                  </a:cubicBezTo>
                  <a:lnTo>
                    <a:pt x="2395" y="4710"/>
                  </a:lnTo>
                  <a:cubicBezTo>
                    <a:pt x="2316" y="4788"/>
                    <a:pt x="2229" y="4828"/>
                    <a:pt x="2143" y="4828"/>
                  </a:cubicBezTo>
                  <a:cubicBezTo>
                    <a:pt x="2056" y="4828"/>
                    <a:pt x="1970" y="4788"/>
                    <a:pt x="1891" y="4710"/>
                  </a:cubicBezTo>
                  <a:cubicBezTo>
                    <a:pt x="1733" y="4552"/>
                    <a:pt x="1733" y="4363"/>
                    <a:pt x="1891" y="4205"/>
                  </a:cubicBezTo>
                  <a:lnTo>
                    <a:pt x="2395" y="3701"/>
                  </a:lnTo>
                  <a:cubicBezTo>
                    <a:pt x="2489" y="3623"/>
                    <a:pt x="2584" y="3583"/>
                    <a:pt x="2674" y="3583"/>
                  </a:cubicBezTo>
                  <a:close/>
                  <a:moveTo>
                    <a:pt x="7207" y="4087"/>
                  </a:moveTo>
                  <a:cubicBezTo>
                    <a:pt x="7302" y="4087"/>
                    <a:pt x="7388" y="4127"/>
                    <a:pt x="7436" y="4205"/>
                  </a:cubicBezTo>
                  <a:cubicBezTo>
                    <a:pt x="7625" y="4363"/>
                    <a:pt x="7625" y="4552"/>
                    <a:pt x="7436" y="4710"/>
                  </a:cubicBezTo>
                  <a:lnTo>
                    <a:pt x="6932" y="5214"/>
                  </a:lnTo>
                  <a:cubicBezTo>
                    <a:pt x="6853" y="5292"/>
                    <a:pt x="6766" y="5332"/>
                    <a:pt x="6680" y="5332"/>
                  </a:cubicBezTo>
                  <a:cubicBezTo>
                    <a:pt x="6593" y="5332"/>
                    <a:pt x="6506" y="5292"/>
                    <a:pt x="6427" y="5214"/>
                  </a:cubicBezTo>
                  <a:cubicBezTo>
                    <a:pt x="6270" y="5056"/>
                    <a:pt x="6270" y="4867"/>
                    <a:pt x="6427" y="4710"/>
                  </a:cubicBezTo>
                  <a:lnTo>
                    <a:pt x="6932" y="4205"/>
                  </a:lnTo>
                  <a:cubicBezTo>
                    <a:pt x="7010" y="4127"/>
                    <a:pt x="7113" y="4087"/>
                    <a:pt x="7207" y="4087"/>
                  </a:cubicBezTo>
                  <a:close/>
                  <a:moveTo>
                    <a:pt x="5388" y="4875"/>
                  </a:moveTo>
                  <a:cubicBezTo>
                    <a:pt x="5474" y="4875"/>
                    <a:pt x="5561" y="4914"/>
                    <a:pt x="5640" y="4993"/>
                  </a:cubicBezTo>
                  <a:cubicBezTo>
                    <a:pt x="5797" y="5151"/>
                    <a:pt x="5797" y="5340"/>
                    <a:pt x="5640" y="5497"/>
                  </a:cubicBezTo>
                  <a:lnTo>
                    <a:pt x="5136" y="6001"/>
                  </a:lnTo>
                  <a:cubicBezTo>
                    <a:pt x="5057" y="6080"/>
                    <a:pt x="4963" y="6119"/>
                    <a:pt x="4868" y="6119"/>
                  </a:cubicBezTo>
                  <a:cubicBezTo>
                    <a:pt x="4773" y="6119"/>
                    <a:pt x="4679" y="6080"/>
                    <a:pt x="4600" y="6001"/>
                  </a:cubicBezTo>
                  <a:cubicBezTo>
                    <a:pt x="4443" y="5844"/>
                    <a:pt x="4443" y="5655"/>
                    <a:pt x="4600" y="5497"/>
                  </a:cubicBezTo>
                  <a:lnTo>
                    <a:pt x="5136" y="4993"/>
                  </a:lnTo>
                  <a:cubicBezTo>
                    <a:pt x="5215" y="4914"/>
                    <a:pt x="5301" y="4875"/>
                    <a:pt x="5388" y="4875"/>
                  </a:cubicBezTo>
                  <a:close/>
                  <a:moveTo>
                    <a:pt x="2674" y="5568"/>
                  </a:moveTo>
                  <a:cubicBezTo>
                    <a:pt x="2765" y="5568"/>
                    <a:pt x="2852" y="5607"/>
                    <a:pt x="2930" y="5686"/>
                  </a:cubicBezTo>
                  <a:cubicBezTo>
                    <a:pt x="3088" y="5844"/>
                    <a:pt x="3088" y="6064"/>
                    <a:pt x="2930" y="6222"/>
                  </a:cubicBezTo>
                  <a:lnTo>
                    <a:pt x="2395" y="6726"/>
                  </a:lnTo>
                  <a:cubicBezTo>
                    <a:pt x="2316" y="6805"/>
                    <a:pt x="2229" y="6844"/>
                    <a:pt x="2143" y="6844"/>
                  </a:cubicBezTo>
                  <a:cubicBezTo>
                    <a:pt x="2056" y="6844"/>
                    <a:pt x="1970" y="6805"/>
                    <a:pt x="1891" y="6726"/>
                  </a:cubicBezTo>
                  <a:cubicBezTo>
                    <a:pt x="1733" y="6568"/>
                    <a:pt x="1733" y="6379"/>
                    <a:pt x="1891" y="6222"/>
                  </a:cubicBezTo>
                  <a:lnTo>
                    <a:pt x="2395" y="5686"/>
                  </a:lnTo>
                  <a:cubicBezTo>
                    <a:pt x="2489" y="5607"/>
                    <a:pt x="2584" y="5568"/>
                    <a:pt x="2674" y="5568"/>
                  </a:cubicBezTo>
                  <a:close/>
                  <a:moveTo>
                    <a:pt x="4065" y="1"/>
                  </a:moveTo>
                  <a:cubicBezTo>
                    <a:pt x="3468" y="1"/>
                    <a:pt x="2828" y="244"/>
                    <a:pt x="2174" y="897"/>
                  </a:cubicBezTo>
                  <a:cubicBezTo>
                    <a:pt x="1355" y="1717"/>
                    <a:pt x="662" y="2977"/>
                    <a:pt x="347" y="4268"/>
                  </a:cubicBezTo>
                  <a:cubicBezTo>
                    <a:pt x="0" y="5781"/>
                    <a:pt x="190" y="7009"/>
                    <a:pt x="914" y="7702"/>
                  </a:cubicBezTo>
                  <a:cubicBezTo>
                    <a:pt x="1466" y="8255"/>
                    <a:pt x="2204" y="8461"/>
                    <a:pt x="2972" y="8461"/>
                  </a:cubicBezTo>
                  <a:cubicBezTo>
                    <a:pt x="3430" y="8461"/>
                    <a:pt x="3900" y="8387"/>
                    <a:pt x="4348" y="8270"/>
                  </a:cubicBezTo>
                  <a:cubicBezTo>
                    <a:pt x="5608" y="7955"/>
                    <a:pt x="6900" y="7230"/>
                    <a:pt x="7719" y="6442"/>
                  </a:cubicBezTo>
                  <a:cubicBezTo>
                    <a:pt x="9736" y="4426"/>
                    <a:pt x="7845" y="2536"/>
                    <a:pt x="6963" y="1654"/>
                  </a:cubicBezTo>
                  <a:cubicBezTo>
                    <a:pt x="6367" y="1057"/>
                    <a:pt x="5310" y="1"/>
                    <a:pt x="40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6" name="Google Shape;8616;p63"/>
          <p:cNvGrpSpPr/>
          <p:nvPr/>
        </p:nvGrpSpPr>
        <p:grpSpPr>
          <a:xfrm>
            <a:off x="7441485" y="1689592"/>
            <a:ext cx="395755" cy="449288"/>
            <a:chOff x="-16775350" y="3309200"/>
            <a:chExt cx="267800" cy="304025"/>
          </a:xfrm>
        </p:grpSpPr>
        <p:sp>
          <p:nvSpPr>
            <p:cNvPr id="8617" name="Google Shape;8617;p63"/>
            <p:cNvSpPr/>
            <p:nvPr/>
          </p:nvSpPr>
          <p:spPr>
            <a:xfrm>
              <a:off x="-16775350" y="3309200"/>
              <a:ext cx="267800" cy="160675"/>
            </a:xfrm>
            <a:custGeom>
              <a:avLst/>
              <a:gdLst/>
              <a:ahLst/>
              <a:cxnLst/>
              <a:rect l="l" t="t" r="r" b="b"/>
              <a:pathLst>
                <a:path w="10712" h="6427" extrusionOk="0">
                  <a:moveTo>
                    <a:pt x="4978" y="1418"/>
                  </a:moveTo>
                  <a:cubicBezTo>
                    <a:pt x="5388" y="1418"/>
                    <a:pt x="5703" y="1733"/>
                    <a:pt x="5703" y="2111"/>
                  </a:cubicBezTo>
                  <a:cubicBezTo>
                    <a:pt x="5703" y="2520"/>
                    <a:pt x="5388" y="2835"/>
                    <a:pt x="4978" y="2835"/>
                  </a:cubicBezTo>
                  <a:cubicBezTo>
                    <a:pt x="4600" y="2835"/>
                    <a:pt x="4285" y="2520"/>
                    <a:pt x="4285" y="2111"/>
                  </a:cubicBezTo>
                  <a:cubicBezTo>
                    <a:pt x="4285" y="1733"/>
                    <a:pt x="4600" y="1418"/>
                    <a:pt x="4978" y="1418"/>
                  </a:cubicBezTo>
                  <a:close/>
                  <a:moveTo>
                    <a:pt x="3182" y="2867"/>
                  </a:moveTo>
                  <a:cubicBezTo>
                    <a:pt x="3781" y="2867"/>
                    <a:pt x="4254" y="3340"/>
                    <a:pt x="4254" y="3938"/>
                  </a:cubicBezTo>
                  <a:cubicBezTo>
                    <a:pt x="4285" y="4505"/>
                    <a:pt x="3781" y="5009"/>
                    <a:pt x="3182" y="5009"/>
                  </a:cubicBezTo>
                  <a:cubicBezTo>
                    <a:pt x="2584" y="5009"/>
                    <a:pt x="2111" y="4537"/>
                    <a:pt x="2111" y="3938"/>
                  </a:cubicBezTo>
                  <a:cubicBezTo>
                    <a:pt x="2111" y="3340"/>
                    <a:pt x="2584" y="2867"/>
                    <a:pt x="3182" y="2867"/>
                  </a:cubicBezTo>
                  <a:close/>
                  <a:moveTo>
                    <a:pt x="5356" y="0"/>
                  </a:moveTo>
                  <a:cubicBezTo>
                    <a:pt x="2395" y="0"/>
                    <a:pt x="0" y="2394"/>
                    <a:pt x="0" y="5356"/>
                  </a:cubicBezTo>
                  <a:cubicBezTo>
                    <a:pt x="0" y="5954"/>
                    <a:pt x="473" y="6427"/>
                    <a:pt x="1040" y="6427"/>
                  </a:cubicBezTo>
                  <a:lnTo>
                    <a:pt x="9609" y="6427"/>
                  </a:lnTo>
                  <a:cubicBezTo>
                    <a:pt x="10208" y="6427"/>
                    <a:pt x="10681" y="5954"/>
                    <a:pt x="10681" y="5356"/>
                  </a:cubicBezTo>
                  <a:cubicBezTo>
                    <a:pt x="10712" y="2394"/>
                    <a:pt x="8286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63"/>
            <p:cNvSpPr/>
            <p:nvPr/>
          </p:nvSpPr>
          <p:spPr>
            <a:xfrm>
              <a:off x="-16704475" y="33989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63"/>
            <p:cNvSpPr/>
            <p:nvPr/>
          </p:nvSpPr>
          <p:spPr>
            <a:xfrm>
              <a:off x="-16707625" y="3487200"/>
              <a:ext cx="129200" cy="126025"/>
            </a:xfrm>
            <a:custGeom>
              <a:avLst/>
              <a:gdLst/>
              <a:ahLst/>
              <a:cxnLst/>
              <a:rect l="l" t="t" r="r" b="b"/>
              <a:pathLst>
                <a:path w="5168" h="5041" extrusionOk="0">
                  <a:moveTo>
                    <a:pt x="1135" y="0"/>
                  </a:moveTo>
                  <a:cubicBezTo>
                    <a:pt x="1072" y="725"/>
                    <a:pt x="914" y="1449"/>
                    <a:pt x="631" y="2079"/>
                  </a:cubicBezTo>
                  <a:cubicBezTo>
                    <a:pt x="1" y="3592"/>
                    <a:pt x="1103" y="5041"/>
                    <a:pt x="2584" y="5041"/>
                  </a:cubicBezTo>
                  <a:cubicBezTo>
                    <a:pt x="3939" y="5041"/>
                    <a:pt x="5168" y="3875"/>
                    <a:pt x="4632" y="2237"/>
                  </a:cubicBezTo>
                  <a:cubicBezTo>
                    <a:pt x="4411" y="1449"/>
                    <a:pt x="4222" y="725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0" name="Google Shape;8620;p63"/>
          <p:cNvGrpSpPr/>
          <p:nvPr/>
        </p:nvGrpSpPr>
        <p:grpSpPr>
          <a:xfrm>
            <a:off x="7441485" y="2241827"/>
            <a:ext cx="395755" cy="452835"/>
            <a:chOff x="-16775350" y="3683300"/>
            <a:chExt cx="267800" cy="306425"/>
          </a:xfrm>
        </p:grpSpPr>
        <p:sp>
          <p:nvSpPr>
            <p:cNvPr id="8621" name="Google Shape;8621;p63"/>
            <p:cNvSpPr/>
            <p:nvPr/>
          </p:nvSpPr>
          <p:spPr>
            <a:xfrm>
              <a:off x="-16775350" y="3683300"/>
              <a:ext cx="267800" cy="306425"/>
            </a:xfrm>
            <a:custGeom>
              <a:avLst/>
              <a:gdLst/>
              <a:ahLst/>
              <a:cxnLst/>
              <a:rect l="l" t="t" r="r" b="b"/>
              <a:pathLst>
                <a:path w="10712" h="12257" extrusionOk="0">
                  <a:moveTo>
                    <a:pt x="5356" y="1"/>
                  </a:moveTo>
                  <a:cubicBezTo>
                    <a:pt x="2395" y="1"/>
                    <a:pt x="0" y="2395"/>
                    <a:pt x="0" y="5357"/>
                  </a:cubicBezTo>
                  <a:lnTo>
                    <a:pt x="0" y="11847"/>
                  </a:lnTo>
                  <a:cubicBezTo>
                    <a:pt x="0" y="12036"/>
                    <a:pt x="158" y="12193"/>
                    <a:pt x="347" y="12193"/>
                  </a:cubicBezTo>
                  <a:lnTo>
                    <a:pt x="1418" y="12193"/>
                  </a:lnTo>
                  <a:lnTo>
                    <a:pt x="1418" y="11153"/>
                  </a:lnTo>
                  <a:cubicBezTo>
                    <a:pt x="1418" y="10303"/>
                    <a:pt x="1702" y="9578"/>
                    <a:pt x="2206" y="8917"/>
                  </a:cubicBezTo>
                  <a:lnTo>
                    <a:pt x="2741" y="8224"/>
                  </a:lnTo>
                  <a:lnTo>
                    <a:pt x="2017" y="7121"/>
                  </a:lnTo>
                  <a:cubicBezTo>
                    <a:pt x="1607" y="6522"/>
                    <a:pt x="1418" y="5829"/>
                    <a:pt x="1418" y="5136"/>
                  </a:cubicBezTo>
                  <a:cubicBezTo>
                    <a:pt x="1418" y="4128"/>
                    <a:pt x="2080" y="3183"/>
                    <a:pt x="3025" y="2994"/>
                  </a:cubicBezTo>
                  <a:cubicBezTo>
                    <a:pt x="3197" y="2953"/>
                    <a:pt x="3371" y="2933"/>
                    <a:pt x="3544" y="2933"/>
                  </a:cubicBezTo>
                  <a:cubicBezTo>
                    <a:pt x="4034" y="2933"/>
                    <a:pt x="4511" y="3092"/>
                    <a:pt x="4884" y="3372"/>
                  </a:cubicBezTo>
                  <a:cubicBezTo>
                    <a:pt x="5041" y="3529"/>
                    <a:pt x="5199" y="3687"/>
                    <a:pt x="5293" y="3844"/>
                  </a:cubicBezTo>
                  <a:cubicBezTo>
                    <a:pt x="5388" y="3687"/>
                    <a:pt x="5514" y="3561"/>
                    <a:pt x="5671" y="3466"/>
                  </a:cubicBezTo>
                  <a:cubicBezTo>
                    <a:pt x="6052" y="3086"/>
                    <a:pt x="6649" y="2896"/>
                    <a:pt x="7187" y="2896"/>
                  </a:cubicBezTo>
                  <a:cubicBezTo>
                    <a:pt x="7228" y="2896"/>
                    <a:pt x="7269" y="2897"/>
                    <a:pt x="7310" y="2899"/>
                  </a:cubicBezTo>
                  <a:cubicBezTo>
                    <a:pt x="8412" y="3025"/>
                    <a:pt x="9263" y="4002"/>
                    <a:pt x="9263" y="5136"/>
                  </a:cubicBezTo>
                  <a:cubicBezTo>
                    <a:pt x="9263" y="5735"/>
                    <a:pt x="9137" y="6302"/>
                    <a:pt x="8885" y="6837"/>
                  </a:cubicBezTo>
                  <a:cubicBezTo>
                    <a:pt x="8664" y="7404"/>
                    <a:pt x="8349" y="7877"/>
                    <a:pt x="7940" y="8255"/>
                  </a:cubicBezTo>
                  <a:cubicBezTo>
                    <a:pt x="8349" y="8665"/>
                    <a:pt x="8664" y="9137"/>
                    <a:pt x="8885" y="9673"/>
                  </a:cubicBezTo>
                  <a:cubicBezTo>
                    <a:pt x="9137" y="10240"/>
                    <a:pt x="9263" y="10775"/>
                    <a:pt x="9263" y="11374"/>
                  </a:cubicBezTo>
                  <a:lnTo>
                    <a:pt x="9263" y="12256"/>
                  </a:lnTo>
                  <a:lnTo>
                    <a:pt x="10302" y="12256"/>
                  </a:lnTo>
                  <a:cubicBezTo>
                    <a:pt x="10523" y="12256"/>
                    <a:pt x="10681" y="12099"/>
                    <a:pt x="10681" y="11878"/>
                  </a:cubicBezTo>
                  <a:lnTo>
                    <a:pt x="10681" y="5420"/>
                  </a:lnTo>
                  <a:cubicBezTo>
                    <a:pt x="10712" y="2395"/>
                    <a:pt x="8286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63"/>
            <p:cNvSpPr/>
            <p:nvPr/>
          </p:nvSpPr>
          <p:spPr>
            <a:xfrm>
              <a:off x="-16648550" y="3847925"/>
              <a:ext cx="13425" cy="21275"/>
            </a:xfrm>
            <a:custGeom>
              <a:avLst/>
              <a:gdLst/>
              <a:ahLst/>
              <a:cxnLst/>
              <a:rect l="l" t="t" r="r" b="b"/>
              <a:pathLst>
                <a:path w="537" h="851" extrusionOk="0">
                  <a:moveTo>
                    <a:pt x="284" y="0"/>
                  </a:moveTo>
                  <a:lnTo>
                    <a:pt x="1" y="252"/>
                  </a:lnTo>
                  <a:lnTo>
                    <a:pt x="284" y="851"/>
                  </a:lnTo>
                  <a:lnTo>
                    <a:pt x="536" y="25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63"/>
            <p:cNvSpPr/>
            <p:nvPr/>
          </p:nvSpPr>
          <p:spPr>
            <a:xfrm>
              <a:off x="-16722575" y="3771400"/>
              <a:ext cx="161475" cy="215950"/>
            </a:xfrm>
            <a:custGeom>
              <a:avLst/>
              <a:gdLst/>
              <a:ahLst/>
              <a:cxnLst/>
              <a:rect l="l" t="t" r="r" b="b"/>
              <a:pathLst>
                <a:path w="6459" h="8638" extrusionOk="0">
                  <a:moveTo>
                    <a:pt x="1827" y="1486"/>
                  </a:moveTo>
                  <a:cubicBezTo>
                    <a:pt x="2017" y="1486"/>
                    <a:pt x="2174" y="1644"/>
                    <a:pt x="2174" y="1833"/>
                  </a:cubicBezTo>
                  <a:cubicBezTo>
                    <a:pt x="2174" y="2022"/>
                    <a:pt x="2017" y="2179"/>
                    <a:pt x="1827" y="2179"/>
                  </a:cubicBezTo>
                  <a:cubicBezTo>
                    <a:pt x="1607" y="2179"/>
                    <a:pt x="1449" y="2022"/>
                    <a:pt x="1449" y="1833"/>
                  </a:cubicBezTo>
                  <a:cubicBezTo>
                    <a:pt x="1449" y="1644"/>
                    <a:pt x="1607" y="1486"/>
                    <a:pt x="1827" y="1486"/>
                  </a:cubicBezTo>
                  <a:close/>
                  <a:moveTo>
                    <a:pt x="4663" y="1486"/>
                  </a:moveTo>
                  <a:cubicBezTo>
                    <a:pt x="4852" y="1486"/>
                    <a:pt x="5009" y="1644"/>
                    <a:pt x="5009" y="1833"/>
                  </a:cubicBezTo>
                  <a:cubicBezTo>
                    <a:pt x="5009" y="2022"/>
                    <a:pt x="4852" y="2179"/>
                    <a:pt x="4663" y="2179"/>
                  </a:cubicBezTo>
                  <a:cubicBezTo>
                    <a:pt x="4442" y="2179"/>
                    <a:pt x="4285" y="2022"/>
                    <a:pt x="4285" y="1833"/>
                  </a:cubicBezTo>
                  <a:cubicBezTo>
                    <a:pt x="4285" y="1644"/>
                    <a:pt x="4442" y="1486"/>
                    <a:pt x="4663" y="1486"/>
                  </a:cubicBezTo>
                  <a:close/>
                  <a:moveTo>
                    <a:pt x="3257" y="2219"/>
                  </a:moveTo>
                  <a:cubicBezTo>
                    <a:pt x="3348" y="2219"/>
                    <a:pt x="3434" y="2258"/>
                    <a:pt x="3497" y="2337"/>
                  </a:cubicBezTo>
                  <a:lnTo>
                    <a:pt x="4222" y="3061"/>
                  </a:lnTo>
                  <a:cubicBezTo>
                    <a:pt x="4285" y="3124"/>
                    <a:pt x="4348" y="3282"/>
                    <a:pt x="4253" y="3439"/>
                  </a:cubicBezTo>
                  <a:lnTo>
                    <a:pt x="3560" y="4857"/>
                  </a:lnTo>
                  <a:cubicBezTo>
                    <a:pt x="3466" y="4983"/>
                    <a:pt x="3340" y="5046"/>
                    <a:pt x="3245" y="5046"/>
                  </a:cubicBezTo>
                  <a:cubicBezTo>
                    <a:pt x="3119" y="5046"/>
                    <a:pt x="2962" y="4983"/>
                    <a:pt x="2930" y="4857"/>
                  </a:cubicBezTo>
                  <a:lnTo>
                    <a:pt x="2206" y="3439"/>
                  </a:lnTo>
                  <a:cubicBezTo>
                    <a:pt x="2143" y="3313"/>
                    <a:pt x="2174" y="3124"/>
                    <a:pt x="2300" y="3061"/>
                  </a:cubicBezTo>
                  <a:lnTo>
                    <a:pt x="2993" y="2337"/>
                  </a:lnTo>
                  <a:cubicBezTo>
                    <a:pt x="3072" y="2258"/>
                    <a:pt x="3166" y="2219"/>
                    <a:pt x="3257" y="2219"/>
                  </a:cubicBezTo>
                  <a:close/>
                  <a:moveTo>
                    <a:pt x="5044" y="1"/>
                  </a:moveTo>
                  <a:cubicBezTo>
                    <a:pt x="4682" y="1"/>
                    <a:pt x="4348" y="125"/>
                    <a:pt x="4064" y="352"/>
                  </a:cubicBezTo>
                  <a:cubicBezTo>
                    <a:pt x="3749" y="635"/>
                    <a:pt x="3592" y="1045"/>
                    <a:pt x="3592" y="1423"/>
                  </a:cubicBezTo>
                  <a:cubicBezTo>
                    <a:pt x="3592" y="1612"/>
                    <a:pt x="3434" y="1770"/>
                    <a:pt x="3245" y="1770"/>
                  </a:cubicBezTo>
                  <a:cubicBezTo>
                    <a:pt x="3025" y="1770"/>
                    <a:pt x="2867" y="1612"/>
                    <a:pt x="2867" y="1423"/>
                  </a:cubicBezTo>
                  <a:cubicBezTo>
                    <a:pt x="2867" y="982"/>
                    <a:pt x="2678" y="604"/>
                    <a:pt x="2332" y="320"/>
                  </a:cubicBezTo>
                  <a:cubicBezTo>
                    <a:pt x="2072" y="108"/>
                    <a:pt x="1759" y="1"/>
                    <a:pt x="1419" y="1"/>
                  </a:cubicBezTo>
                  <a:cubicBezTo>
                    <a:pt x="1306" y="1"/>
                    <a:pt x="1190" y="13"/>
                    <a:pt x="1071" y="37"/>
                  </a:cubicBezTo>
                  <a:cubicBezTo>
                    <a:pt x="410" y="194"/>
                    <a:pt x="0" y="887"/>
                    <a:pt x="0" y="1549"/>
                  </a:cubicBezTo>
                  <a:cubicBezTo>
                    <a:pt x="0" y="2085"/>
                    <a:pt x="158" y="2652"/>
                    <a:pt x="473" y="3124"/>
                  </a:cubicBezTo>
                  <a:lnTo>
                    <a:pt x="1386" y="4448"/>
                  </a:lnTo>
                  <a:cubicBezTo>
                    <a:pt x="1449" y="4574"/>
                    <a:pt x="1449" y="4763"/>
                    <a:pt x="1386" y="4889"/>
                  </a:cubicBezTo>
                  <a:lnTo>
                    <a:pt x="662" y="5802"/>
                  </a:lnTo>
                  <a:cubicBezTo>
                    <a:pt x="284" y="6275"/>
                    <a:pt x="32" y="6905"/>
                    <a:pt x="32" y="7566"/>
                  </a:cubicBezTo>
                  <a:lnTo>
                    <a:pt x="32" y="8638"/>
                  </a:lnTo>
                  <a:lnTo>
                    <a:pt x="6459" y="8638"/>
                  </a:lnTo>
                  <a:lnTo>
                    <a:pt x="6459" y="7756"/>
                  </a:lnTo>
                  <a:cubicBezTo>
                    <a:pt x="6459" y="7283"/>
                    <a:pt x="6396" y="6779"/>
                    <a:pt x="6175" y="6338"/>
                  </a:cubicBezTo>
                  <a:cubicBezTo>
                    <a:pt x="5860" y="5708"/>
                    <a:pt x="5545" y="5424"/>
                    <a:pt x="5136" y="4920"/>
                  </a:cubicBezTo>
                  <a:cubicBezTo>
                    <a:pt x="4978" y="4794"/>
                    <a:pt x="4978" y="4574"/>
                    <a:pt x="5136" y="4416"/>
                  </a:cubicBezTo>
                  <a:cubicBezTo>
                    <a:pt x="5608" y="3943"/>
                    <a:pt x="5860" y="3691"/>
                    <a:pt x="6144" y="2967"/>
                  </a:cubicBezTo>
                  <a:cubicBezTo>
                    <a:pt x="6333" y="2526"/>
                    <a:pt x="6427" y="2022"/>
                    <a:pt x="6427" y="1549"/>
                  </a:cubicBezTo>
                  <a:cubicBezTo>
                    <a:pt x="6427" y="793"/>
                    <a:pt x="5860" y="100"/>
                    <a:pt x="5167" y="5"/>
                  </a:cubicBezTo>
                  <a:cubicBezTo>
                    <a:pt x="5126" y="2"/>
                    <a:pt x="5085" y="1"/>
                    <a:pt x="50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4" name="Google Shape;8624;p63"/>
          <p:cNvGrpSpPr/>
          <p:nvPr/>
        </p:nvGrpSpPr>
        <p:grpSpPr>
          <a:xfrm>
            <a:off x="7413536" y="2796870"/>
            <a:ext cx="451653" cy="449288"/>
            <a:chOff x="-16794250" y="4058225"/>
            <a:chExt cx="305625" cy="304025"/>
          </a:xfrm>
        </p:grpSpPr>
        <p:sp>
          <p:nvSpPr>
            <p:cNvPr id="8625" name="Google Shape;8625;p63"/>
            <p:cNvSpPr/>
            <p:nvPr/>
          </p:nvSpPr>
          <p:spPr>
            <a:xfrm>
              <a:off x="-16793475" y="4309475"/>
              <a:ext cx="70925" cy="17350"/>
            </a:xfrm>
            <a:custGeom>
              <a:avLst/>
              <a:gdLst/>
              <a:ahLst/>
              <a:cxnLst/>
              <a:rect l="l" t="t" r="r" b="b"/>
              <a:pathLst>
                <a:path w="2837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2490" y="693"/>
                  </a:lnTo>
                  <a:cubicBezTo>
                    <a:pt x="2679" y="693"/>
                    <a:pt x="2836" y="536"/>
                    <a:pt x="2836" y="347"/>
                  </a:cubicBezTo>
                  <a:cubicBezTo>
                    <a:pt x="2836" y="158"/>
                    <a:pt x="2679" y="0"/>
                    <a:pt x="24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63"/>
            <p:cNvSpPr/>
            <p:nvPr/>
          </p:nvSpPr>
          <p:spPr>
            <a:xfrm>
              <a:off x="-16758025" y="4344900"/>
              <a:ext cx="89800" cy="17350"/>
            </a:xfrm>
            <a:custGeom>
              <a:avLst/>
              <a:gdLst/>
              <a:ahLst/>
              <a:cxnLst/>
              <a:rect l="l" t="t" r="r" b="b"/>
              <a:pathLst>
                <a:path w="3592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3245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63"/>
            <p:cNvSpPr/>
            <p:nvPr/>
          </p:nvSpPr>
          <p:spPr>
            <a:xfrm>
              <a:off x="-16615475" y="4344900"/>
              <a:ext cx="89825" cy="17350"/>
            </a:xfrm>
            <a:custGeom>
              <a:avLst/>
              <a:gdLst/>
              <a:ahLst/>
              <a:cxnLst/>
              <a:rect l="l" t="t" r="r" b="b"/>
              <a:pathLst>
                <a:path w="3593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3246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63"/>
            <p:cNvSpPr/>
            <p:nvPr/>
          </p:nvSpPr>
          <p:spPr>
            <a:xfrm>
              <a:off x="-16561900" y="4309475"/>
              <a:ext cx="71700" cy="17350"/>
            </a:xfrm>
            <a:custGeom>
              <a:avLst/>
              <a:gdLst/>
              <a:ahLst/>
              <a:cxnLst/>
              <a:rect l="l" t="t" r="r" b="b"/>
              <a:pathLst>
                <a:path w="286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2521" y="693"/>
                  </a:lnTo>
                  <a:cubicBezTo>
                    <a:pt x="2710" y="693"/>
                    <a:pt x="2867" y="536"/>
                    <a:pt x="2867" y="347"/>
                  </a:cubicBezTo>
                  <a:cubicBezTo>
                    <a:pt x="2867" y="158"/>
                    <a:pt x="2710" y="0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63"/>
            <p:cNvSpPr/>
            <p:nvPr/>
          </p:nvSpPr>
          <p:spPr>
            <a:xfrm>
              <a:off x="-16704475" y="4309475"/>
              <a:ext cx="125275" cy="17350"/>
            </a:xfrm>
            <a:custGeom>
              <a:avLst/>
              <a:gdLst/>
              <a:ahLst/>
              <a:cxnLst/>
              <a:rect l="l" t="t" r="r" b="b"/>
              <a:pathLst>
                <a:path w="501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632" y="693"/>
                  </a:lnTo>
                  <a:cubicBezTo>
                    <a:pt x="4821" y="693"/>
                    <a:pt x="5010" y="536"/>
                    <a:pt x="5010" y="347"/>
                  </a:cubicBezTo>
                  <a:cubicBezTo>
                    <a:pt x="5010" y="158"/>
                    <a:pt x="4821" y="0"/>
                    <a:pt x="4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63"/>
            <p:cNvSpPr/>
            <p:nvPr/>
          </p:nvSpPr>
          <p:spPr>
            <a:xfrm>
              <a:off x="-16704475" y="4074750"/>
              <a:ext cx="126050" cy="165425"/>
            </a:xfrm>
            <a:custGeom>
              <a:avLst/>
              <a:gdLst/>
              <a:ahLst/>
              <a:cxnLst/>
              <a:rect l="l" t="t" r="r" b="b"/>
              <a:pathLst>
                <a:path w="5042" h="6617" extrusionOk="0">
                  <a:moveTo>
                    <a:pt x="1072" y="2931"/>
                  </a:moveTo>
                  <a:cubicBezTo>
                    <a:pt x="1261" y="2931"/>
                    <a:pt x="1419" y="3088"/>
                    <a:pt x="1419" y="3277"/>
                  </a:cubicBezTo>
                  <a:lnTo>
                    <a:pt x="1419" y="5483"/>
                  </a:lnTo>
                  <a:cubicBezTo>
                    <a:pt x="1419" y="5672"/>
                    <a:pt x="1261" y="5829"/>
                    <a:pt x="1072" y="5829"/>
                  </a:cubicBezTo>
                  <a:cubicBezTo>
                    <a:pt x="851" y="5829"/>
                    <a:pt x="694" y="5672"/>
                    <a:pt x="694" y="5483"/>
                  </a:cubicBezTo>
                  <a:lnTo>
                    <a:pt x="694" y="3277"/>
                  </a:lnTo>
                  <a:cubicBezTo>
                    <a:pt x="694" y="3088"/>
                    <a:pt x="851" y="2931"/>
                    <a:pt x="1072" y="2931"/>
                  </a:cubicBezTo>
                  <a:close/>
                  <a:moveTo>
                    <a:pt x="3939" y="2931"/>
                  </a:moveTo>
                  <a:cubicBezTo>
                    <a:pt x="4128" y="2931"/>
                    <a:pt x="4285" y="3088"/>
                    <a:pt x="4285" y="3277"/>
                  </a:cubicBezTo>
                  <a:lnTo>
                    <a:pt x="4285" y="5483"/>
                  </a:lnTo>
                  <a:cubicBezTo>
                    <a:pt x="4285" y="5672"/>
                    <a:pt x="4128" y="5829"/>
                    <a:pt x="3939" y="5829"/>
                  </a:cubicBezTo>
                  <a:cubicBezTo>
                    <a:pt x="3718" y="5829"/>
                    <a:pt x="3561" y="5672"/>
                    <a:pt x="3561" y="5483"/>
                  </a:cubicBezTo>
                  <a:lnTo>
                    <a:pt x="3561" y="3277"/>
                  </a:lnTo>
                  <a:cubicBezTo>
                    <a:pt x="3561" y="3088"/>
                    <a:pt x="3718" y="2931"/>
                    <a:pt x="3939" y="2931"/>
                  </a:cubicBezTo>
                  <a:close/>
                  <a:moveTo>
                    <a:pt x="1" y="1"/>
                  </a:moveTo>
                  <a:lnTo>
                    <a:pt x="1" y="6554"/>
                  </a:lnTo>
                  <a:cubicBezTo>
                    <a:pt x="116" y="6542"/>
                    <a:pt x="240" y="6535"/>
                    <a:pt x="366" y="6535"/>
                  </a:cubicBezTo>
                  <a:cubicBezTo>
                    <a:pt x="584" y="6535"/>
                    <a:pt x="809" y="6557"/>
                    <a:pt x="1009" y="6617"/>
                  </a:cubicBezTo>
                  <a:cubicBezTo>
                    <a:pt x="1293" y="6207"/>
                    <a:pt x="1671" y="5924"/>
                    <a:pt x="2143" y="5829"/>
                  </a:cubicBezTo>
                  <a:lnTo>
                    <a:pt x="2143" y="3939"/>
                  </a:lnTo>
                  <a:cubicBezTo>
                    <a:pt x="2143" y="3750"/>
                    <a:pt x="2332" y="3592"/>
                    <a:pt x="2521" y="3592"/>
                  </a:cubicBezTo>
                  <a:cubicBezTo>
                    <a:pt x="2710" y="3592"/>
                    <a:pt x="2868" y="3750"/>
                    <a:pt x="2868" y="3939"/>
                  </a:cubicBezTo>
                  <a:lnTo>
                    <a:pt x="2868" y="5829"/>
                  </a:lnTo>
                  <a:cubicBezTo>
                    <a:pt x="3340" y="5955"/>
                    <a:pt x="3750" y="6239"/>
                    <a:pt x="4002" y="6617"/>
                  </a:cubicBezTo>
                  <a:cubicBezTo>
                    <a:pt x="4207" y="6555"/>
                    <a:pt x="4439" y="6507"/>
                    <a:pt x="4672" y="6507"/>
                  </a:cubicBezTo>
                  <a:cubicBezTo>
                    <a:pt x="4796" y="6507"/>
                    <a:pt x="4921" y="6521"/>
                    <a:pt x="5042" y="6554"/>
                  </a:cubicBezTo>
                  <a:lnTo>
                    <a:pt x="5042" y="1"/>
                  </a:lnTo>
                  <a:lnTo>
                    <a:pt x="4285" y="1"/>
                  </a:lnTo>
                  <a:lnTo>
                    <a:pt x="4285" y="1796"/>
                  </a:lnTo>
                  <a:cubicBezTo>
                    <a:pt x="4285" y="1985"/>
                    <a:pt x="4128" y="2143"/>
                    <a:pt x="3939" y="2143"/>
                  </a:cubicBezTo>
                  <a:cubicBezTo>
                    <a:pt x="3718" y="2143"/>
                    <a:pt x="3561" y="1985"/>
                    <a:pt x="3561" y="1796"/>
                  </a:cubicBezTo>
                  <a:lnTo>
                    <a:pt x="3561" y="1"/>
                  </a:lnTo>
                  <a:lnTo>
                    <a:pt x="2868" y="1"/>
                  </a:lnTo>
                  <a:lnTo>
                    <a:pt x="2868" y="2490"/>
                  </a:lnTo>
                  <a:cubicBezTo>
                    <a:pt x="2868" y="2679"/>
                    <a:pt x="2710" y="2836"/>
                    <a:pt x="2521" y="2836"/>
                  </a:cubicBezTo>
                  <a:cubicBezTo>
                    <a:pt x="2301" y="2836"/>
                    <a:pt x="2143" y="2679"/>
                    <a:pt x="2143" y="2490"/>
                  </a:cubicBezTo>
                  <a:lnTo>
                    <a:pt x="2143" y="1"/>
                  </a:lnTo>
                  <a:lnTo>
                    <a:pt x="1450" y="1"/>
                  </a:lnTo>
                  <a:lnTo>
                    <a:pt x="1450" y="1796"/>
                  </a:lnTo>
                  <a:cubicBezTo>
                    <a:pt x="1450" y="1985"/>
                    <a:pt x="1293" y="2143"/>
                    <a:pt x="1103" y="2143"/>
                  </a:cubicBezTo>
                  <a:cubicBezTo>
                    <a:pt x="883" y="2143"/>
                    <a:pt x="725" y="1985"/>
                    <a:pt x="725" y="179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63"/>
            <p:cNvSpPr/>
            <p:nvPr/>
          </p:nvSpPr>
          <p:spPr>
            <a:xfrm>
              <a:off x="-16725725" y="4237800"/>
              <a:ext cx="164625" cy="53575"/>
            </a:xfrm>
            <a:custGeom>
              <a:avLst/>
              <a:gdLst/>
              <a:ahLst/>
              <a:cxnLst/>
              <a:rect l="l" t="t" r="r" b="b"/>
              <a:pathLst>
                <a:path w="6585" h="2143" extrusionOk="0">
                  <a:moveTo>
                    <a:pt x="3308" y="0"/>
                  </a:moveTo>
                  <a:cubicBezTo>
                    <a:pt x="2867" y="0"/>
                    <a:pt x="2458" y="252"/>
                    <a:pt x="2300" y="693"/>
                  </a:cubicBezTo>
                  <a:cubicBezTo>
                    <a:pt x="2232" y="830"/>
                    <a:pt x="2082" y="933"/>
                    <a:pt x="1921" y="933"/>
                  </a:cubicBezTo>
                  <a:cubicBezTo>
                    <a:pt x="1859" y="933"/>
                    <a:pt x="1795" y="917"/>
                    <a:pt x="1733" y="882"/>
                  </a:cubicBezTo>
                  <a:cubicBezTo>
                    <a:pt x="1570" y="774"/>
                    <a:pt x="1377" y="721"/>
                    <a:pt x="1181" y="721"/>
                  </a:cubicBezTo>
                  <a:cubicBezTo>
                    <a:pt x="809" y="721"/>
                    <a:pt x="427" y="910"/>
                    <a:pt x="221" y="1260"/>
                  </a:cubicBezTo>
                  <a:cubicBezTo>
                    <a:pt x="63" y="1512"/>
                    <a:pt x="0" y="1827"/>
                    <a:pt x="126" y="2143"/>
                  </a:cubicBezTo>
                  <a:lnTo>
                    <a:pt x="6522" y="2143"/>
                  </a:lnTo>
                  <a:cubicBezTo>
                    <a:pt x="6585" y="1890"/>
                    <a:pt x="6585" y="1575"/>
                    <a:pt x="6459" y="1292"/>
                  </a:cubicBezTo>
                  <a:cubicBezTo>
                    <a:pt x="6292" y="918"/>
                    <a:pt x="5893" y="708"/>
                    <a:pt x="5487" y="708"/>
                  </a:cubicBezTo>
                  <a:cubicBezTo>
                    <a:pt x="5278" y="708"/>
                    <a:pt x="5066" y="764"/>
                    <a:pt x="4883" y="882"/>
                  </a:cubicBezTo>
                  <a:cubicBezTo>
                    <a:pt x="4820" y="924"/>
                    <a:pt x="4747" y="945"/>
                    <a:pt x="4675" y="945"/>
                  </a:cubicBezTo>
                  <a:cubicBezTo>
                    <a:pt x="4530" y="945"/>
                    <a:pt x="4390" y="861"/>
                    <a:pt x="4348" y="693"/>
                  </a:cubicBezTo>
                  <a:cubicBezTo>
                    <a:pt x="4190" y="252"/>
                    <a:pt x="378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63"/>
            <p:cNvSpPr/>
            <p:nvPr/>
          </p:nvSpPr>
          <p:spPr>
            <a:xfrm>
              <a:off x="-16559550" y="4058225"/>
              <a:ext cx="70925" cy="233150"/>
            </a:xfrm>
            <a:custGeom>
              <a:avLst/>
              <a:gdLst/>
              <a:ahLst/>
              <a:cxnLst/>
              <a:rect l="l" t="t" r="r" b="b"/>
              <a:pathLst>
                <a:path w="2837" h="9326" extrusionOk="0">
                  <a:moveTo>
                    <a:pt x="694" y="0"/>
                  </a:moveTo>
                  <a:cubicBezTo>
                    <a:pt x="284" y="0"/>
                    <a:pt x="1" y="315"/>
                    <a:pt x="1" y="725"/>
                  </a:cubicBezTo>
                  <a:lnTo>
                    <a:pt x="1" y="7530"/>
                  </a:lnTo>
                  <a:cubicBezTo>
                    <a:pt x="127" y="7719"/>
                    <a:pt x="347" y="7908"/>
                    <a:pt x="442" y="8160"/>
                  </a:cubicBezTo>
                  <a:cubicBezTo>
                    <a:pt x="662" y="8506"/>
                    <a:pt x="694" y="8947"/>
                    <a:pt x="599" y="9326"/>
                  </a:cubicBezTo>
                  <a:lnTo>
                    <a:pt x="2458" y="9326"/>
                  </a:lnTo>
                  <a:cubicBezTo>
                    <a:pt x="2647" y="9326"/>
                    <a:pt x="2836" y="9168"/>
                    <a:pt x="2836" y="8979"/>
                  </a:cubicBezTo>
                  <a:lnTo>
                    <a:pt x="2836" y="2520"/>
                  </a:lnTo>
                  <a:cubicBezTo>
                    <a:pt x="2836" y="2048"/>
                    <a:pt x="2521" y="1670"/>
                    <a:pt x="2112" y="1512"/>
                  </a:cubicBezTo>
                  <a:lnTo>
                    <a:pt x="2112" y="6112"/>
                  </a:lnTo>
                  <a:cubicBezTo>
                    <a:pt x="2112" y="6301"/>
                    <a:pt x="1954" y="6459"/>
                    <a:pt x="1765" y="6459"/>
                  </a:cubicBezTo>
                  <a:cubicBezTo>
                    <a:pt x="1576" y="6459"/>
                    <a:pt x="1387" y="6301"/>
                    <a:pt x="1387" y="6112"/>
                  </a:cubicBezTo>
                  <a:lnTo>
                    <a:pt x="1387" y="725"/>
                  </a:lnTo>
                  <a:cubicBezTo>
                    <a:pt x="1387" y="315"/>
                    <a:pt x="1040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63"/>
            <p:cNvSpPr/>
            <p:nvPr/>
          </p:nvSpPr>
          <p:spPr>
            <a:xfrm>
              <a:off x="-16794250" y="4059000"/>
              <a:ext cx="70900" cy="232375"/>
            </a:xfrm>
            <a:custGeom>
              <a:avLst/>
              <a:gdLst/>
              <a:ahLst/>
              <a:cxnLst/>
              <a:rect l="l" t="t" r="r" b="b"/>
              <a:pathLst>
                <a:path w="2836" h="9295" extrusionOk="0">
                  <a:moveTo>
                    <a:pt x="2111" y="1"/>
                  </a:moveTo>
                  <a:cubicBezTo>
                    <a:pt x="1733" y="1"/>
                    <a:pt x="1418" y="316"/>
                    <a:pt x="1418" y="725"/>
                  </a:cubicBezTo>
                  <a:lnTo>
                    <a:pt x="1418" y="6113"/>
                  </a:lnTo>
                  <a:cubicBezTo>
                    <a:pt x="1418" y="6302"/>
                    <a:pt x="1260" y="6459"/>
                    <a:pt x="1071" y="6459"/>
                  </a:cubicBezTo>
                  <a:cubicBezTo>
                    <a:pt x="851" y="6459"/>
                    <a:pt x="693" y="6302"/>
                    <a:pt x="693" y="6113"/>
                  </a:cubicBezTo>
                  <a:lnTo>
                    <a:pt x="693" y="1513"/>
                  </a:lnTo>
                  <a:cubicBezTo>
                    <a:pt x="284" y="1670"/>
                    <a:pt x="0" y="2048"/>
                    <a:pt x="0" y="2521"/>
                  </a:cubicBezTo>
                  <a:lnTo>
                    <a:pt x="0" y="8979"/>
                  </a:lnTo>
                  <a:cubicBezTo>
                    <a:pt x="0" y="9137"/>
                    <a:pt x="158" y="9295"/>
                    <a:pt x="347" y="9295"/>
                  </a:cubicBezTo>
                  <a:lnTo>
                    <a:pt x="2174" y="9295"/>
                  </a:lnTo>
                  <a:cubicBezTo>
                    <a:pt x="2080" y="8885"/>
                    <a:pt x="2111" y="8444"/>
                    <a:pt x="2363" y="8034"/>
                  </a:cubicBezTo>
                  <a:cubicBezTo>
                    <a:pt x="2489" y="7845"/>
                    <a:pt x="2647" y="7688"/>
                    <a:pt x="2836" y="7530"/>
                  </a:cubicBezTo>
                  <a:lnTo>
                    <a:pt x="2836" y="725"/>
                  </a:lnTo>
                  <a:cubicBezTo>
                    <a:pt x="2836" y="316"/>
                    <a:pt x="2489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4" name="Google Shape;8634;p63"/>
          <p:cNvSpPr/>
          <p:nvPr/>
        </p:nvSpPr>
        <p:spPr>
          <a:xfrm>
            <a:off x="7992205" y="1689084"/>
            <a:ext cx="452798" cy="450470"/>
          </a:xfrm>
          <a:custGeom>
            <a:avLst/>
            <a:gdLst/>
            <a:ahLst/>
            <a:cxnLst/>
            <a:rect l="l" t="t" r="r" b="b"/>
            <a:pathLst>
              <a:path w="12256" h="12193" extrusionOk="0">
                <a:moveTo>
                  <a:pt x="5324" y="2899"/>
                </a:moveTo>
                <a:cubicBezTo>
                  <a:pt x="5513" y="2899"/>
                  <a:pt x="5671" y="3056"/>
                  <a:pt x="5671" y="3245"/>
                </a:cubicBezTo>
                <a:lnTo>
                  <a:pt x="5671" y="3970"/>
                </a:lnTo>
                <a:cubicBezTo>
                  <a:pt x="5671" y="4159"/>
                  <a:pt x="5513" y="4316"/>
                  <a:pt x="5324" y="4316"/>
                </a:cubicBezTo>
                <a:cubicBezTo>
                  <a:pt x="5104" y="4316"/>
                  <a:pt x="4946" y="4159"/>
                  <a:pt x="4946" y="3970"/>
                </a:cubicBezTo>
                <a:lnTo>
                  <a:pt x="4946" y="3245"/>
                </a:lnTo>
                <a:cubicBezTo>
                  <a:pt x="4946" y="3056"/>
                  <a:pt x="5104" y="2899"/>
                  <a:pt x="5324" y="2899"/>
                </a:cubicBezTo>
                <a:close/>
                <a:moveTo>
                  <a:pt x="6742" y="2899"/>
                </a:moveTo>
                <a:cubicBezTo>
                  <a:pt x="6931" y="2899"/>
                  <a:pt x="7089" y="3056"/>
                  <a:pt x="7089" y="3245"/>
                </a:cubicBezTo>
                <a:lnTo>
                  <a:pt x="7089" y="3970"/>
                </a:lnTo>
                <a:cubicBezTo>
                  <a:pt x="7089" y="4159"/>
                  <a:pt x="6931" y="4316"/>
                  <a:pt x="6742" y="4316"/>
                </a:cubicBezTo>
                <a:cubicBezTo>
                  <a:pt x="6522" y="4316"/>
                  <a:pt x="6364" y="4159"/>
                  <a:pt x="6364" y="3970"/>
                </a:cubicBezTo>
                <a:lnTo>
                  <a:pt x="6364" y="3245"/>
                </a:lnTo>
                <a:cubicBezTo>
                  <a:pt x="6364" y="3056"/>
                  <a:pt x="6522" y="2899"/>
                  <a:pt x="6742" y="2899"/>
                </a:cubicBezTo>
                <a:close/>
                <a:moveTo>
                  <a:pt x="6017" y="5041"/>
                </a:moveTo>
                <a:cubicBezTo>
                  <a:pt x="6206" y="5041"/>
                  <a:pt x="6364" y="5198"/>
                  <a:pt x="6364" y="5387"/>
                </a:cubicBezTo>
                <a:lnTo>
                  <a:pt x="6364" y="6081"/>
                </a:lnTo>
                <a:cubicBezTo>
                  <a:pt x="6364" y="6301"/>
                  <a:pt x="6206" y="6427"/>
                  <a:pt x="6017" y="6427"/>
                </a:cubicBezTo>
                <a:cubicBezTo>
                  <a:pt x="5828" y="6427"/>
                  <a:pt x="5671" y="6301"/>
                  <a:pt x="5671" y="6081"/>
                </a:cubicBezTo>
                <a:lnTo>
                  <a:pt x="5671" y="5387"/>
                </a:lnTo>
                <a:cubicBezTo>
                  <a:pt x="5671" y="5198"/>
                  <a:pt x="5828" y="5041"/>
                  <a:pt x="6017" y="5041"/>
                </a:cubicBezTo>
                <a:close/>
                <a:moveTo>
                  <a:pt x="5324" y="7183"/>
                </a:moveTo>
                <a:cubicBezTo>
                  <a:pt x="5513" y="7183"/>
                  <a:pt x="5671" y="7341"/>
                  <a:pt x="5671" y="7561"/>
                </a:cubicBezTo>
                <a:lnTo>
                  <a:pt x="5671" y="8254"/>
                </a:lnTo>
                <a:cubicBezTo>
                  <a:pt x="5671" y="8443"/>
                  <a:pt x="5513" y="8601"/>
                  <a:pt x="5324" y="8601"/>
                </a:cubicBezTo>
                <a:cubicBezTo>
                  <a:pt x="5104" y="8601"/>
                  <a:pt x="4946" y="8443"/>
                  <a:pt x="4946" y="8254"/>
                </a:cubicBezTo>
                <a:lnTo>
                  <a:pt x="4946" y="7561"/>
                </a:lnTo>
                <a:cubicBezTo>
                  <a:pt x="4946" y="7341"/>
                  <a:pt x="5104" y="7183"/>
                  <a:pt x="5324" y="7183"/>
                </a:cubicBezTo>
                <a:close/>
                <a:moveTo>
                  <a:pt x="6742" y="7183"/>
                </a:moveTo>
                <a:cubicBezTo>
                  <a:pt x="6931" y="7183"/>
                  <a:pt x="7089" y="7341"/>
                  <a:pt x="7089" y="7561"/>
                </a:cubicBezTo>
                <a:lnTo>
                  <a:pt x="7089" y="8254"/>
                </a:lnTo>
                <a:cubicBezTo>
                  <a:pt x="7089" y="8443"/>
                  <a:pt x="6931" y="8601"/>
                  <a:pt x="6742" y="8601"/>
                </a:cubicBezTo>
                <a:cubicBezTo>
                  <a:pt x="6522" y="8601"/>
                  <a:pt x="6364" y="8443"/>
                  <a:pt x="6364" y="8254"/>
                </a:cubicBezTo>
                <a:lnTo>
                  <a:pt x="6364" y="7561"/>
                </a:lnTo>
                <a:cubicBezTo>
                  <a:pt x="6364" y="7341"/>
                  <a:pt x="6522" y="7183"/>
                  <a:pt x="6742" y="7183"/>
                </a:cubicBezTo>
                <a:close/>
                <a:moveTo>
                  <a:pt x="6017" y="9326"/>
                </a:moveTo>
                <a:cubicBezTo>
                  <a:pt x="6206" y="9326"/>
                  <a:pt x="6364" y="9483"/>
                  <a:pt x="6364" y="9672"/>
                </a:cubicBezTo>
                <a:lnTo>
                  <a:pt x="6364" y="10397"/>
                </a:lnTo>
                <a:cubicBezTo>
                  <a:pt x="6364" y="10586"/>
                  <a:pt x="6206" y="10743"/>
                  <a:pt x="6017" y="10743"/>
                </a:cubicBezTo>
                <a:cubicBezTo>
                  <a:pt x="5828" y="10743"/>
                  <a:pt x="5671" y="10586"/>
                  <a:pt x="5671" y="10397"/>
                </a:cubicBezTo>
                <a:lnTo>
                  <a:pt x="5671" y="9672"/>
                </a:lnTo>
                <a:cubicBezTo>
                  <a:pt x="5671" y="9483"/>
                  <a:pt x="5828" y="9326"/>
                  <a:pt x="6017" y="9326"/>
                </a:cubicBezTo>
                <a:close/>
                <a:moveTo>
                  <a:pt x="1418" y="0"/>
                </a:moveTo>
                <a:cubicBezTo>
                  <a:pt x="630" y="0"/>
                  <a:pt x="0" y="630"/>
                  <a:pt x="0" y="1418"/>
                </a:cubicBezTo>
                <a:lnTo>
                  <a:pt x="0" y="4631"/>
                </a:lnTo>
                <a:cubicBezTo>
                  <a:pt x="0" y="6396"/>
                  <a:pt x="1449" y="7876"/>
                  <a:pt x="3245" y="7876"/>
                </a:cubicBezTo>
                <a:lnTo>
                  <a:pt x="3623" y="7876"/>
                </a:lnTo>
                <a:lnTo>
                  <a:pt x="3623" y="11499"/>
                </a:lnTo>
                <a:lnTo>
                  <a:pt x="2552" y="11499"/>
                </a:lnTo>
                <a:cubicBezTo>
                  <a:pt x="2363" y="11499"/>
                  <a:pt x="2205" y="11657"/>
                  <a:pt x="2205" y="11846"/>
                </a:cubicBezTo>
                <a:cubicBezTo>
                  <a:pt x="2205" y="12035"/>
                  <a:pt x="2363" y="12193"/>
                  <a:pt x="2552" y="12193"/>
                </a:cubicBezTo>
                <a:lnTo>
                  <a:pt x="9704" y="12193"/>
                </a:lnTo>
                <a:cubicBezTo>
                  <a:pt x="9893" y="12193"/>
                  <a:pt x="10050" y="12035"/>
                  <a:pt x="10050" y="11846"/>
                </a:cubicBezTo>
                <a:cubicBezTo>
                  <a:pt x="10050" y="11657"/>
                  <a:pt x="9893" y="11499"/>
                  <a:pt x="9704" y="11499"/>
                </a:cubicBezTo>
                <a:lnTo>
                  <a:pt x="8632" y="11499"/>
                </a:lnTo>
                <a:lnTo>
                  <a:pt x="8632" y="10743"/>
                </a:lnTo>
                <a:lnTo>
                  <a:pt x="9010" y="10743"/>
                </a:lnTo>
                <a:cubicBezTo>
                  <a:pt x="10775" y="10743"/>
                  <a:pt x="12255" y="9294"/>
                  <a:pt x="12255" y="7498"/>
                </a:cubicBezTo>
                <a:lnTo>
                  <a:pt x="12255" y="5041"/>
                </a:lnTo>
                <a:cubicBezTo>
                  <a:pt x="12129" y="4253"/>
                  <a:pt x="11499" y="3623"/>
                  <a:pt x="10712" y="3623"/>
                </a:cubicBezTo>
                <a:cubicBezTo>
                  <a:pt x="9924" y="3623"/>
                  <a:pt x="9294" y="4253"/>
                  <a:pt x="9294" y="5041"/>
                </a:cubicBezTo>
                <a:lnTo>
                  <a:pt x="9294" y="7498"/>
                </a:lnTo>
                <a:cubicBezTo>
                  <a:pt x="9294" y="7719"/>
                  <a:pt x="9136" y="7876"/>
                  <a:pt x="8947" y="7876"/>
                </a:cubicBezTo>
                <a:lnTo>
                  <a:pt x="8538" y="7876"/>
                </a:lnTo>
                <a:lnTo>
                  <a:pt x="8538" y="3214"/>
                </a:lnTo>
                <a:cubicBezTo>
                  <a:pt x="8538" y="1827"/>
                  <a:pt x="7435" y="725"/>
                  <a:pt x="6049" y="725"/>
                </a:cubicBezTo>
                <a:cubicBezTo>
                  <a:pt x="4694" y="725"/>
                  <a:pt x="3592" y="1827"/>
                  <a:pt x="3592" y="3214"/>
                </a:cubicBezTo>
                <a:lnTo>
                  <a:pt x="3592" y="4978"/>
                </a:lnTo>
                <a:lnTo>
                  <a:pt x="3182" y="4978"/>
                </a:lnTo>
                <a:cubicBezTo>
                  <a:pt x="2993" y="4978"/>
                  <a:pt x="2835" y="4820"/>
                  <a:pt x="2835" y="4631"/>
                </a:cubicBezTo>
                <a:lnTo>
                  <a:pt x="2835" y="1418"/>
                </a:lnTo>
                <a:cubicBezTo>
                  <a:pt x="2835" y="630"/>
                  <a:pt x="2205" y="0"/>
                  <a:pt x="141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35" name="Google Shape;8635;p63"/>
          <p:cNvGrpSpPr/>
          <p:nvPr/>
        </p:nvGrpSpPr>
        <p:grpSpPr>
          <a:xfrm>
            <a:off x="2414953" y="1689573"/>
            <a:ext cx="457453" cy="449325"/>
            <a:chOff x="-20199150" y="3317850"/>
            <a:chExt cx="309550" cy="304050"/>
          </a:xfrm>
        </p:grpSpPr>
        <p:sp>
          <p:nvSpPr>
            <p:cNvPr id="8636" name="Google Shape;8636;p63"/>
            <p:cNvSpPr/>
            <p:nvPr/>
          </p:nvSpPr>
          <p:spPr>
            <a:xfrm>
              <a:off x="-20161350" y="3507675"/>
              <a:ext cx="68550" cy="43325"/>
            </a:xfrm>
            <a:custGeom>
              <a:avLst/>
              <a:gdLst/>
              <a:ahLst/>
              <a:cxnLst/>
              <a:rect l="l" t="t" r="r" b="b"/>
              <a:pathLst>
                <a:path w="2742" h="1733" extrusionOk="0">
                  <a:moveTo>
                    <a:pt x="2647" y="0"/>
                  </a:moveTo>
                  <a:cubicBezTo>
                    <a:pt x="2174" y="158"/>
                    <a:pt x="1639" y="284"/>
                    <a:pt x="1072" y="284"/>
                  </a:cubicBezTo>
                  <a:cubicBezTo>
                    <a:pt x="788" y="284"/>
                    <a:pt x="505" y="252"/>
                    <a:pt x="221" y="221"/>
                  </a:cubicBezTo>
                  <a:cubicBezTo>
                    <a:pt x="64" y="567"/>
                    <a:pt x="1" y="945"/>
                    <a:pt x="1" y="1386"/>
                  </a:cubicBezTo>
                  <a:cubicBezTo>
                    <a:pt x="1" y="1575"/>
                    <a:pt x="158" y="1733"/>
                    <a:pt x="347" y="1733"/>
                  </a:cubicBezTo>
                  <a:cubicBezTo>
                    <a:pt x="1292" y="1733"/>
                    <a:pt x="2174" y="1292"/>
                    <a:pt x="2741" y="630"/>
                  </a:cubicBezTo>
                  <a:cubicBezTo>
                    <a:pt x="2710" y="441"/>
                    <a:pt x="2678" y="189"/>
                    <a:pt x="26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63"/>
            <p:cNvSpPr/>
            <p:nvPr/>
          </p:nvSpPr>
          <p:spPr>
            <a:xfrm>
              <a:off x="-20161350" y="3389525"/>
              <a:ext cx="68550" cy="43350"/>
            </a:xfrm>
            <a:custGeom>
              <a:avLst/>
              <a:gdLst/>
              <a:ahLst/>
              <a:cxnLst/>
              <a:rect l="l" t="t" r="r" b="b"/>
              <a:pathLst>
                <a:path w="2742" h="1734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757"/>
                    <a:pt x="64" y="1166"/>
                    <a:pt x="221" y="1544"/>
                  </a:cubicBezTo>
                  <a:cubicBezTo>
                    <a:pt x="505" y="1513"/>
                    <a:pt x="788" y="1481"/>
                    <a:pt x="1072" y="1481"/>
                  </a:cubicBezTo>
                  <a:cubicBezTo>
                    <a:pt x="1639" y="1481"/>
                    <a:pt x="2174" y="1576"/>
                    <a:pt x="2647" y="1733"/>
                  </a:cubicBezTo>
                  <a:cubicBezTo>
                    <a:pt x="2678" y="1544"/>
                    <a:pt x="2741" y="1292"/>
                    <a:pt x="2741" y="1103"/>
                  </a:cubicBezTo>
                  <a:cubicBezTo>
                    <a:pt x="2174" y="442"/>
                    <a:pt x="1292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63"/>
            <p:cNvSpPr/>
            <p:nvPr/>
          </p:nvSpPr>
          <p:spPr>
            <a:xfrm>
              <a:off x="-20199150" y="3443075"/>
              <a:ext cx="97675" cy="53225"/>
            </a:xfrm>
            <a:custGeom>
              <a:avLst/>
              <a:gdLst/>
              <a:ahLst/>
              <a:cxnLst/>
              <a:rect l="l" t="t" r="r" b="b"/>
              <a:pathLst>
                <a:path w="3907" h="2129" extrusionOk="0">
                  <a:moveTo>
                    <a:pt x="2584" y="1"/>
                  </a:moveTo>
                  <a:cubicBezTo>
                    <a:pt x="1260" y="1"/>
                    <a:pt x="252" y="725"/>
                    <a:pt x="221" y="788"/>
                  </a:cubicBezTo>
                  <a:cubicBezTo>
                    <a:pt x="0" y="914"/>
                    <a:pt x="0" y="1230"/>
                    <a:pt x="221" y="1324"/>
                  </a:cubicBezTo>
                  <a:cubicBezTo>
                    <a:pt x="252" y="1387"/>
                    <a:pt x="1260" y="2112"/>
                    <a:pt x="2584" y="2112"/>
                  </a:cubicBezTo>
                  <a:cubicBezTo>
                    <a:pt x="2669" y="2123"/>
                    <a:pt x="2754" y="2128"/>
                    <a:pt x="2839" y="2128"/>
                  </a:cubicBezTo>
                  <a:cubicBezTo>
                    <a:pt x="3224" y="2128"/>
                    <a:pt x="3597" y="2020"/>
                    <a:pt x="3907" y="1891"/>
                  </a:cubicBezTo>
                  <a:cubicBezTo>
                    <a:pt x="3844" y="1639"/>
                    <a:pt x="3718" y="1450"/>
                    <a:pt x="3592" y="1230"/>
                  </a:cubicBezTo>
                  <a:cubicBezTo>
                    <a:pt x="3560" y="1103"/>
                    <a:pt x="3560" y="1009"/>
                    <a:pt x="3592" y="914"/>
                  </a:cubicBezTo>
                  <a:cubicBezTo>
                    <a:pt x="3718" y="662"/>
                    <a:pt x="3844" y="473"/>
                    <a:pt x="3907" y="221"/>
                  </a:cubicBezTo>
                  <a:cubicBezTo>
                    <a:pt x="3529" y="127"/>
                    <a:pt x="3088" y="1"/>
                    <a:pt x="25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63"/>
            <p:cNvSpPr/>
            <p:nvPr/>
          </p:nvSpPr>
          <p:spPr>
            <a:xfrm>
              <a:off x="-20091250" y="3479325"/>
              <a:ext cx="92175" cy="142575"/>
            </a:xfrm>
            <a:custGeom>
              <a:avLst/>
              <a:gdLst/>
              <a:ahLst/>
              <a:cxnLst/>
              <a:rect l="l" t="t" r="r" b="b"/>
              <a:pathLst>
                <a:path w="3687" h="5703" extrusionOk="0">
                  <a:moveTo>
                    <a:pt x="190" y="0"/>
                  </a:moveTo>
                  <a:cubicBezTo>
                    <a:pt x="946" y="1638"/>
                    <a:pt x="883" y="3592"/>
                    <a:pt x="95" y="5198"/>
                  </a:cubicBezTo>
                  <a:cubicBezTo>
                    <a:pt x="0" y="5450"/>
                    <a:pt x="158" y="5702"/>
                    <a:pt x="442" y="5702"/>
                  </a:cubicBezTo>
                  <a:lnTo>
                    <a:pt x="3245" y="5702"/>
                  </a:lnTo>
                  <a:cubicBezTo>
                    <a:pt x="3529" y="5702"/>
                    <a:pt x="3687" y="5450"/>
                    <a:pt x="3592" y="5198"/>
                  </a:cubicBezTo>
                  <a:cubicBezTo>
                    <a:pt x="2741" y="3592"/>
                    <a:pt x="2741" y="1607"/>
                    <a:pt x="34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63"/>
            <p:cNvSpPr/>
            <p:nvPr/>
          </p:nvSpPr>
          <p:spPr>
            <a:xfrm>
              <a:off x="-20090475" y="3317850"/>
              <a:ext cx="91400" cy="142575"/>
            </a:xfrm>
            <a:custGeom>
              <a:avLst/>
              <a:gdLst/>
              <a:ahLst/>
              <a:cxnLst/>
              <a:rect l="l" t="t" r="r" b="b"/>
              <a:pathLst>
                <a:path w="3656" h="5703" extrusionOk="0">
                  <a:moveTo>
                    <a:pt x="411" y="1"/>
                  </a:moveTo>
                  <a:cubicBezTo>
                    <a:pt x="285" y="1"/>
                    <a:pt x="159" y="95"/>
                    <a:pt x="64" y="158"/>
                  </a:cubicBezTo>
                  <a:cubicBezTo>
                    <a:pt x="1" y="284"/>
                    <a:pt x="1" y="410"/>
                    <a:pt x="64" y="505"/>
                  </a:cubicBezTo>
                  <a:cubicBezTo>
                    <a:pt x="915" y="2143"/>
                    <a:pt x="915" y="4096"/>
                    <a:pt x="159" y="5703"/>
                  </a:cubicBezTo>
                  <a:lnTo>
                    <a:pt x="3467" y="5703"/>
                  </a:lnTo>
                  <a:cubicBezTo>
                    <a:pt x="2710" y="4065"/>
                    <a:pt x="2710" y="2143"/>
                    <a:pt x="3530" y="505"/>
                  </a:cubicBezTo>
                  <a:cubicBezTo>
                    <a:pt x="3656" y="284"/>
                    <a:pt x="346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63"/>
            <p:cNvSpPr/>
            <p:nvPr/>
          </p:nvSpPr>
          <p:spPr>
            <a:xfrm>
              <a:off x="-19984925" y="3389525"/>
              <a:ext cx="94550" cy="107925"/>
            </a:xfrm>
            <a:custGeom>
              <a:avLst/>
              <a:gdLst/>
              <a:ahLst/>
              <a:cxnLst/>
              <a:rect l="l" t="t" r="r" b="b"/>
              <a:pathLst>
                <a:path w="3782" h="4317" extrusionOk="0">
                  <a:moveTo>
                    <a:pt x="473" y="1"/>
                  </a:moveTo>
                  <a:cubicBezTo>
                    <a:pt x="190" y="1"/>
                    <a:pt x="1" y="316"/>
                    <a:pt x="158" y="568"/>
                  </a:cubicBezTo>
                  <a:cubicBezTo>
                    <a:pt x="946" y="1702"/>
                    <a:pt x="946" y="3119"/>
                    <a:pt x="253" y="4317"/>
                  </a:cubicBezTo>
                  <a:lnTo>
                    <a:pt x="3529" y="4317"/>
                  </a:lnTo>
                  <a:cubicBezTo>
                    <a:pt x="2868" y="3151"/>
                    <a:pt x="2868" y="1702"/>
                    <a:pt x="3624" y="568"/>
                  </a:cubicBezTo>
                  <a:cubicBezTo>
                    <a:pt x="3781" y="316"/>
                    <a:pt x="3624" y="1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63"/>
            <p:cNvSpPr/>
            <p:nvPr/>
          </p:nvSpPr>
          <p:spPr>
            <a:xfrm>
              <a:off x="-19984125" y="3514750"/>
              <a:ext cx="94525" cy="107150"/>
            </a:xfrm>
            <a:custGeom>
              <a:avLst/>
              <a:gdLst/>
              <a:ahLst/>
              <a:cxnLst/>
              <a:rect l="l" t="t" r="r" b="b"/>
              <a:pathLst>
                <a:path w="3781" h="4286" extrusionOk="0">
                  <a:moveTo>
                    <a:pt x="221" y="1"/>
                  </a:moveTo>
                  <a:cubicBezTo>
                    <a:pt x="914" y="1135"/>
                    <a:pt x="914" y="2647"/>
                    <a:pt x="158" y="3750"/>
                  </a:cubicBezTo>
                  <a:cubicBezTo>
                    <a:pt x="0" y="3970"/>
                    <a:pt x="158" y="4285"/>
                    <a:pt x="473" y="4285"/>
                  </a:cubicBezTo>
                  <a:lnTo>
                    <a:pt x="3308" y="4285"/>
                  </a:lnTo>
                  <a:cubicBezTo>
                    <a:pt x="3592" y="4285"/>
                    <a:pt x="3781" y="3970"/>
                    <a:pt x="3623" y="3750"/>
                  </a:cubicBezTo>
                  <a:cubicBezTo>
                    <a:pt x="2836" y="2584"/>
                    <a:pt x="2804" y="1135"/>
                    <a:pt x="34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3" name="Google Shape;8643;p63"/>
          <p:cNvGrpSpPr/>
          <p:nvPr/>
        </p:nvGrpSpPr>
        <p:grpSpPr>
          <a:xfrm>
            <a:off x="2417281" y="2242861"/>
            <a:ext cx="452798" cy="450766"/>
            <a:chOff x="-20199150" y="3693150"/>
            <a:chExt cx="306400" cy="305025"/>
          </a:xfrm>
        </p:grpSpPr>
        <p:sp>
          <p:nvSpPr>
            <p:cNvPr id="8644" name="Google Shape;8644;p63"/>
            <p:cNvSpPr/>
            <p:nvPr/>
          </p:nvSpPr>
          <p:spPr>
            <a:xfrm>
              <a:off x="-20182625" y="3762250"/>
              <a:ext cx="227650" cy="212650"/>
            </a:xfrm>
            <a:custGeom>
              <a:avLst/>
              <a:gdLst/>
              <a:ahLst/>
              <a:cxnLst/>
              <a:rect l="l" t="t" r="r" b="b"/>
              <a:pathLst>
                <a:path w="9106" h="8506" extrusionOk="0">
                  <a:moveTo>
                    <a:pt x="1862" y="1"/>
                  </a:moveTo>
                  <a:cubicBezTo>
                    <a:pt x="1462" y="1"/>
                    <a:pt x="1056" y="148"/>
                    <a:pt x="726" y="466"/>
                  </a:cubicBezTo>
                  <a:cubicBezTo>
                    <a:pt x="1" y="1222"/>
                    <a:pt x="158" y="2514"/>
                    <a:pt x="1104" y="3018"/>
                  </a:cubicBezTo>
                  <a:lnTo>
                    <a:pt x="4097" y="4687"/>
                  </a:lnTo>
                  <a:lnTo>
                    <a:pt x="5735" y="7680"/>
                  </a:lnTo>
                  <a:cubicBezTo>
                    <a:pt x="6024" y="8223"/>
                    <a:pt x="6562" y="8506"/>
                    <a:pt x="7117" y="8506"/>
                  </a:cubicBezTo>
                  <a:cubicBezTo>
                    <a:pt x="7529" y="8506"/>
                    <a:pt x="7951" y="8349"/>
                    <a:pt x="8287" y="8027"/>
                  </a:cubicBezTo>
                  <a:cubicBezTo>
                    <a:pt x="9106" y="7239"/>
                    <a:pt x="8854" y="5853"/>
                    <a:pt x="7783" y="5412"/>
                  </a:cubicBezTo>
                  <a:lnTo>
                    <a:pt x="4632" y="4152"/>
                  </a:lnTo>
                  <a:lnTo>
                    <a:pt x="3372" y="1001"/>
                  </a:lnTo>
                  <a:cubicBezTo>
                    <a:pt x="3102" y="366"/>
                    <a:pt x="2491" y="1"/>
                    <a:pt x="18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63"/>
            <p:cNvSpPr/>
            <p:nvPr/>
          </p:nvSpPr>
          <p:spPr>
            <a:xfrm>
              <a:off x="-20077075" y="3785225"/>
              <a:ext cx="97700" cy="91075"/>
            </a:xfrm>
            <a:custGeom>
              <a:avLst/>
              <a:gdLst/>
              <a:ahLst/>
              <a:cxnLst/>
              <a:rect l="l" t="t" r="r" b="b"/>
              <a:pathLst>
                <a:path w="3908" h="3643" extrusionOk="0">
                  <a:moveTo>
                    <a:pt x="1187" y="1"/>
                  </a:moveTo>
                  <a:cubicBezTo>
                    <a:pt x="799" y="1"/>
                    <a:pt x="395" y="94"/>
                    <a:pt x="1" y="303"/>
                  </a:cubicBezTo>
                  <a:lnTo>
                    <a:pt x="946" y="2697"/>
                  </a:lnTo>
                  <a:lnTo>
                    <a:pt x="3372" y="3642"/>
                  </a:lnTo>
                  <a:cubicBezTo>
                    <a:pt x="3907" y="2571"/>
                    <a:pt x="3624" y="1469"/>
                    <a:pt x="2931" y="713"/>
                  </a:cubicBezTo>
                  <a:cubicBezTo>
                    <a:pt x="2473" y="275"/>
                    <a:pt x="1852" y="1"/>
                    <a:pt x="11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63"/>
            <p:cNvSpPr/>
            <p:nvPr/>
          </p:nvSpPr>
          <p:spPr>
            <a:xfrm>
              <a:off x="-20051875" y="3693150"/>
              <a:ext cx="159125" cy="176850"/>
            </a:xfrm>
            <a:custGeom>
              <a:avLst/>
              <a:gdLst/>
              <a:ahLst/>
              <a:cxnLst/>
              <a:rect l="l" t="t" r="r" b="b"/>
              <a:pathLst>
                <a:path w="6365" h="7074" extrusionOk="0">
                  <a:moveTo>
                    <a:pt x="3159" y="1"/>
                  </a:moveTo>
                  <a:cubicBezTo>
                    <a:pt x="3104" y="1"/>
                    <a:pt x="3057" y="16"/>
                    <a:pt x="3025" y="48"/>
                  </a:cubicBezTo>
                  <a:lnTo>
                    <a:pt x="190" y="1466"/>
                  </a:lnTo>
                  <a:cubicBezTo>
                    <a:pt x="64" y="1529"/>
                    <a:pt x="1" y="1655"/>
                    <a:pt x="1" y="1781"/>
                  </a:cubicBezTo>
                  <a:lnTo>
                    <a:pt x="1" y="2978"/>
                  </a:lnTo>
                  <a:cubicBezTo>
                    <a:pt x="54" y="2975"/>
                    <a:pt x="107" y="2974"/>
                    <a:pt x="159" y="2974"/>
                  </a:cubicBezTo>
                  <a:cubicBezTo>
                    <a:pt x="727" y="2974"/>
                    <a:pt x="1246" y="3128"/>
                    <a:pt x="1765" y="3387"/>
                  </a:cubicBezTo>
                  <a:lnTo>
                    <a:pt x="2206" y="2631"/>
                  </a:lnTo>
                  <a:cubicBezTo>
                    <a:pt x="2249" y="2524"/>
                    <a:pt x="2379" y="2461"/>
                    <a:pt x="2507" y="2461"/>
                  </a:cubicBezTo>
                  <a:cubicBezTo>
                    <a:pt x="2568" y="2461"/>
                    <a:pt x="2628" y="2475"/>
                    <a:pt x="2679" y="2505"/>
                  </a:cubicBezTo>
                  <a:cubicBezTo>
                    <a:pt x="2836" y="2600"/>
                    <a:pt x="2899" y="2820"/>
                    <a:pt x="2773" y="2978"/>
                  </a:cubicBezTo>
                  <a:lnTo>
                    <a:pt x="2301" y="3828"/>
                  </a:lnTo>
                  <a:cubicBezTo>
                    <a:pt x="2553" y="4017"/>
                    <a:pt x="2679" y="4080"/>
                    <a:pt x="2899" y="4490"/>
                  </a:cubicBezTo>
                  <a:lnTo>
                    <a:pt x="3813" y="4238"/>
                  </a:lnTo>
                  <a:cubicBezTo>
                    <a:pt x="3832" y="4235"/>
                    <a:pt x="3852" y="4233"/>
                    <a:pt x="3872" y="4233"/>
                  </a:cubicBezTo>
                  <a:cubicBezTo>
                    <a:pt x="4045" y="4233"/>
                    <a:pt x="4226" y="4352"/>
                    <a:pt x="4254" y="4522"/>
                  </a:cubicBezTo>
                  <a:cubicBezTo>
                    <a:pt x="4285" y="4711"/>
                    <a:pt x="4159" y="4931"/>
                    <a:pt x="3970" y="4963"/>
                  </a:cubicBezTo>
                  <a:lnTo>
                    <a:pt x="3183" y="5152"/>
                  </a:lnTo>
                  <a:cubicBezTo>
                    <a:pt x="3372" y="5750"/>
                    <a:pt x="3435" y="6412"/>
                    <a:pt x="3214" y="7073"/>
                  </a:cubicBezTo>
                  <a:cubicBezTo>
                    <a:pt x="3340" y="7042"/>
                    <a:pt x="6050" y="5719"/>
                    <a:pt x="6176" y="5624"/>
                  </a:cubicBezTo>
                  <a:cubicBezTo>
                    <a:pt x="6302" y="5561"/>
                    <a:pt x="6365" y="5435"/>
                    <a:pt x="6365" y="5309"/>
                  </a:cubicBezTo>
                  <a:lnTo>
                    <a:pt x="6365" y="1718"/>
                  </a:lnTo>
                  <a:cubicBezTo>
                    <a:pt x="6365" y="1623"/>
                    <a:pt x="6302" y="1497"/>
                    <a:pt x="6176" y="1466"/>
                  </a:cubicBezTo>
                  <a:lnTo>
                    <a:pt x="3340" y="48"/>
                  </a:lnTo>
                  <a:cubicBezTo>
                    <a:pt x="3277" y="16"/>
                    <a:pt x="3214" y="1"/>
                    <a:pt x="3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63"/>
            <p:cNvSpPr/>
            <p:nvPr/>
          </p:nvSpPr>
          <p:spPr>
            <a:xfrm>
              <a:off x="-20155825" y="38613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221" y="1"/>
                  </a:moveTo>
                  <a:lnTo>
                    <a:pt x="63" y="158"/>
                  </a:lnTo>
                  <a:lnTo>
                    <a:pt x="0" y="190"/>
                  </a:lnTo>
                  <a:lnTo>
                    <a:pt x="3529" y="3687"/>
                  </a:lnTo>
                  <a:lnTo>
                    <a:pt x="3560" y="3655"/>
                  </a:lnTo>
                  <a:lnTo>
                    <a:pt x="3718" y="3498"/>
                  </a:lnTo>
                  <a:lnTo>
                    <a:pt x="2457" y="1230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63"/>
            <p:cNvSpPr/>
            <p:nvPr/>
          </p:nvSpPr>
          <p:spPr>
            <a:xfrm>
              <a:off x="-20199150" y="3918025"/>
              <a:ext cx="81150" cy="80150"/>
            </a:xfrm>
            <a:custGeom>
              <a:avLst/>
              <a:gdLst/>
              <a:ahLst/>
              <a:cxnLst/>
              <a:rect l="l" t="t" r="r" b="b"/>
              <a:pathLst>
                <a:path w="3246" h="3206" extrusionOk="0">
                  <a:moveTo>
                    <a:pt x="851" y="0"/>
                  </a:moveTo>
                  <a:lnTo>
                    <a:pt x="851" y="0"/>
                  </a:lnTo>
                  <a:cubicBezTo>
                    <a:pt x="756" y="536"/>
                    <a:pt x="851" y="1134"/>
                    <a:pt x="1071" y="1670"/>
                  </a:cubicBezTo>
                  <a:lnTo>
                    <a:pt x="158" y="2584"/>
                  </a:lnTo>
                  <a:cubicBezTo>
                    <a:pt x="0" y="2741"/>
                    <a:pt x="0" y="2930"/>
                    <a:pt x="158" y="3088"/>
                  </a:cubicBezTo>
                  <a:cubicBezTo>
                    <a:pt x="237" y="3166"/>
                    <a:pt x="331" y="3206"/>
                    <a:pt x="426" y="3206"/>
                  </a:cubicBezTo>
                  <a:cubicBezTo>
                    <a:pt x="520" y="3206"/>
                    <a:pt x="615" y="3166"/>
                    <a:pt x="693" y="3088"/>
                  </a:cubicBezTo>
                  <a:lnTo>
                    <a:pt x="1607" y="2174"/>
                  </a:lnTo>
                  <a:cubicBezTo>
                    <a:pt x="2017" y="2332"/>
                    <a:pt x="2458" y="2458"/>
                    <a:pt x="2899" y="2458"/>
                  </a:cubicBezTo>
                  <a:cubicBezTo>
                    <a:pt x="3025" y="2458"/>
                    <a:pt x="3119" y="2426"/>
                    <a:pt x="3245" y="2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63"/>
            <p:cNvSpPr/>
            <p:nvPr/>
          </p:nvSpPr>
          <p:spPr>
            <a:xfrm>
              <a:off x="-20173950" y="3880200"/>
              <a:ext cx="92175" cy="92200"/>
            </a:xfrm>
            <a:custGeom>
              <a:avLst/>
              <a:gdLst/>
              <a:ahLst/>
              <a:cxnLst/>
              <a:rect l="l" t="t" r="r" b="b"/>
              <a:pathLst>
                <a:path w="3687" h="3688" extrusionOk="0">
                  <a:moveTo>
                    <a:pt x="316" y="1"/>
                  </a:moveTo>
                  <a:cubicBezTo>
                    <a:pt x="189" y="222"/>
                    <a:pt x="63" y="442"/>
                    <a:pt x="0" y="663"/>
                  </a:cubicBezTo>
                  <a:lnTo>
                    <a:pt x="3025" y="3687"/>
                  </a:lnTo>
                  <a:cubicBezTo>
                    <a:pt x="3245" y="3624"/>
                    <a:pt x="3498" y="3498"/>
                    <a:pt x="3687" y="3372"/>
                  </a:cubicBezTo>
                  <a:lnTo>
                    <a:pt x="3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0" name="Google Shape;8650;p63"/>
          <p:cNvGrpSpPr/>
          <p:nvPr/>
        </p:nvGrpSpPr>
        <p:grpSpPr>
          <a:xfrm>
            <a:off x="2417854" y="2795687"/>
            <a:ext cx="451653" cy="451653"/>
            <a:chOff x="-20197575" y="4066875"/>
            <a:chExt cx="305625" cy="305625"/>
          </a:xfrm>
        </p:grpSpPr>
        <p:sp>
          <p:nvSpPr>
            <p:cNvPr id="8651" name="Google Shape;8651;p63"/>
            <p:cNvSpPr/>
            <p:nvPr/>
          </p:nvSpPr>
          <p:spPr>
            <a:xfrm>
              <a:off x="-20089675" y="4066875"/>
              <a:ext cx="89025" cy="92175"/>
            </a:xfrm>
            <a:custGeom>
              <a:avLst/>
              <a:gdLst/>
              <a:ahLst/>
              <a:cxnLst/>
              <a:rect l="l" t="t" r="r" b="b"/>
              <a:pathLst>
                <a:path w="3561" h="3687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946" y="725"/>
                    <a:pt x="1418" y="1229"/>
                    <a:pt x="1418" y="1828"/>
                  </a:cubicBezTo>
                  <a:lnTo>
                    <a:pt x="1418" y="3687"/>
                  </a:lnTo>
                  <a:cubicBezTo>
                    <a:pt x="1544" y="3624"/>
                    <a:pt x="1670" y="3592"/>
                    <a:pt x="1765" y="3592"/>
                  </a:cubicBezTo>
                  <a:cubicBezTo>
                    <a:pt x="1891" y="3592"/>
                    <a:pt x="2017" y="3624"/>
                    <a:pt x="2143" y="3687"/>
                  </a:cubicBezTo>
                  <a:lnTo>
                    <a:pt x="2143" y="1828"/>
                  </a:lnTo>
                  <a:cubicBezTo>
                    <a:pt x="2143" y="1229"/>
                    <a:pt x="2615" y="725"/>
                    <a:pt x="3182" y="725"/>
                  </a:cubicBezTo>
                  <a:cubicBezTo>
                    <a:pt x="3403" y="725"/>
                    <a:pt x="3561" y="568"/>
                    <a:pt x="3561" y="379"/>
                  </a:cubicBezTo>
                  <a:cubicBezTo>
                    <a:pt x="3561" y="158"/>
                    <a:pt x="3403" y="1"/>
                    <a:pt x="3182" y="1"/>
                  </a:cubicBezTo>
                  <a:cubicBezTo>
                    <a:pt x="2615" y="1"/>
                    <a:pt x="2080" y="284"/>
                    <a:pt x="1765" y="725"/>
                  </a:cubicBezTo>
                  <a:cubicBezTo>
                    <a:pt x="1450" y="284"/>
                    <a:pt x="94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63"/>
            <p:cNvSpPr/>
            <p:nvPr/>
          </p:nvSpPr>
          <p:spPr>
            <a:xfrm>
              <a:off x="-20024300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741" y="2175"/>
                  </a:moveTo>
                  <a:cubicBezTo>
                    <a:pt x="2930" y="2175"/>
                    <a:pt x="3119" y="2332"/>
                    <a:pt x="3119" y="2521"/>
                  </a:cubicBezTo>
                  <a:cubicBezTo>
                    <a:pt x="3119" y="2710"/>
                    <a:pt x="2930" y="2868"/>
                    <a:pt x="2741" y="2868"/>
                  </a:cubicBezTo>
                  <a:cubicBezTo>
                    <a:pt x="2552" y="2868"/>
                    <a:pt x="2395" y="2710"/>
                    <a:pt x="2395" y="2521"/>
                  </a:cubicBezTo>
                  <a:cubicBezTo>
                    <a:pt x="2395" y="2332"/>
                    <a:pt x="2552" y="2175"/>
                    <a:pt x="2741" y="2175"/>
                  </a:cubicBezTo>
                  <a:close/>
                  <a:moveTo>
                    <a:pt x="1985" y="3592"/>
                  </a:moveTo>
                  <a:cubicBezTo>
                    <a:pt x="2206" y="3592"/>
                    <a:pt x="2363" y="3750"/>
                    <a:pt x="2363" y="3939"/>
                  </a:cubicBezTo>
                  <a:cubicBezTo>
                    <a:pt x="2395" y="4128"/>
                    <a:pt x="2206" y="4285"/>
                    <a:pt x="1985" y="4285"/>
                  </a:cubicBezTo>
                  <a:cubicBezTo>
                    <a:pt x="1796" y="4285"/>
                    <a:pt x="1639" y="4128"/>
                    <a:pt x="1639" y="3939"/>
                  </a:cubicBezTo>
                  <a:cubicBezTo>
                    <a:pt x="1639" y="3750"/>
                    <a:pt x="1796" y="3592"/>
                    <a:pt x="1985" y="3592"/>
                  </a:cubicBezTo>
                  <a:close/>
                  <a:moveTo>
                    <a:pt x="4915" y="1"/>
                  </a:moveTo>
                  <a:cubicBezTo>
                    <a:pt x="2710" y="1"/>
                    <a:pt x="820" y="1355"/>
                    <a:pt x="0" y="3246"/>
                  </a:cubicBezTo>
                  <a:cubicBezTo>
                    <a:pt x="158" y="3435"/>
                    <a:pt x="252" y="3655"/>
                    <a:pt x="252" y="3939"/>
                  </a:cubicBezTo>
                  <a:lnTo>
                    <a:pt x="252" y="5010"/>
                  </a:lnTo>
                  <a:lnTo>
                    <a:pt x="2899" y="5010"/>
                  </a:lnTo>
                  <a:cubicBezTo>
                    <a:pt x="3340" y="5010"/>
                    <a:pt x="3718" y="4695"/>
                    <a:pt x="3812" y="4254"/>
                  </a:cubicBezTo>
                  <a:cubicBezTo>
                    <a:pt x="4632" y="4096"/>
                    <a:pt x="5293" y="3403"/>
                    <a:pt x="5293" y="2490"/>
                  </a:cubicBezTo>
                  <a:lnTo>
                    <a:pt x="5293" y="347"/>
                  </a:lnTo>
                  <a:cubicBezTo>
                    <a:pt x="5262" y="158"/>
                    <a:pt x="5104" y="1"/>
                    <a:pt x="4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63"/>
            <p:cNvSpPr/>
            <p:nvPr/>
          </p:nvSpPr>
          <p:spPr>
            <a:xfrm>
              <a:off x="-19983350" y="4263775"/>
              <a:ext cx="18925" cy="18150"/>
            </a:xfrm>
            <a:custGeom>
              <a:avLst/>
              <a:gdLst/>
              <a:ahLst/>
              <a:cxnLst/>
              <a:rect l="l" t="t" r="r" b="b"/>
              <a:pathLst>
                <a:path w="757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57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63"/>
            <p:cNvSpPr/>
            <p:nvPr/>
          </p:nvSpPr>
          <p:spPr>
            <a:xfrm>
              <a:off x="-20035325" y="4228350"/>
              <a:ext cx="125250" cy="143350"/>
            </a:xfrm>
            <a:custGeom>
              <a:avLst/>
              <a:gdLst/>
              <a:ahLst/>
              <a:cxnLst/>
              <a:rect l="l" t="t" r="r" b="b"/>
              <a:pathLst>
                <a:path w="5010" h="5734" extrusionOk="0">
                  <a:moveTo>
                    <a:pt x="2426" y="756"/>
                  </a:moveTo>
                  <a:cubicBezTo>
                    <a:pt x="3025" y="756"/>
                    <a:pt x="3497" y="1229"/>
                    <a:pt x="3497" y="1827"/>
                  </a:cubicBezTo>
                  <a:cubicBezTo>
                    <a:pt x="3560" y="2363"/>
                    <a:pt x="3025" y="2899"/>
                    <a:pt x="2426" y="2899"/>
                  </a:cubicBezTo>
                  <a:cubicBezTo>
                    <a:pt x="1859" y="2899"/>
                    <a:pt x="1387" y="2426"/>
                    <a:pt x="1387" y="1827"/>
                  </a:cubicBezTo>
                  <a:cubicBezTo>
                    <a:pt x="1387" y="1229"/>
                    <a:pt x="1859" y="756"/>
                    <a:pt x="2426" y="756"/>
                  </a:cubicBezTo>
                  <a:close/>
                  <a:moveTo>
                    <a:pt x="693" y="0"/>
                  </a:moveTo>
                  <a:lnTo>
                    <a:pt x="693" y="2489"/>
                  </a:lnTo>
                  <a:cubicBezTo>
                    <a:pt x="693" y="2962"/>
                    <a:pt x="378" y="3371"/>
                    <a:pt x="0" y="3529"/>
                  </a:cubicBezTo>
                  <a:lnTo>
                    <a:pt x="0" y="4663"/>
                  </a:lnTo>
                  <a:cubicBezTo>
                    <a:pt x="0" y="5261"/>
                    <a:pt x="473" y="5734"/>
                    <a:pt x="1071" y="5734"/>
                  </a:cubicBezTo>
                  <a:cubicBezTo>
                    <a:pt x="1639" y="5734"/>
                    <a:pt x="2111" y="5261"/>
                    <a:pt x="2111" y="4663"/>
                  </a:cubicBezTo>
                  <a:cubicBezTo>
                    <a:pt x="2111" y="4474"/>
                    <a:pt x="2269" y="4316"/>
                    <a:pt x="2489" y="4316"/>
                  </a:cubicBezTo>
                  <a:cubicBezTo>
                    <a:pt x="3182" y="4316"/>
                    <a:pt x="3812" y="4033"/>
                    <a:pt x="4285" y="3529"/>
                  </a:cubicBezTo>
                  <a:cubicBezTo>
                    <a:pt x="4758" y="2993"/>
                    <a:pt x="5010" y="2331"/>
                    <a:pt x="4947" y="1670"/>
                  </a:cubicBezTo>
                  <a:cubicBezTo>
                    <a:pt x="4884" y="725"/>
                    <a:pt x="4127" y="0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63"/>
            <p:cNvSpPr/>
            <p:nvPr/>
          </p:nvSpPr>
          <p:spPr>
            <a:xfrm>
              <a:off x="-20054225" y="4175575"/>
              <a:ext cx="18125" cy="125250"/>
            </a:xfrm>
            <a:custGeom>
              <a:avLst/>
              <a:gdLst/>
              <a:ahLst/>
              <a:cxnLst/>
              <a:rect l="l" t="t" r="r" b="b"/>
              <a:pathLst>
                <a:path w="725" h="501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632"/>
                  </a:lnTo>
                  <a:cubicBezTo>
                    <a:pt x="0" y="4852"/>
                    <a:pt x="158" y="5010"/>
                    <a:pt x="347" y="5010"/>
                  </a:cubicBezTo>
                  <a:cubicBezTo>
                    <a:pt x="567" y="5010"/>
                    <a:pt x="725" y="4852"/>
                    <a:pt x="725" y="4632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63"/>
            <p:cNvSpPr/>
            <p:nvPr/>
          </p:nvSpPr>
          <p:spPr>
            <a:xfrm>
              <a:off x="-20197575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521" y="2175"/>
                  </a:moveTo>
                  <a:cubicBezTo>
                    <a:pt x="2710" y="2175"/>
                    <a:pt x="2867" y="2332"/>
                    <a:pt x="2867" y="2521"/>
                  </a:cubicBezTo>
                  <a:cubicBezTo>
                    <a:pt x="2867" y="2710"/>
                    <a:pt x="2710" y="2868"/>
                    <a:pt x="2521" y="2868"/>
                  </a:cubicBezTo>
                  <a:cubicBezTo>
                    <a:pt x="2300" y="2868"/>
                    <a:pt x="2143" y="2710"/>
                    <a:pt x="2143" y="2521"/>
                  </a:cubicBezTo>
                  <a:cubicBezTo>
                    <a:pt x="2174" y="2332"/>
                    <a:pt x="2300" y="2175"/>
                    <a:pt x="2521" y="2175"/>
                  </a:cubicBezTo>
                  <a:close/>
                  <a:moveTo>
                    <a:pt x="3245" y="3592"/>
                  </a:moveTo>
                  <a:cubicBezTo>
                    <a:pt x="3466" y="3592"/>
                    <a:pt x="3623" y="3750"/>
                    <a:pt x="3623" y="3939"/>
                  </a:cubicBezTo>
                  <a:cubicBezTo>
                    <a:pt x="3623" y="4128"/>
                    <a:pt x="3466" y="4285"/>
                    <a:pt x="3245" y="4285"/>
                  </a:cubicBezTo>
                  <a:cubicBezTo>
                    <a:pt x="3056" y="4285"/>
                    <a:pt x="2899" y="4128"/>
                    <a:pt x="2899" y="3939"/>
                  </a:cubicBezTo>
                  <a:cubicBezTo>
                    <a:pt x="2867" y="3750"/>
                    <a:pt x="3056" y="3592"/>
                    <a:pt x="3245" y="3592"/>
                  </a:cubicBezTo>
                  <a:close/>
                  <a:moveTo>
                    <a:pt x="378" y="1"/>
                  </a:moveTo>
                  <a:cubicBezTo>
                    <a:pt x="189" y="1"/>
                    <a:pt x="32" y="158"/>
                    <a:pt x="32" y="347"/>
                  </a:cubicBezTo>
                  <a:lnTo>
                    <a:pt x="32" y="2490"/>
                  </a:lnTo>
                  <a:cubicBezTo>
                    <a:pt x="0" y="3403"/>
                    <a:pt x="662" y="4096"/>
                    <a:pt x="1481" y="4254"/>
                  </a:cubicBezTo>
                  <a:cubicBezTo>
                    <a:pt x="1576" y="4695"/>
                    <a:pt x="1954" y="5010"/>
                    <a:pt x="2395" y="5010"/>
                  </a:cubicBezTo>
                  <a:lnTo>
                    <a:pt x="5041" y="5010"/>
                  </a:lnTo>
                  <a:lnTo>
                    <a:pt x="5041" y="3939"/>
                  </a:lnTo>
                  <a:cubicBezTo>
                    <a:pt x="5041" y="3655"/>
                    <a:pt x="5136" y="3435"/>
                    <a:pt x="5293" y="3246"/>
                  </a:cubicBezTo>
                  <a:cubicBezTo>
                    <a:pt x="4474" y="1355"/>
                    <a:pt x="2584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63"/>
            <p:cNvSpPr/>
            <p:nvPr/>
          </p:nvSpPr>
          <p:spPr>
            <a:xfrm>
              <a:off x="-20179475" y="4229925"/>
              <a:ext cx="125275" cy="142575"/>
            </a:xfrm>
            <a:custGeom>
              <a:avLst/>
              <a:gdLst/>
              <a:ahLst/>
              <a:cxnLst/>
              <a:rect l="l" t="t" r="r" b="b"/>
              <a:pathLst>
                <a:path w="5011" h="5703" extrusionOk="0">
                  <a:moveTo>
                    <a:pt x="2521" y="693"/>
                  </a:moveTo>
                  <a:cubicBezTo>
                    <a:pt x="3120" y="693"/>
                    <a:pt x="3592" y="1166"/>
                    <a:pt x="3592" y="1764"/>
                  </a:cubicBezTo>
                  <a:cubicBezTo>
                    <a:pt x="3592" y="2300"/>
                    <a:pt x="3120" y="2836"/>
                    <a:pt x="2521" y="2836"/>
                  </a:cubicBezTo>
                  <a:cubicBezTo>
                    <a:pt x="1954" y="2836"/>
                    <a:pt x="1482" y="2363"/>
                    <a:pt x="1482" y="1764"/>
                  </a:cubicBezTo>
                  <a:cubicBezTo>
                    <a:pt x="1482" y="1166"/>
                    <a:pt x="1954" y="693"/>
                    <a:pt x="2521" y="693"/>
                  </a:cubicBezTo>
                  <a:close/>
                  <a:moveTo>
                    <a:pt x="1797" y="0"/>
                  </a:moveTo>
                  <a:cubicBezTo>
                    <a:pt x="883" y="0"/>
                    <a:pt x="95" y="693"/>
                    <a:pt x="64" y="1638"/>
                  </a:cubicBezTo>
                  <a:cubicBezTo>
                    <a:pt x="1" y="2363"/>
                    <a:pt x="253" y="2962"/>
                    <a:pt x="726" y="3497"/>
                  </a:cubicBezTo>
                  <a:cubicBezTo>
                    <a:pt x="1198" y="4001"/>
                    <a:pt x="1828" y="4285"/>
                    <a:pt x="2521" y="4285"/>
                  </a:cubicBezTo>
                  <a:cubicBezTo>
                    <a:pt x="2742" y="4285"/>
                    <a:pt x="2899" y="4442"/>
                    <a:pt x="2899" y="4631"/>
                  </a:cubicBezTo>
                  <a:cubicBezTo>
                    <a:pt x="2899" y="5230"/>
                    <a:pt x="3372" y="5702"/>
                    <a:pt x="3939" y="5702"/>
                  </a:cubicBezTo>
                  <a:cubicBezTo>
                    <a:pt x="4538" y="5702"/>
                    <a:pt x="5010" y="5230"/>
                    <a:pt x="5010" y="4631"/>
                  </a:cubicBezTo>
                  <a:lnTo>
                    <a:pt x="5010" y="3497"/>
                  </a:lnTo>
                  <a:cubicBezTo>
                    <a:pt x="4601" y="3340"/>
                    <a:pt x="4317" y="2899"/>
                    <a:pt x="4317" y="2458"/>
                  </a:cubicBezTo>
                  <a:lnTo>
                    <a:pt x="43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63"/>
            <p:cNvSpPr/>
            <p:nvPr/>
          </p:nvSpPr>
          <p:spPr>
            <a:xfrm>
              <a:off x="-20125125" y="42637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25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9" name="Google Shape;8659;p63"/>
          <p:cNvGrpSpPr/>
          <p:nvPr/>
        </p:nvGrpSpPr>
        <p:grpSpPr>
          <a:xfrm>
            <a:off x="5200071" y="1687520"/>
            <a:ext cx="449325" cy="453426"/>
            <a:chOff x="-18271050" y="3333200"/>
            <a:chExt cx="304050" cy="306825"/>
          </a:xfrm>
        </p:grpSpPr>
        <p:sp>
          <p:nvSpPr>
            <p:cNvPr id="8660" name="Google Shape;8660;p63"/>
            <p:cNvSpPr/>
            <p:nvPr/>
          </p:nvSpPr>
          <p:spPr>
            <a:xfrm>
              <a:off x="-18271050" y="3407650"/>
              <a:ext cx="63025" cy="79575"/>
            </a:xfrm>
            <a:custGeom>
              <a:avLst/>
              <a:gdLst/>
              <a:ahLst/>
              <a:cxnLst/>
              <a:rect l="l" t="t" r="r" b="b"/>
              <a:pathLst>
                <a:path w="2521" h="3183" extrusionOk="0"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363"/>
                    <a:pt x="284" y="2867"/>
                    <a:pt x="694" y="3182"/>
                  </a:cubicBezTo>
                  <a:cubicBezTo>
                    <a:pt x="694" y="1733"/>
                    <a:pt x="1544" y="567"/>
                    <a:pt x="2521" y="158"/>
                  </a:cubicBezTo>
                  <a:cubicBezTo>
                    <a:pt x="2300" y="32"/>
                    <a:pt x="2048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63"/>
            <p:cNvSpPr/>
            <p:nvPr/>
          </p:nvSpPr>
          <p:spPr>
            <a:xfrm>
              <a:off x="-18030050" y="3406850"/>
              <a:ext cx="63050" cy="79575"/>
            </a:xfrm>
            <a:custGeom>
              <a:avLst/>
              <a:gdLst/>
              <a:ahLst/>
              <a:cxnLst/>
              <a:rect l="l" t="t" r="r" b="b"/>
              <a:pathLst>
                <a:path w="2522" h="3183" extrusionOk="0">
                  <a:moveTo>
                    <a:pt x="757" y="1"/>
                  </a:moveTo>
                  <a:cubicBezTo>
                    <a:pt x="474" y="1"/>
                    <a:pt x="253" y="64"/>
                    <a:pt x="1" y="158"/>
                  </a:cubicBezTo>
                  <a:cubicBezTo>
                    <a:pt x="978" y="568"/>
                    <a:pt x="1828" y="1733"/>
                    <a:pt x="1828" y="3183"/>
                  </a:cubicBezTo>
                  <a:cubicBezTo>
                    <a:pt x="2238" y="2868"/>
                    <a:pt x="2521" y="2332"/>
                    <a:pt x="2521" y="1765"/>
                  </a:cubicBezTo>
                  <a:cubicBezTo>
                    <a:pt x="2521" y="788"/>
                    <a:pt x="1734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63"/>
            <p:cNvSpPr/>
            <p:nvPr/>
          </p:nvSpPr>
          <p:spPr>
            <a:xfrm>
              <a:off x="-18136375" y="3549400"/>
              <a:ext cx="35475" cy="32325"/>
            </a:xfrm>
            <a:custGeom>
              <a:avLst/>
              <a:gdLst/>
              <a:ahLst/>
              <a:cxnLst/>
              <a:rect l="l" t="t" r="r" b="b"/>
              <a:pathLst>
                <a:path w="1419" h="1293" extrusionOk="0">
                  <a:moveTo>
                    <a:pt x="725" y="1"/>
                  </a:moveTo>
                  <a:cubicBezTo>
                    <a:pt x="347" y="1"/>
                    <a:pt x="95" y="222"/>
                    <a:pt x="1" y="600"/>
                  </a:cubicBezTo>
                  <a:lnTo>
                    <a:pt x="725" y="1293"/>
                  </a:lnTo>
                  <a:lnTo>
                    <a:pt x="1419" y="600"/>
                  </a:lnTo>
                  <a:cubicBezTo>
                    <a:pt x="1355" y="285"/>
                    <a:pt x="1072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63"/>
            <p:cNvSpPr/>
            <p:nvPr/>
          </p:nvSpPr>
          <p:spPr>
            <a:xfrm>
              <a:off x="-18233250" y="3423625"/>
              <a:ext cx="230800" cy="216400"/>
            </a:xfrm>
            <a:custGeom>
              <a:avLst/>
              <a:gdLst/>
              <a:ahLst/>
              <a:cxnLst/>
              <a:rect l="l" t="t" r="r" b="b"/>
              <a:pathLst>
                <a:path w="9232" h="8656" extrusionOk="0">
                  <a:moveTo>
                    <a:pt x="2427" y="2890"/>
                  </a:moveTo>
                  <a:cubicBezTo>
                    <a:pt x="2616" y="2890"/>
                    <a:pt x="2773" y="3047"/>
                    <a:pt x="2773" y="3268"/>
                  </a:cubicBezTo>
                  <a:cubicBezTo>
                    <a:pt x="2773" y="3457"/>
                    <a:pt x="2616" y="3614"/>
                    <a:pt x="2427" y="3614"/>
                  </a:cubicBezTo>
                  <a:cubicBezTo>
                    <a:pt x="2238" y="3614"/>
                    <a:pt x="2080" y="3457"/>
                    <a:pt x="2080" y="3268"/>
                  </a:cubicBezTo>
                  <a:cubicBezTo>
                    <a:pt x="2080" y="3047"/>
                    <a:pt x="2238" y="2890"/>
                    <a:pt x="2427" y="2890"/>
                  </a:cubicBezTo>
                  <a:close/>
                  <a:moveTo>
                    <a:pt x="6711" y="2890"/>
                  </a:moveTo>
                  <a:cubicBezTo>
                    <a:pt x="6900" y="2890"/>
                    <a:pt x="7089" y="3047"/>
                    <a:pt x="7089" y="3268"/>
                  </a:cubicBezTo>
                  <a:cubicBezTo>
                    <a:pt x="7058" y="3457"/>
                    <a:pt x="6900" y="3614"/>
                    <a:pt x="6711" y="3614"/>
                  </a:cubicBezTo>
                  <a:cubicBezTo>
                    <a:pt x="6522" y="3614"/>
                    <a:pt x="6365" y="3457"/>
                    <a:pt x="6365" y="3268"/>
                  </a:cubicBezTo>
                  <a:cubicBezTo>
                    <a:pt x="6365" y="3047"/>
                    <a:pt x="6522" y="2890"/>
                    <a:pt x="6711" y="2890"/>
                  </a:cubicBezTo>
                  <a:close/>
                  <a:moveTo>
                    <a:pt x="2066" y="0"/>
                  </a:moveTo>
                  <a:cubicBezTo>
                    <a:pt x="1647" y="0"/>
                    <a:pt x="1224" y="147"/>
                    <a:pt x="883" y="464"/>
                  </a:cubicBezTo>
                  <a:cubicBezTo>
                    <a:pt x="316" y="999"/>
                    <a:pt x="1" y="1724"/>
                    <a:pt x="1" y="2543"/>
                  </a:cubicBezTo>
                  <a:cubicBezTo>
                    <a:pt x="1" y="4528"/>
                    <a:pt x="1765" y="8308"/>
                    <a:pt x="4285" y="8655"/>
                  </a:cubicBezTo>
                  <a:lnTo>
                    <a:pt x="4285" y="6985"/>
                  </a:lnTo>
                  <a:lnTo>
                    <a:pt x="3372" y="6103"/>
                  </a:lnTo>
                  <a:lnTo>
                    <a:pt x="3340" y="6040"/>
                  </a:lnTo>
                  <a:cubicBezTo>
                    <a:pt x="3246" y="5977"/>
                    <a:pt x="3214" y="5883"/>
                    <a:pt x="3214" y="5820"/>
                  </a:cubicBezTo>
                  <a:cubicBezTo>
                    <a:pt x="3214" y="5032"/>
                    <a:pt x="3844" y="4402"/>
                    <a:pt x="4632" y="4402"/>
                  </a:cubicBezTo>
                  <a:cubicBezTo>
                    <a:pt x="5420" y="4402"/>
                    <a:pt x="6050" y="5032"/>
                    <a:pt x="6050" y="5820"/>
                  </a:cubicBezTo>
                  <a:cubicBezTo>
                    <a:pt x="6050" y="5883"/>
                    <a:pt x="6018" y="6009"/>
                    <a:pt x="5924" y="6040"/>
                  </a:cubicBezTo>
                  <a:lnTo>
                    <a:pt x="4947" y="6985"/>
                  </a:lnTo>
                  <a:lnTo>
                    <a:pt x="4947" y="8655"/>
                  </a:lnTo>
                  <a:cubicBezTo>
                    <a:pt x="7436" y="8340"/>
                    <a:pt x="9232" y="4559"/>
                    <a:pt x="9232" y="2543"/>
                  </a:cubicBezTo>
                  <a:cubicBezTo>
                    <a:pt x="9232" y="1724"/>
                    <a:pt x="8917" y="999"/>
                    <a:pt x="8349" y="464"/>
                  </a:cubicBezTo>
                  <a:cubicBezTo>
                    <a:pt x="7984" y="157"/>
                    <a:pt x="7553" y="14"/>
                    <a:pt x="7131" y="14"/>
                  </a:cubicBezTo>
                  <a:cubicBezTo>
                    <a:pt x="6425" y="14"/>
                    <a:pt x="5747" y="415"/>
                    <a:pt x="5451" y="1125"/>
                  </a:cubicBezTo>
                  <a:lnTo>
                    <a:pt x="5230" y="1755"/>
                  </a:lnTo>
                  <a:cubicBezTo>
                    <a:pt x="5104" y="2039"/>
                    <a:pt x="4852" y="2197"/>
                    <a:pt x="4600" y="2197"/>
                  </a:cubicBezTo>
                  <a:cubicBezTo>
                    <a:pt x="4317" y="2197"/>
                    <a:pt x="4033" y="2039"/>
                    <a:pt x="3970" y="1755"/>
                  </a:cubicBezTo>
                  <a:lnTo>
                    <a:pt x="3718" y="1125"/>
                  </a:lnTo>
                  <a:cubicBezTo>
                    <a:pt x="3461" y="414"/>
                    <a:pt x="2771" y="0"/>
                    <a:pt x="2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63"/>
            <p:cNvSpPr/>
            <p:nvPr/>
          </p:nvSpPr>
          <p:spPr>
            <a:xfrm>
              <a:off x="-18231675" y="3333200"/>
              <a:ext cx="220575" cy="125650"/>
            </a:xfrm>
            <a:custGeom>
              <a:avLst/>
              <a:gdLst/>
              <a:ahLst/>
              <a:cxnLst/>
              <a:rect l="l" t="t" r="r" b="b"/>
              <a:pathLst>
                <a:path w="8823" h="5026" extrusionOk="0">
                  <a:moveTo>
                    <a:pt x="3088" y="1088"/>
                  </a:moveTo>
                  <a:cubicBezTo>
                    <a:pt x="3277" y="1088"/>
                    <a:pt x="3435" y="1245"/>
                    <a:pt x="3435" y="1434"/>
                  </a:cubicBezTo>
                  <a:lnTo>
                    <a:pt x="3435" y="2159"/>
                  </a:lnTo>
                  <a:cubicBezTo>
                    <a:pt x="3435" y="2348"/>
                    <a:pt x="3277" y="2506"/>
                    <a:pt x="3088" y="2506"/>
                  </a:cubicBezTo>
                  <a:cubicBezTo>
                    <a:pt x="2868" y="2506"/>
                    <a:pt x="2710" y="2348"/>
                    <a:pt x="2710" y="2159"/>
                  </a:cubicBezTo>
                  <a:lnTo>
                    <a:pt x="2710" y="1434"/>
                  </a:lnTo>
                  <a:cubicBezTo>
                    <a:pt x="2710" y="1245"/>
                    <a:pt x="2868" y="1088"/>
                    <a:pt x="3088" y="1088"/>
                  </a:cubicBezTo>
                  <a:close/>
                  <a:moveTo>
                    <a:pt x="5955" y="1088"/>
                  </a:moveTo>
                  <a:cubicBezTo>
                    <a:pt x="6144" y="1088"/>
                    <a:pt x="6302" y="1245"/>
                    <a:pt x="6302" y="1434"/>
                  </a:cubicBezTo>
                  <a:lnTo>
                    <a:pt x="6302" y="2159"/>
                  </a:lnTo>
                  <a:cubicBezTo>
                    <a:pt x="6302" y="2348"/>
                    <a:pt x="6144" y="2506"/>
                    <a:pt x="5955" y="2506"/>
                  </a:cubicBezTo>
                  <a:cubicBezTo>
                    <a:pt x="5735" y="2506"/>
                    <a:pt x="5577" y="2348"/>
                    <a:pt x="5577" y="2159"/>
                  </a:cubicBezTo>
                  <a:lnTo>
                    <a:pt x="5577" y="1434"/>
                  </a:lnTo>
                  <a:cubicBezTo>
                    <a:pt x="5577" y="1245"/>
                    <a:pt x="5735" y="1088"/>
                    <a:pt x="5955" y="1088"/>
                  </a:cubicBezTo>
                  <a:close/>
                  <a:moveTo>
                    <a:pt x="4537" y="1781"/>
                  </a:moveTo>
                  <a:cubicBezTo>
                    <a:pt x="4726" y="1781"/>
                    <a:pt x="4884" y="1938"/>
                    <a:pt x="4884" y="2159"/>
                  </a:cubicBezTo>
                  <a:lnTo>
                    <a:pt x="4884" y="2852"/>
                  </a:lnTo>
                  <a:cubicBezTo>
                    <a:pt x="4884" y="3041"/>
                    <a:pt x="4726" y="3199"/>
                    <a:pt x="4537" y="3199"/>
                  </a:cubicBezTo>
                  <a:cubicBezTo>
                    <a:pt x="4317" y="3199"/>
                    <a:pt x="4159" y="3041"/>
                    <a:pt x="4159" y="2852"/>
                  </a:cubicBezTo>
                  <a:lnTo>
                    <a:pt x="4159" y="2159"/>
                  </a:lnTo>
                  <a:cubicBezTo>
                    <a:pt x="4159" y="1938"/>
                    <a:pt x="4317" y="1781"/>
                    <a:pt x="4537" y="1781"/>
                  </a:cubicBezTo>
                  <a:close/>
                  <a:moveTo>
                    <a:pt x="4427" y="1"/>
                  </a:moveTo>
                  <a:cubicBezTo>
                    <a:pt x="4372" y="1"/>
                    <a:pt x="4317" y="17"/>
                    <a:pt x="4254" y="48"/>
                  </a:cubicBezTo>
                  <a:lnTo>
                    <a:pt x="3655" y="395"/>
                  </a:lnTo>
                  <a:lnTo>
                    <a:pt x="2994" y="237"/>
                  </a:lnTo>
                  <a:cubicBezTo>
                    <a:pt x="2964" y="230"/>
                    <a:pt x="2934" y="226"/>
                    <a:pt x="2905" y="226"/>
                  </a:cubicBezTo>
                  <a:cubicBezTo>
                    <a:pt x="2810" y="226"/>
                    <a:pt x="2719" y="267"/>
                    <a:pt x="2647" y="363"/>
                  </a:cubicBezTo>
                  <a:lnTo>
                    <a:pt x="2175" y="836"/>
                  </a:lnTo>
                  <a:lnTo>
                    <a:pt x="1481" y="867"/>
                  </a:lnTo>
                  <a:cubicBezTo>
                    <a:pt x="1387" y="867"/>
                    <a:pt x="1261" y="962"/>
                    <a:pt x="1166" y="1088"/>
                  </a:cubicBezTo>
                  <a:lnTo>
                    <a:pt x="851" y="1655"/>
                  </a:lnTo>
                  <a:cubicBezTo>
                    <a:pt x="599" y="1749"/>
                    <a:pt x="127" y="1875"/>
                    <a:pt x="1" y="2096"/>
                  </a:cubicBezTo>
                  <a:cubicBezTo>
                    <a:pt x="851" y="2159"/>
                    <a:pt x="1450" y="2380"/>
                    <a:pt x="1922" y="2821"/>
                  </a:cubicBezTo>
                  <a:cubicBezTo>
                    <a:pt x="2994" y="2821"/>
                    <a:pt x="3907" y="3451"/>
                    <a:pt x="4285" y="4396"/>
                  </a:cubicBezTo>
                  <a:lnTo>
                    <a:pt x="4537" y="5026"/>
                  </a:lnTo>
                  <a:lnTo>
                    <a:pt x="4726" y="4396"/>
                  </a:lnTo>
                  <a:cubicBezTo>
                    <a:pt x="5104" y="3451"/>
                    <a:pt x="6018" y="2821"/>
                    <a:pt x="7058" y="2821"/>
                  </a:cubicBezTo>
                  <a:cubicBezTo>
                    <a:pt x="7486" y="2421"/>
                    <a:pt x="7992" y="2150"/>
                    <a:pt x="8623" y="2150"/>
                  </a:cubicBezTo>
                  <a:cubicBezTo>
                    <a:pt x="8688" y="2150"/>
                    <a:pt x="8754" y="2153"/>
                    <a:pt x="8822" y="2159"/>
                  </a:cubicBezTo>
                  <a:cubicBezTo>
                    <a:pt x="8791" y="2033"/>
                    <a:pt x="8696" y="1938"/>
                    <a:pt x="8633" y="1907"/>
                  </a:cubicBezTo>
                  <a:lnTo>
                    <a:pt x="8003" y="1655"/>
                  </a:lnTo>
                  <a:lnTo>
                    <a:pt x="7688" y="1088"/>
                  </a:lnTo>
                  <a:cubicBezTo>
                    <a:pt x="7656" y="962"/>
                    <a:pt x="7530" y="867"/>
                    <a:pt x="7373" y="867"/>
                  </a:cubicBezTo>
                  <a:lnTo>
                    <a:pt x="6711" y="836"/>
                  </a:lnTo>
                  <a:lnTo>
                    <a:pt x="6239" y="363"/>
                  </a:lnTo>
                  <a:cubicBezTo>
                    <a:pt x="6144" y="300"/>
                    <a:pt x="5987" y="237"/>
                    <a:pt x="5861" y="237"/>
                  </a:cubicBezTo>
                  <a:lnTo>
                    <a:pt x="5199" y="395"/>
                  </a:lnTo>
                  <a:lnTo>
                    <a:pt x="4600" y="48"/>
                  </a:lnTo>
                  <a:cubicBezTo>
                    <a:pt x="4537" y="17"/>
                    <a:pt x="4482" y="1"/>
                    <a:pt x="4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5" name="Google Shape;8665;p63"/>
          <p:cNvGrpSpPr/>
          <p:nvPr/>
        </p:nvGrpSpPr>
        <p:grpSpPr>
          <a:xfrm>
            <a:off x="5200644" y="2244171"/>
            <a:ext cx="448180" cy="448143"/>
            <a:chOff x="-18270275" y="3710875"/>
            <a:chExt cx="303275" cy="303250"/>
          </a:xfrm>
        </p:grpSpPr>
        <p:sp>
          <p:nvSpPr>
            <p:cNvPr id="8666" name="Google Shape;8666;p63"/>
            <p:cNvSpPr/>
            <p:nvPr/>
          </p:nvSpPr>
          <p:spPr>
            <a:xfrm>
              <a:off x="-18240325" y="3896975"/>
              <a:ext cx="59875" cy="71475"/>
            </a:xfrm>
            <a:custGeom>
              <a:avLst/>
              <a:gdLst/>
              <a:ahLst/>
              <a:cxnLst/>
              <a:rect l="l" t="t" r="r" b="b"/>
              <a:pathLst>
                <a:path w="2395" h="2859" extrusionOk="0">
                  <a:moveTo>
                    <a:pt x="1520" y="0"/>
                  </a:moveTo>
                  <a:cubicBezTo>
                    <a:pt x="1300" y="0"/>
                    <a:pt x="1085" y="84"/>
                    <a:pt x="945" y="244"/>
                  </a:cubicBezTo>
                  <a:lnTo>
                    <a:pt x="0" y="1189"/>
                  </a:lnTo>
                  <a:cubicBezTo>
                    <a:pt x="725" y="1220"/>
                    <a:pt x="1418" y="1567"/>
                    <a:pt x="1827" y="2165"/>
                  </a:cubicBezTo>
                  <a:cubicBezTo>
                    <a:pt x="1827" y="2165"/>
                    <a:pt x="2048" y="2386"/>
                    <a:pt x="2395" y="2859"/>
                  </a:cubicBezTo>
                  <a:cubicBezTo>
                    <a:pt x="2395" y="2670"/>
                    <a:pt x="2363" y="2512"/>
                    <a:pt x="2363" y="2354"/>
                  </a:cubicBezTo>
                  <a:lnTo>
                    <a:pt x="2363" y="811"/>
                  </a:lnTo>
                  <a:cubicBezTo>
                    <a:pt x="2363" y="496"/>
                    <a:pt x="2205" y="244"/>
                    <a:pt x="1890" y="86"/>
                  </a:cubicBezTo>
                  <a:cubicBezTo>
                    <a:pt x="1775" y="28"/>
                    <a:pt x="1647" y="0"/>
                    <a:pt x="1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63"/>
            <p:cNvSpPr/>
            <p:nvPr/>
          </p:nvSpPr>
          <p:spPr>
            <a:xfrm>
              <a:off x="-18254500" y="3765100"/>
              <a:ext cx="267800" cy="249025"/>
            </a:xfrm>
            <a:custGeom>
              <a:avLst/>
              <a:gdLst/>
              <a:ahLst/>
              <a:cxnLst/>
              <a:rect l="l" t="t" r="r" b="b"/>
              <a:pathLst>
                <a:path w="10712" h="9961" extrusionOk="0">
                  <a:moveTo>
                    <a:pt x="2583" y="2880"/>
                  </a:moveTo>
                  <a:cubicBezTo>
                    <a:pt x="2670" y="2880"/>
                    <a:pt x="2757" y="2919"/>
                    <a:pt x="2835" y="2998"/>
                  </a:cubicBezTo>
                  <a:lnTo>
                    <a:pt x="3560" y="3691"/>
                  </a:lnTo>
                  <a:cubicBezTo>
                    <a:pt x="3718" y="3849"/>
                    <a:pt x="3718" y="4038"/>
                    <a:pt x="3560" y="4195"/>
                  </a:cubicBezTo>
                  <a:cubicBezTo>
                    <a:pt x="3466" y="4290"/>
                    <a:pt x="3403" y="4321"/>
                    <a:pt x="3308" y="4321"/>
                  </a:cubicBezTo>
                  <a:cubicBezTo>
                    <a:pt x="3245" y="4321"/>
                    <a:pt x="3119" y="4290"/>
                    <a:pt x="3088" y="4195"/>
                  </a:cubicBezTo>
                  <a:lnTo>
                    <a:pt x="2363" y="3502"/>
                  </a:lnTo>
                  <a:cubicBezTo>
                    <a:pt x="2174" y="3345"/>
                    <a:pt x="2174" y="3093"/>
                    <a:pt x="2331" y="2998"/>
                  </a:cubicBezTo>
                  <a:cubicBezTo>
                    <a:pt x="2410" y="2919"/>
                    <a:pt x="2497" y="2880"/>
                    <a:pt x="2583" y="2880"/>
                  </a:cubicBezTo>
                  <a:close/>
                  <a:moveTo>
                    <a:pt x="8286" y="2880"/>
                  </a:moveTo>
                  <a:cubicBezTo>
                    <a:pt x="8372" y="2880"/>
                    <a:pt x="8459" y="2919"/>
                    <a:pt x="8538" y="2998"/>
                  </a:cubicBezTo>
                  <a:cubicBezTo>
                    <a:pt x="8695" y="3156"/>
                    <a:pt x="8695" y="3345"/>
                    <a:pt x="8538" y="3502"/>
                  </a:cubicBezTo>
                  <a:lnTo>
                    <a:pt x="7845" y="4195"/>
                  </a:lnTo>
                  <a:cubicBezTo>
                    <a:pt x="7750" y="4290"/>
                    <a:pt x="7687" y="4321"/>
                    <a:pt x="7593" y="4321"/>
                  </a:cubicBezTo>
                  <a:cubicBezTo>
                    <a:pt x="7530" y="4321"/>
                    <a:pt x="7404" y="4290"/>
                    <a:pt x="7372" y="4195"/>
                  </a:cubicBezTo>
                  <a:cubicBezTo>
                    <a:pt x="7183" y="4038"/>
                    <a:pt x="7183" y="3817"/>
                    <a:pt x="7341" y="3691"/>
                  </a:cubicBezTo>
                  <a:lnTo>
                    <a:pt x="8034" y="2998"/>
                  </a:lnTo>
                  <a:cubicBezTo>
                    <a:pt x="8113" y="2919"/>
                    <a:pt x="8199" y="2880"/>
                    <a:pt x="8286" y="2880"/>
                  </a:cubicBezTo>
                  <a:close/>
                  <a:moveTo>
                    <a:pt x="5272" y="0"/>
                  </a:moveTo>
                  <a:cubicBezTo>
                    <a:pt x="3911" y="0"/>
                    <a:pt x="2618" y="504"/>
                    <a:pt x="1607" y="1486"/>
                  </a:cubicBezTo>
                  <a:cubicBezTo>
                    <a:pt x="567" y="2526"/>
                    <a:pt x="0" y="3849"/>
                    <a:pt x="0" y="5361"/>
                  </a:cubicBezTo>
                  <a:lnTo>
                    <a:pt x="0" y="5897"/>
                  </a:lnTo>
                  <a:lnTo>
                    <a:pt x="977" y="4983"/>
                  </a:lnTo>
                  <a:cubicBezTo>
                    <a:pt x="1267" y="4693"/>
                    <a:pt x="1651" y="4534"/>
                    <a:pt x="2044" y="4534"/>
                  </a:cubicBezTo>
                  <a:cubicBezTo>
                    <a:pt x="2291" y="4534"/>
                    <a:pt x="2541" y="4597"/>
                    <a:pt x="2772" y="4731"/>
                  </a:cubicBezTo>
                  <a:cubicBezTo>
                    <a:pt x="3277" y="4983"/>
                    <a:pt x="3623" y="5519"/>
                    <a:pt x="3623" y="6086"/>
                  </a:cubicBezTo>
                  <a:lnTo>
                    <a:pt x="3623" y="7629"/>
                  </a:lnTo>
                  <a:cubicBezTo>
                    <a:pt x="3623" y="8575"/>
                    <a:pt x="4190" y="9709"/>
                    <a:pt x="5041" y="9961"/>
                  </a:cubicBezTo>
                  <a:lnTo>
                    <a:pt x="5041" y="8701"/>
                  </a:lnTo>
                  <a:lnTo>
                    <a:pt x="4411" y="7913"/>
                  </a:lnTo>
                  <a:cubicBezTo>
                    <a:pt x="4379" y="7818"/>
                    <a:pt x="4348" y="7755"/>
                    <a:pt x="4348" y="7661"/>
                  </a:cubicBezTo>
                  <a:cubicBezTo>
                    <a:pt x="4348" y="7062"/>
                    <a:pt x="4820" y="6590"/>
                    <a:pt x="5387" y="6590"/>
                  </a:cubicBezTo>
                  <a:cubicBezTo>
                    <a:pt x="5986" y="6590"/>
                    <a:pt x="6459" y="7062"/>
                    <a:pt x="6459" y="7661"/>
                  </a:cubicBezTo>
                  <a:cubicBezTo>
                    <a:pt x="6459" y="7755"/>
                    <a:pt x="6427" y="7818"/>
                    <a:pt x="6396" y="7913"/>
                  </a:cubicBezTo>
                  <a:lnTo>
                    <a:pt x="5765" y="8701"/>
                  </a:lnTo>
                  <a:lnTo>
                    <a:pt x="5765" y="9961"/>
                  </a:lnTo>
                  <a:cubicBezTo>
                    <a:pt x="6616" y="9709"/>
                    <a:pt x="7183" y="8575"/>
                    <a:pt x="7183" y="7629"/>
                  </a:cubicBezTo>
                  <a:lnTo>
                    <a:pt x="7183" y="6086"/>
                  </a:lnTo>
                  <a:cubicBezTo>
                    <a:pt x="7183" y="5519"/>
                    <a:pt x="7498" y="4983"/>
                    <a:pt x="8034" y="4731"/>
                  </a:cubicBezTo>
                  <a:cubicBezTo>
                    <a:pt x="8265" y="4597"/>
                    <a:pt x="8511" y="4534"/>
                    <a:pt x="8752" y="4534"/>
                  </a:cubicBezTo>
                  <a:cubicBezTo>
                    <a:pt x="9135" y="4534"/>
                    <a:pt x="9508" y="4693"/>
                    <a:pt x="9798" y="4983"/>
                  </a:cubicBezTo>
                  <a:lnTo>
                    <a:pt x="10712" y="5897"/>
                  </a:lnTo>
                  <a:lnTo>
                    <a:pt x="10712" y="5550"/>
                  </a:lnTo>
                  <a:cubicBezTo>
                    <a:pt x="10712" y="2557"/>
                    <a:pt x="8380" y="68"/>
                    <a:pt x="5513" y="5"/>
                  </a:cubicBezTo>
                  <a:cubicBezTo>
                    <a:pt x="5433" y="2"/>
                    <a:pt x="5352" y="0"/>
                    <a:pt x="52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63"/>
            <p:cNvSpPr/>
            <p:nvPr/>
          </p:nvSpPr>
          <p:spPr>
            <a:xfrm>
              <a:off x="-18057600" y="3896625"/>
              <a:ext cx="61450" cy="71825"/>
            </a:xfrm>
            <a:custGeom>
              <a:avLst/>
              <a:gdLst/>
              <a:ahLst/>
              <a:cxnLst/>
              <a:rect l="l" t="t" r="r" b="b"/>
              <a:pathLst>
                <a:path w="2458" h="2873" extrusionOk="0">
                  <a:moveTo>
                    <a:pt x="885" y="0"/>
                  </a:moveTo>
                  <a:cubicBezTo>
                    <a:pt x="760" y="0"/>
                    <a:pt x="630" y="32"/>
                    <a:pt x="504" y="100"/>
                  </a:cubicBezTo>
                  <a:cubicBezTo>
                    <a:pt x="252" y="258"/>
                    <a:pt x="32" y="510"/>
                    <a:pt x="32" y="825"/>
                  </a:cubicBezTo>
                  <a:lnTo>
                    <a:pt x="32" y="2368"/>
                  </a:lnTo>
                  <a:cubicBezTo>
                    <a:pt x="32" y="2526"/>
                    <a:pt x="32" y="2684"/>
                    <a:pt x="0" y="2873"/>
                  </a:cubicBezTo>
                  <a:lnTo>
                    <a:pt x="32" y="2841"/>
                  </a:lnTo>
                  <a:lnTo>
                    <a:pt x="567" y="2179"/>
                  </a:lnTo>
                  <a:cubicBezTo>
                    <a:pt x="630" y="2053"/>
                    <a:pt x="725" y="1959"/>
                    <a:pt x="819" y="1864"/>
                  </a:cubicBezTo>
                  <a:cubicBezTo>
                    <a:pt x="1260" y="1455"/>
                    <a:pt x="1828" y="1171"/>
                    <a:pt x="2458" y="1171"/>
                  </a:cubicBezTo>
                  <a:lnTo>
                    <a:pt x="1450" y="258"/>
                  </a:lnTo>
                  <a:cubicBezTo>
                    <a:pt x="1309" y="97"/>
                    <a:pt x="1104" y="0"/>
                    <a:pt x="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63"/>
            <p:cNvSpPr/>
            <p:nvPr/>
          </p:nvSpPr>
          <p:spPr>
            <a:xfrm>
              <a:off x="-18127700" y="3949125"/>
              <a:ext cx="18125" cy="16975"/>
            </a:xfrm>
            <a:custGeom>
              <a:avLst/>
              <a:gdLst/>
              <a:ahLst/>
              <a:cxnLst/>
              <a:rect l="l" t="t" r="r" b="b"/>
              <a:pathLst>
                <a:path w="725" h="679" extrusionOk="0">
                  <a:moveTo>
                    <a:pt x="351" y="1"/>
                  </a:moveTo>
                  <a:cubicBezTo>
                    <a:pt x="197" y="1"/>
                    <a:pt x="48" y="79"/>
                    <a:pt x="0" y="237"/>
                  </a:cubicBezTo>
                  <a:lnTo>
                    <a:pt x="378" y="678"/>
                  </a:lnTo>
                  <a:lnTo>
                    <a:pt x="725" y="237"/>
                  </a:lnTo>
                  <a:cubicBezTo>
                    <a:pt x="662" y="79"/>
                    <a:pt x="504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63"/>
            <p:cNvSpPr/>
            <p:nvPr/>
          </p:nvSpPr>
          <p:spPr>
            <a:xfrm>
              <a:off x="-18270275" y="3710875"/>
              <a:ext cx="107150" cy="98475"/>
            </a:xfrm>
            <a:custGeom>
              <a:avLst/>
              <a:gdLst/>
              <a:ahLst/>
              <a:cxnLst/>
              <a:rect l="l" t="t" r="r" b="b"/>
              <a:pathLst>
                <a:path w="4286" h="3939" extrusionOk="0">
                  <a:moveTo>
                    <a:pt x="347" y="0"/>
                  </a:moveTo>
                  <a:cubicBezTo>
                    <a:pt x="158" y="0"/>
                    <a:pt x="32" y="189"/>
                    <a:pt x="32" y="379"/>
                  </a:cubicBezTo>
                  <a:lnTo>
                    <a:pt x="1" y="1103"/>
                  </a:lnTo>
                  <a:cubicBezTo>
                    <a:pt x="1" y="2174"/>
                    <a:pt x="474" y="3214"/>
                    <a:pt x="1230" y="3939"/>
                  </a:cubicBezTo>
                  <a:cubicBezTo>
                    <a:pt x="1387" y="3655"/>
                    <a:pt x="1576" y="3403"/>
                    <a:pt x="1860" y="3182"/>
                  </a:cubicBezTo>
                  <a:cubicBezTo>
                    <a:pt x="2553" y="2521"/>
                    <a:pt x="3403" y="2017"/>
                    <a:pt x="4286" y="1733"/>
                  </a:cubicBezTo>
                  <a:cubicBezTo>
                    <a:pt x="3593" y="694"/>
                    <a:pt x="2364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63"/>
            <p:cNvSpPr/>
            <p:nvPr/>
          </p:nvSpPr>
          <p:spPr>
            <a:xfrm>
              <a:off x="-18074925" y="3710875"/>
              <a:ext cx="107925" cy="99275"/>
            </a:xfrm>
            <a:custGeom>
              <a:avLst/>
              <a:gdLst/>
              <a:ahLst/>
              <a:cxnLst/>
              <a:rect l="l" t="t" r="r" b="b"/>
              <a:pathLst>
                <a:path w="4317" h="3971" extrusionOk="0">
                  <a:moveTo>
                    <a:pt x="3245" y="0"/>
                  </a:moveTo>
                  <a:cubicBezTo>
                    <a:pt x="1953" y="0"/>
                    <a:pt x="725" y="662"/>
                    <a:pt x="0" y="1733"/>
                  </a:cubicBezTo>
                  <a:cubicBezTo>
                    <a:pt x="1197" y="2111"/>
                    <a:pt x="2269" y="2899"/>
                    <a:pt x="3056" y="3970"/>
                  </a:cubicBezTo>
                  <a:cubicBezTo>
                    <a:pt x="3844" y="3214"/>
                    <a:pt x="4316" y="2206"/>
                    <a:pt x="4316" y="1103"/>
                  </a:cubicBezTo>
                  <a:lnTo>
                    <a:pt x="4316" y="379"/>
                  </a:lnTo>
                  <a:cubicBezTo>
                    <a:pt x="4316" y="189"/>
                    <a:pt x="4159" y="0"/>
                    <a:pt x="39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2" name="Google Shape;8672;p63"/>
          <p:cNvGrpSpPr/>
          <p:nvPr/>
        </p:nvGrpSpPr>
        <p:grpSpPr>
          <a:xfrm>
            <a:off x="5254196" y="2797422"/>
            <a:ext cx="341076" cy="448180"/>
            <a:chOff x="-18234025" y="4084200"/>
            <a:chExt cx="230800" cy="303275"/>
          </a:xfrm>
        </p:grpSpPr>
        <p:sp>
          <p:nvSpPr>
            <p:cNvPr id="8673" name="Google Shape;8673;p63"/>
            <p:cNvSpPr/>
            <p:nvPr/>
          </p:nvSpPr>
          <p:spPr>
            <a:xfrm>
              <a:off x="-18234025" y="4246450"/>
              <a:ext cx="230800" cy="141025"/>
            </a:xfrm>
            <a:custGeom>
              <a:avLst/>
              <a:gdLst/>
              <a:ahLst/>
              <a:cxnLst/>
              <a:rect l="l" t="t" r="r" b="b"/>
              <a:pathLst>
                <a:path w="9232" h="5641" extrusionOk="0">
                  <a:moveTo>
                    <a:pt x="1796" y="1"/>
                  </a:moveTo>
                  <a:lnTo>
                    <a:pt x="0" y="851"/>
                  </a:lnTo>
                  <a:cubicBezTo>
                    <a:pt x="221" y="3687"/>
                    <a:pt x="2048" y="5640"/>
                    <a:pt x="4631" y="5640"/>
                  </a:cubicBezTo>
                  <a:cubicBezTo>
                    <a:pt x="7183" y="5640"/>
                    <a:pt x="9042" y="3687"/>
                    <a:pt x="9231" y="851"/>
                  </a:cubicBezTo>
                  <a:lnTo>
                    <a:pt x="7467" y="1"/>
                  </a:lnTo>
                  <a:lnTo>
                    <a:pt x="6207" y="631"/>
                  </a:lnTo>
                  <a:cubicBezTo>
                    <a:pt x="6144" y="647"/>
                    <a:pt x="6081" y="654"/>
                    <a:pt x="6025" y="654"/>
                  </a:cubicBezTo>
                  <a:cubicBezTo>
                    <a:pt x="5970" y="654"/>
                    <a:pt x="5923" y="647"/>
                    <a:pt x="5892" y="631"/>
                  </a:cubicBezTo>
                  <a:lnTo>
                    <a:pt x="4631" y="1"/>
                  </a:lnTo>
                  <a:lnTo>
                    <a:pt x="3371" y="631"/>
                  </a:lnTo>
                  <a:cubicBezTo>
                    <a:pt x="3308" y="647"/>
                    <a:pt x="3245" y="654"/>
                    <a:pt x="3190" y="654"/>
                  </a:cubicBezTo>
                  <a:cubicBezTo>
                    <a:pt x="3135" y="654"/>
                    <a:pt x="3088" y="647"/>
                    <a:pt x="3056" y="631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63"/>
            <p:cNvSpPr/>
            <p:nvPr/>
          </p:nvSpPr>
          <p:spPr>
            <a:xfrm>
              <a:off x="-18200175" y="4156675"/>
              <a:ext cx="161500" cy="87450"/>
            </a:xfrm>
            <a:custGeom>
              <a:avLst/>
              <a:gdLst/>
              <a:ahLst/>
              <a:cxnLst/>
              <a:rect l="l" t="t" r="r" b="b"/>
              <a:pathLst>
                <a:path w="6460" h="3498" extrusionOk="0">
                  <a:moveTo>
                    <a:pt x="2206" y="1040"/>
                  </a:moveTo>
                  <a:cubicBezTo>
                    <a:pt x="2395" y="1040"/>
                    <a:pt x="2553" y="1197"/>
                    <a:pt x="2553" y="1386"/>
                  </a:cubicBezTo>
                  <a:cubicBezTo>
                    <a:pt x="2553" y="1575"/>
                    <a:pt x="2395" y="1733"/>
                    <a:pt x="2206" y="1733"/>
                  </a:cubicBezTo>
                  <a:cubicBezTo>
                    <a:pt x="2017" y="1733"/>
                    <a:pt x="1860" y="1575"/>
                    <a:pt x="1860" y="1386"/>
                  </a:cubicBezTo>
                  <a:cubicBezTo>
                    <a:pt x="1860" y="1197"/>
                    <a:pt x="2017" y="1040"/>
                    <a:pt x="2206" y="1040"/>
                  </a:cubicBezTo>
                  <a:close/>
                  <a:moveTo>
                    <a:pt x="4317" y="1040"/>
                  </a:moveTo>
                  <a:cubicBezTo>
                    <a:pt x="4538" y="1040"/>
                    <a:pt x="4695" y="1197"/>
                    <a:pt x="4695" y="1386"/>
                  </a:cubicBezTo>
                  <a:cubicBezTo>
                    <a:pt x="4695" y="1575"/>
                    <a:pt x="4538" y="1733"/>
                    <a:pt x="4317" y="1733"/>
                  </a:cubicBezTo>
                  <a:cubicBezTo>
                    <a:pt x="4128" y="1733"/>
                    <a:pt x="3971" y="1575"/>
                    <a:pt x="3971" y="1386"/>
                  </a:cubicBezTo>
                  <a:cubicBezTo>
                    <a:pt x="3971" y="1197"/>
                    <a:pt x="4128" y="1040"/>
                    <a:pt x="4317" y="1040"/>
                  </a:cubicBezTo>
                  <a:close/>
                  <a:moveTo>
                    <a:pt x="1765" y="0"/>
                  </a:moveTo>
                  <a:lnTo>
                    <a:pt x="284" y="504"/>
                  </a:lnTo>
                  <a:cubicBezTo>
                    <a:pt x="127" y="914"/>
                    <a:pt x="1" y="1355"/>
                    <a:pt x="1" y="1764"/>
                  </a:cubicBezTo>
                  <a:cubicBezTo>
                    <a:pt x="1" y="2174"/>
                    <a:pt x="64" y="2521"/>
                    <a:pt x="190" y="2867"/>
                  </a:cubicBezTo>
                  <a:cubicBezTo>
                    <a:pt x="253" y="2851"/>
                    <a:pt x="300" y="2843"/>
                    <a:pt x="347" y="2843"/>
                  </a:cubicBezTo>
                  <a:cubicBezTo>
                    <a:pt x="395" y="2843"/>
                    <a:pt x="442" y="2851"/>
                    <a:pt x="505" y="2867"/>
                  </a:cubicBezTo>
                  <a:lnTo>
                    <a:pt x="1765" y="3497"/>
                  </a:lnTo>
                  <a:lnTo>
                    <a:pt x="2836" y="2962"/>
                  </a:lnTo>
                  <a:lnTo>
                    <a:pt x="2836" y="2458"/>
                  </a:lnTo>
                  <a:cubicBezTo>
                    <a:pt x="2836" y="2237"/>
                    <a:pt x="2994" y="2079"/>
                    <a:pt x="3183" y="2079"/>
                  </a:cubicBezTo>
                  <a:cubicBezTo>
                    <a:pt x="3403" y="2079"/>
                    <a:pt x="3561" y="2237"/>
                    <a:pt x="3561" y="2458"/>
                  </a:cubicBezTo>
                  <a:lnTo>
                    <a:pt x="3561" y="2962"/>
                  </a:lnTo>
                  <a:lnTo>
                    <a:pt x="4695" y="3497"/>
                  </a:lnTo>
                  <a:lnTo>
                    <a:pt x="5955" y="2867"/>
                  </a:lnTo>
                  <a:cubicBezTo>
                    <a:pt x="6003" y="2851"/>
                    <a:pt x="6050" y="2843"/>
                    <a:pt x="6101" y="2843"/>
                  </a:cubicBezTo>
                  <a:cubicBezTo>
                    <a:pt x="6152" y="2843"/>
                    <a:pt x="6207" y="2851"/>
                    <a:pt x="6270" y="2867"/>
                  </a:cubicBezTo>
                  <a:cubicBezTo>
                    <a:pt x="6365" y="2521"/>
                    <a:pt x="6459" y="2174"/>
                    <a:pt x="6459" y="1764"/>
                  </a:cubicBezTo>
                  <a:cubicBezTo>
                    <a:pt x="6459" y="1323"/>
                    <a:pt x="6365" y="914"/>
                    <a:pt x="6176" y="504"/>
                  </a:cubicBezTo>
                  <a:lnTo>
                    <a:pt x="4695" y="0"/>
                  </a:lnTo>
                  <a:lnTo>
                    <a:pt x="3372" y="630"/>
                  </a:lnTo>
                  <a:cubicBezTo>
                    <a:pt x="3325" y="646"/>
                    <a:pt x="3270" y="654"/>
                    <a:pt x="3214" y="654"/>
                  </a:cubicBezTo>
                  <a:cubicBezTo>
                    <a:pt x="3159" y="654"/>
                    <a:pt x="3104" y="646"/>
                    <a:pt x="3057" y="630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63"/>
            <p:cNvSpPr/>
            <p:nvPr/>
          </p:nvSpPr>
          <p:spPr>
            <a:xfrm>
              <a:off x="-18211200" y="4084200"/>
              <a:ext cx="185125" cy="71700"/>
            </a:xfrm>
            <a:custGeom>
              <a:avLst/>
              <a:gdLst/>
              <a:ahLst/>
              <a:cxnLst/>
              <a:rect l="l" t="t" r="r" b="b"/>
              <a:pathLst>
                <a:path w="7405" h="2868" extrusionOk="0">
                  <a:moveTo>
                    <a:pt x="3718" y="1"/>
                  </a:moveTo>
                  <a:cubicBezTo>
                    <a:pt x="2301" y="1"/>
                    <a:pt x="914" y="1040"/>
                    <a:pt x="1" y="2868"/>
                  </a:cubicBezTo>
                  <a:lnTo>
                    <a:pt x="2175" y="2143"/>
                  </a:lnTo>
                  <a:cubicBezTo>
                    <a:pt x="2206" y="2127"/>
                    <a:pt x="2246" y="2119"/>
                    <a:pt x="2293" y="2119"/>
                  </a:cubicBezTo>
                  <a:cubicBezTo>
                    <a:pt x="2340" y="2119"/>
                    <a:pt x="2395" y="2127"/>
                    <a:pt x="2458" y="2143"/>
                  </a:cubicBezTo>
                  <a:lnTo>
                    <a:pt x="3718" y="2773"/>
                  </a:lnTo>
                  <a:lnTo>
                    <a:pt x="4979" y="2143"/>
                  </a:lnTo>
                  <a:cubicBezTo>
                    <a:pt x="5010" y="2127"/>
                    <a:pt x="5057" y="2119"/>
                    <a:pt x="5105" y="2119"/>
                  </a:cubicBezTo>
                  <a:cubicBezTo>
                    <a:pt x="5152" y="2119"/>
                    <a:pt x="5199" y="2127"/>
                    <a:pt x="5231" y="2143"/>
                  </a:cubicBezTo>
                  <a:lnTo>
                    <a:pt x="7404" y="2868"/>
                  </a:lnTo>
                  <a:cubicBezTo>
                    <a:pt x="6491" y="1040"/>
                    <a:pt x="513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6" name="Google Shape;8676;p63"/>
          <p:cNvGrpSpPr/>
          <p:nvPr/>
        </p:nvGrpSpPr>
        <p:grpSpPr>
          <a:xfrm>
            <a:off x="2366751" y="3341641"/>
            <a:ext cx="449325" cy="450470"/>
            <a:chOff x="-16419350" y="3308400"/>
            <a:chExt cx="304050" cy="304825"/>
          </a:xfrm>
        </p:grpSpPr>
        <p:sp>
          <p:nvSpPr>
            <p:cNvPr id="8677" name="Google Shape;8677;p63"/>
            <p:cNvSpPr/>
            <p:nvPr/>
          </p:nvSpPr>
          <p:spPr>
            <a:xfrm>
              <a:off x="-16222450" y="3344625"/>
              <a:ext cx="53600" cy="67775"/>
            </a:xfrm>
            <a:custGeom>
              <a:avLst/>
              <a:gdLst/>
              <a:ahLst/>
              <a:cxnLst/>
              <a:rect l="l" t="t" r="r" b="b"/>
              <a:pathLst>
                <a:path w="2144" h="2711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76"/>
                    <a:pt x="284" y="1954"/>
                    <a:pt x="725" y="2112"/>
                  </a:cubicBezTo>
                  <a:lnTo>
                    <a:pt x="725" y="2710"/>
                  </a:lnTo>
                  <a:cubicBezTo>
                    <a:pt x="946" y="2584"/>
                    <a:pt x="1198" y="2521"/>
                    <a:pt x="1419" y="2427"/>
                  </a:cubicBezTo>
                  <a:lnTo>
                    <a:pt x="1419" y="2080"/>
                  </a:lnTo>
                  <a:cubicBezTo>
                    <a:pt x="1860" y="1923"/>
                    <a:pt x="2143" y="1544"/>
                    <a:pt x="2143" y="1072"/>
                  </a:cubicBezTo>
                  <a:cubicBezTo>
                    <a:pt x="2143" y="473"/>
                    <a:pt x="167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63"/>
            <p:cNvSpPr/>
            <p:nvPr/>
          </p:nvSpPr>
          <p:spPr>
            <a:xfrm>
              <a:off x="-16365000" y="3346200"/>
              <a:ext cx="52800" cy="66975"/>
            </a:xfrm>
            <a:custGeom>
              <a:avLst/>
              <a:gdLst/>
              <a:ahLst/>
              <a:cxnLst/>
              <a:rect l="l" t="t" r="r" b="b"/>
              <a:pathLst>
                <a:path w="2112" h="2679" extrusionOk="0">
                  <a:moveTo>
                    <a:pt x="1072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13"/>
                    <a:pt x="284" y="1891"/>
                    <a:pt x="694" y="2049"/>
                  </a:cubicBezTo>
                  <a:lnTo>
                    <a:pt x="694" y="2395"/>
                  </a:lnTo>
                  <a:cubicBezTo>
                    <a:pt x="946" y="2490"/>
                    <a:pt x="1166" y="2553"/>
                    <a:pt x="1418" y="2679"/>
                  </a:cubicBezTo>
                  <a:lnTo>
                    <a:pt x="1418" y="2080"/>
                  </a:lnTo>
                  <a:cubicBezTo>
                    <a:pt x="1859" y="1923"/>
                    <a:pt x="2111" y="1544"/>
                    <a:pt x="2111" y="1072"/>
                  </a:cubicBezTo>
                  <a:cubicBezTo>
                    <a:pt x="2111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63"/>
            <p:cNvSpPr/>
            <p:nvPr/>
          </p:nvSpPr>
          <p:spPr>
            <a:xfrm>
              <a:off x="-16419350" y="3417100"/>
              <a:ext cx="142575" cy="160700"/>
            </a:xfrm>
            <a:custGeom>
              <a:avLst/>
              <a:gdLst/>
              <a:ahLst/>
              <a:cxnLst/>
              <a:rect l="l" t="t" r="r" b="b"/>
              <a:pathLst>
                <a:path w="5703" h="642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4033"/>
                    <a:pt x="2395" y="6427"/>
                    <a:pt x="5356" y="6427"/>
                  </a:cubicBezTo>
                  <a:lnTo>
                    <a:pt x="5703" y="6427"/>
                  </a:lnTo>
                  <a:lnTo>
                    <a:pt x="5703" y="4001"/>
                  </a:lnTo>
                  <a:cubicBezTo>
                    <a:pt x="5703" y="2773"/>
                    <a:pt x="5073" y="1575"/>
                    <a:pt x="4065" y="914"/>
                  </a:cubicBezTo>
                  <a:cubicBezTo>
                    <a:pt x="3277" y="378"/>
                    <a:pt x="2206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63"/>
            <p:cNvSpPr/>
            <p:nvPr/>
          </p:nvSpPr>
          <p:spPr>
            <a:xfrm>
              <a:off x="-16258675" y="3417100"/>
              <a:ext cx="143375" cy="161475"/>
            </a:xfrm>
            <a:custGeom>
              <a:avLst/>
              <a:gdLst/>
              <a:ahLst/>
              <a:cxnLst/>
              <a:rect l="l" t="t" r="r" b="b"/>
              <a:pathLst>
                <a:path w="5735" h="6459" extrusionOk="0">
                  <a:moveTo>
                    <a:pt x="4632" y="0"/>
                  </a:moveTo>
                  <a:cubicBezTo>
                    <a:pt x="3529" y="0"/>
                    <a:pt x="2521" y="347"/>
                    <a:pt x="1702" y="914"/>
                  </a:cubicBezTo>
                  <a:cubicBezTo>
                    <a:pt x="631" y="1575"/>
                    <a:pt x="1" y="2773"/>
                    <a:pt x="1" y="4033"/>
                  </a:cubicBezTo>
                  <a:lnTo>
                    <a:pt x="1" y="6459"/>
                  </a:lnTo>
                  <a:lnTo>
                    <a:pt x="347" y="6459"/>
                  </a:lnTo>
                  <a:cubicBezTo>
                    <a:pt x="3309" y="6459"/>
                    <a:pt x="5703" y="4064"/>
                    <a:pt x="5703" y="1103"/>
                  </a:cubicBezTo>
                  <a:lnTo>
                    <a:pt x="5703" y="410"/>
                  </a:lnTo>
                  <a:cubicBezTo>
                    <a:pt x="5735" y="158"/>
                    <a:pt x="5577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63"/>
            <p:cNvSpPr/>
            <p:nvPr/>
          </p:nvSpPr>
          <p:spPr>
            <a:xfrm>
              <a:off x="-16310650" y="3308400"/>
              <a:ext cx="86650" cy="155975"/>
            </a:xfrm>
            <a:custGeom>
              <a:avLst/>
              <a:gdLst/>
              <a:ahLst/>
              <a:cxnLst/>
              <a:rect l="l" t="t" r="r" b="b"/>
              <a:pathLst>
                <a:path w="3466" h="6239" extrusionOk="0">
                  <a:moveTo>
                    <a:pt x="1733" y="1"/>
                  </a:moveTo>
                  <a:cubicBezTo>
                    <a:pt x="1134" y="1"/>
                    <a:pt x="662" y="473"/>
                    <a:pt x="662" y="1040"/>
                  </a:cubicBezTo>
                  <a:cubicBezTo>
                    <a:pt x="662" y="1513"/>
                    <a:pt x="977" y="1922"/>
                    <a:pt x="1355" y="2080"/>
                  </a:cubicBezTo>
                  <a:lnTo>
                    <a:pt x="1355" y="3088"/>
                  </a:lnTo>
                  <a:cubicBezTo>
                    <a:pt x="1103" y="3340"/>
                    <a:pt x="504" y="3844"/>
                    <a:pt x="0" y="4600"/>
                  </a:cubicBezTo>
                  <a:cubicBezTo>
                    <a:pt x="662" y="5041"/>
                    <a:pt x="1260" y="5577"/>
                    <a:pt x="1733" y="6238"/>
                  </a:cubicBezTo>
                  <a:cubicBezTo>
                    <a:pt x="2206" y="5577"/>
                    <a:pt x="2773" y="5041"/>
                    <a:pt x="3466" y="4600"/>
                  </a:cubicBezTo>
                  <a:cubicBezTo>
                    <a:pt x="2930" y="3844"/>
                    <a:pt x="2363" y="3340"/>
                    <a:pt x="2080" y="3088"/>
                  </a:cubicBezTo>
                  <a:lnTo>
                    <a:pt x="2080" y="2080"/>
                  </a:lnTo>
                  <a:cubicBezTo>
                    <a:pt x="2521" y="1922"/>
                    <a:pt x="2773" y="1513"/>
                    <a:pt x="2773" y="1040"/>
                  </a:cubicBezTo>
                  <a:cubicBezTo>
                    <a:pt x="2773" y="473"/>
                    <a:pt x="230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63"/>
            <p:cNvSpPr/>
            <p:nvPr/>
          </p:nvSpPr>
          <p:spPr>
            <a:xfrm>
              <a:off x="-16327975" y="3589575"/>
              <a:ext cx="51200" cy="23650"/>
            </a:xfrm>
            <a:custGeom>
              <a:avLst/>
              <a:gdLst/>
              <a:ahLst/>
              <a:cxnLst/>
              <a:rect l="l" t="t" r="r" b="b"/>
              <a:pathLst>
                <a:path w="2048" h="946" extrusionOk="0">
                  <a:moveTo>
                    <a:pt x="0" y="1"/>
                  </a:moveTo>
                  <a:lnTo>
                    <a:pt x="0" y="1"/>
                  </a:lnTo>
                  <a:cubicBezTo>
                    <a:pt x="221" y="536"/>
                    <a:pt x="725" y="946"/>
                    <a:pt x="1355" y="946"/>
                  </a:cubicBezTo>
                  <a:lnTo>
                    <a:pt x="1481" y="946"/>
                  </a:lnTo>
                  <a:cubicBezTo>
                    <a:pt x="1827" y="914"/>
                    <a:pt x="2048" y="631"/>
                    <a:pt x="2048" y="316"/>
                  </a:cubicBezTo>
                  <a:lnTo>
                    <a:pt x="2048" y="253"/>
                  </a:lnTo>
                  <a:lnTo>
                    <a:pt x="1701" y="253"/>
                  </a:lnTo>
                  <a:cubicBezTo>
                    <a:pt x="1103" y="253"/>
                    <a:pt x="567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63"/>
            <p:cNvSpPr/>
            <p:nvPr/>
          </p:nvSpPr>
          <p:spPr>
            <a:xfrm>
              <a:off x="-16258675" y="3589575"/>
              <a:ext cx="51225" cy="23650"/>
            </a:xfrm>
            <a:custGeom>
              <a:avLst/>
              <a:gdLst/>
              <a:ahLst/>
              <a:cxnLst/>
              <a:rect l="l" t="t" r="r" b="b"/>
              <a:pathLst>
                <a:path w="2049" h="946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481" y="158"/>
                    <a:pt x="946" y="253"/>
                    <a:pt x="347" y="253"/>
                  </a:cubicBezTo>
                  <a:lnTo>
                    <a:pt x="1" y="253"/>
                  </a:lnTo>
                  <a:cubicBezTo>
                    <a:pt x="1" y="631"/>
                    <a:pt x="284" y="946"/>
                    <a:pt x="662" y="946"/>
                  </a:cubicBezTo>
                  <a:lnTo>
                    <a:pt x="694" y="946"/>
                  </a:lnTo>
                  <a:cubicBezTo>
                    <a:pt x="1324" y="946"/>
                    <a:pt x="1859" y="568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4" name="Google Shape;8684;p63"/>
          <p:cNvGrpSpPr/>
          <p:nvPr/>
        </p:nvGrpSpPr>
        <p:grpSpPr>
          <a:xfrm>
            <a:off x="4638306" y="3340423"/>
            <a:ext cx="395755" cy="452872"/>
            <a:chOff x="-16401225" y="3683275"/>
            <a:chExt cx="267800" cy="306450"/>
          </a:xfrm>
        </p:grpSpPr>
        <p:sp>
          <p:nvSpPr>
            <p:cNvPr id="8685" name="Google Shape;8685;p63"/>
            <p:cNvSpPr/>
            <p:nvPr/>
          </p:nvSpPr>
          <p:spPr>
            <a:xfrm>
              <a:off x="-16257875" y="3826650"/>
              <a:ext cx="70900" cy="72500"/>
            </a:xfrm>
            <a:custGeom>
              <a:avLst/>
              <a:gdLst/>
              <a:ahLst/>
              <a:cxnLst/>
              <a:rect l="l" t="t" r="r" b="b"/>
              <a:pathLst>
                <a:path w="2836" h="2900" extrusionOk="0">
                  <a:moveTo>
                    <a:pt x="567" y="1"/>
                  </a:moveTo>
                  <a:cubicBezTo>
                    <a:pt x="630" y="158"/>
                    <a:pt x="725" y="347"/>
                    <a:pt x="725" y="568"/>
                  </a:cubicBezTo>
                  <a:cubicBezTo>
                    <a:pt x="725" y="631"/>
                    <a:pt x="662" y="725"/>
                    <a:pt x="630" y="788"/>
                  </a:cubicBezTo>
                  <a:lnTo>
                    <a:pt x="0" y="1576"/>
                  </a:lnTo>
                  <a:cubicBezTo>
                    <a:pt x="32" y="2332"/>
                    <a:pt x="662" y="2899"/>
                    <a:pt x="1418" y="2899"/>
                  </a:cubicBezTo>
                  <a:cubicBezTo>
                    <a:pt x="2205" y="2899"/>
                    <a:pt x="2836" y="2269"/>
                    <a:pt x="2836" y="1481"/>
                  </a:cubicBezTo>
                  <a:cubicBezTo>
                    <a:pt x="2836" y="631"/>
                    <a:pt x="2205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63"/>
            <p:cNvSpPr/>
            <p:nvPr/>
          </p:nvSpPr>
          <p:spPr>
            <a:xfrm>
              <a:off x="-16275200" y="3832375"/>
              <a:ext cx="16550" cy="16350"/>
            </a:xfrm>
            <a:custGeom>
              <a:avLst/>
              <a:gdLst/>
              <a:ahLst/>
              <a:cxnLst/>
              <a:rect l="l" t="t" r="r" b="b"/>
              <a:pathLst>
                <a:path w="662" h="654" extrusionOk="0">
                  <a:moveTo>
                    <a:pt x="319" y="0"/>
                  </a:moveTo>
                  <a:cubicBezTo>
                    <a:pt x="173" y="0"/>
                    <a:pt x="32" y="71"/>
                    <a:pt x="0" y="213"/>
                  </a:cubicBezTo>
                  <a:lnTo>
                    <a:pt x="347" y="654"/>
                  </a:lnTo>
                  <a:lnTo>
                    <a:pt x="662" y="213"/>
                  </a:lnTo>
                  <a:cubicBezTo>
                    <a:pt x="614" y="71"/>
                    <a:pt x="465" y="0"/>
                    <a:pt x="3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63"/>
            <p:cNvSpPr/>
            <p:nvPr/>
          </p:nvSpPr>
          <p:spPr>
            <a:xfrm>
              <a:off x="-16347675" y="38258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cubicBezTo>
                    <a:pt x="1" y="2205"/>
                    <a:pt x="631" y="2836"/>
                    <a:pt x="1418" y="2836"/>
                  </a:cubicBezTo>
                  <a:cubicBezTo>
                    <a:pt x="2174" y="2836"/>
                    <a:pt x="2773" y="2237"/>
                    <a:pt x="2836" y="1544"/>
                  </a:cubicBezTo>
                  <a:lnTo>
                    <a:pt x="2206" y="788"/>
                  </a:lnTo>
                  <a:cubicBezTo>
                    <a:pt x="2174" y="725"/>
                    <a:pt x="2143" y="630"/>
                    <a:pt x="2143" y="536"/>
                  </a:cubicBezTo>
                  <a:cubicBezTo>
                    <a:pt x="2143" y="347"/>
                    <a:pt x="2174" y="158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63"/>
            <p:cNvSpPr/>
            <p:nvPr/>
          </p:nvSpPr>
          <p:spPr>
            <a:xfrm>
              <a:off x="-16338225" y="3907775"/>
              <a:ext cx="35475" cy="81950"/>
            </a:xfrm>
            <a:custGeom>
              <a:avLst/>
              <a:gdLst/>
              <a:ahLst/>
              <a:cxnLst/>
              <a:rect l="l" t="t" r="r" b="b"/>
              <a:pathLst>
                <a:path w="1419" h="3278" extrusionOk="0">
                  <a:moveTo>
                    <a:pt x="1" y="1"/>
                  </a:moveTo>
                  <a:lnTo>
                    <a:pt x="1" y="1796"/>
                  </a:lnTo>
                  <a:cubicBezTo>
                    <a:pt x="1" y="2206"/>
                    <a:pt x="158" y="2553"/>
                    <a:pt x="410" y="2836"/>
                  </a:cubicBezTo>
                  <a:cubicBezTo>
                    <a:pt x="694" y="3120"/>
                    <a:pt x="1040" y="3277"/>
                    <a:pt x="1418" y="3277"/>
                  </a:cubicBezTo>
                  <a:lnTo>
                    <a:pt x="1418" y="347"/>
                  </a:lnTo>
                  <a:cubicBezTo>
                    <a:pt x="1292" y="379"/>
                    <a:pt x="1166" y="379"/>
                    <a:pt x="1103" y="379"/>
                  </a:cubicBezTo>
                  <a:cubicBezTo>
                    <a:pt x="662" y="316"/>
                    <a:pt x="253" y="190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63"/>
            <p:cNvSpPr/>
            <p:nvPr/>
          </p:nvSpPr>
          <p:spPr>
            <a:xfrm>
              <a:off x="-16231900" y="3906200"/>
              <a:ext cx="35475" cy="81150"/>
            </a:xfrm>
            <a:custGeom>
              <a:avLst/>
              <a:gdLst/>
              <a:ahLst/>
              <a:cxnLst/>
              <a:rect l="l" t="t" r="r" b="b"/>
              <a:pathLst>
                <a:path w="1419" h="3246" extrusionOk="0">
                  <a:moveTo>
                    <a:pt x="1419" y="1"/>
                  </a:moveTo>
                  <a:cubicBezTo>
                    <a:pt x="1135" y="253"/>
                    <a:pt x="725" y="379"/>
                    <a:pt x="347" y="379"/>
                  </a:cubicBezTo>
                  <a:cubicBezTo>
                    <a:pt x="221" y="379"/>
                    <a:pt x="95" y="379"/>
                    <a:pt x="1" y="316"/>
                  </a:cubicBezTo>
                  <a:lnTo>
                    <a:pt x="1" y="3246"/>
                  </a:lnTo>
                  <a:cubicBezTo>
                    <a:pt x="788" y="3246"/>
                    <a:pt x="1419" y="2584"/>
                    <a:pt x="1419" y="1796"/>
                  </a:cubicBezTo>
                  <a:lnTo>
                    <a:pt x="14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63"/>
            <p:cNvSpPr/>
            <p:nvPr/>
          </p:nvSpPr>
          <p:spPr>
            <a:xfrm>
              <a:off x="-16285450" y="3891250"/>
              <a:ext cx="35475" cy="59875"/>
            </a:xfrm>
            <a:custGeom>
              <a:avLst/>
              <a:gdLst/>
              <a:ahLst/>
              <a:cxnLst/>
              <a:rect l="l" t="t" r="r" b="b"/>
              <a:pathLst>
                <a:path w="1419" h="2395" extrusionOk="0">
                  <a:moveTo>
                    <a:pt x="725" y="0"/>
                  </a:moveTo>
                  <a:cubicBezTo>
                    <a:pt x="505" y="252"/>
                    <a:pt x="284" y="504"/>
                    <a:pt x="0" y="662"/>
                  </a:cubicBezTo>
                  <a:lnTo>
                    <a:pt x="0" y="2268"/>
                  </a:lnTo>
                  <a:cubicBezTo>
                    <a:pt x="252" y="2363"/>
                    <a:pt x="473" y="2394"/>
                    <a:pt x="725" y="2394"/>
                  </a:cubicBezTo>
                  <a:cubicBezTo>
                    <a:pt x="946" y="2394"/>
                    <a:pt x="1198" y="2363"/>
                    <a:pt x="1418" y="2268"/>
                  </a:cubicBezTo>
                  <a:lnTo>
                    <a:pt x="1418" y="662"/>
                  </a:lnTo>
                  <a:cubicBezTo>
                    <a:pt x="1135" y="504"/>
                    <a:pt x="914" y="315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63"/>
            <p:cNvSpPr/>
            <p:nvPr/>
          </p:nvSpPr>
          <p:spPr>
            <a:xfrm>
              <a:off x="-16401225" y="3683275"/>
              <a:ext cx="267800" cy="249725"/>
            </a:xfrm>
            <a:custGeom>
              <a:avLst/>
              <a:gdLst/>
              <a:ahLst/>
              <a:cxnLst/>
              <a:rect l="l" t="t" r="r" b="b"/>
              <a:pathLst>
                <a:path w="10712" h="9989" extrusionOk="0">
                  <a:moveTo>
                    <a:pt x="3214" y="2900"/>
                  </a:moveTo>
                  <a:cubicBezTo>
                    <a:pt x="3403" y="2900"/>
                    <a:pt x="3560" y="3058"/>
                    <a:pt x="3560" y="3278"/>
                  </a:cubicBezTo>
                  <a:cubicBezTo>
                    <a:pt x="3560" y="3467"/>
                    <a:pt x="3403" y="3625"/>
                    <a:pt x="3214" y="3625"/>
                  </a:cubicBezTo>
                  <a:cubicBezTo>
                    <a:pt x="3025" y="3625"/>
                    <a:pt x="2867" y="3467"/>
                    <a:pt x="2867" y="3278"/>
                  </a:cubicBezTo>
                  <a:cubicBezTo>
                    <a:pt x="2867" y="3058"/>
                    <a:pt x="3025" y="2900"/>
                    <a:pt x="3214" y="2900"/>
                  </a:cubicBezTo>
                  <a:close/>
                  <a:moveTo>
                    <a:pt x="7498" y="2900"/>
                  </a:moveTo>
                  <a:cubicBezTo>
                    <a:pt x="7719" y="2900"/>
                    <a:pt x="7876" y="3058"/>
                    <a:pt x="7876" y="3278"/>
                  </a:cubicBezTo>
                  <a:cubicBezTo>
                    <a:pt x="7876" y="3467"/>
                    <a:pt x="7719" y="3625"/>
                    <a:pt x="7498" y="3625"/>
                  </a:cubicBezTo>
                  <a:cubicBezTo>
                    <a:pt x="7309" y="3625"/>
                    <a:pt x="7152" y="3467"/>
                    <a:pt x="7152" y="3278"/>
                  </a:cubicBezTo>
                  <a:cubicBezTo>
                    <a:pt x="7152" y="3058"/>
                    <a:pt x="7309" y="2900"/>
                    <a:pt x="7498" y="2900"/>
                  </a:cubicBezTo>
                  <a:close/>
                  <a:moveTo>
                    <a:pt x="5322" y="0"/>
                  </a:moveTo>
                  <a:cubicBezTo>
                    <a:pt x="5281" y="0"/>
                    <a:pt x="5240" y="1"/>
                    <a:pt x="5199" y="2"/>
                  </a:cubicBezTo>
                  <a:cubicBezTo>
                    <a:pt x="2300" y="65"/>
                    <a:pt x="0" y="2585"/>
                    <a:pt x="0" y="5578"/>
                  </a:cubicBezTo>
                  <a:lnTo>
                    <a:pt x="0" y="8225"/>
                  </a:lnTo>
                  <a:cubicBezTo>
                    <a:pt x="0" y="9201"/>
                    <a:pt x="788" y="9989"/>
                    <a:pt x="1764" y="9989"/>
                  </a:cubicBezTo>
                  <a:lnTo>
                    <a:pt x="1764" y="8319"/>
                  </a:lnTo>
                  <a:cubicBezTo>
                    <a:pt x="1512" y="7941"/>
                    <a:pt x="1418" y="7563"/>
                    <a:pt x="1418" y="7122"/>
                  </a:cubicBezTo>
                  <a:cubicBezTo>
                    <a:pt x="1418" y="5956"/>
                    <a:pt x="2363" y="5011"/>
                    <a:pt x="3529" y="5011"/>
                  </a:cubicBezTo>
                  <a:lnTo>
                    <a:pt x="7089" y="5011"/>
                  </a:lnTo>
                  <a:cubicBezTo>
                    <a:pt x="8255" y="5011"/>
                    <a:pt x="9200" y="5956"/>
                    <a:pt x="9200" y="7122"/>
                  </a:cubicBezTo>
                  <a:cubicBezTo>
                    <a:pt x="9200" y="7563"/>
                    <a:pt x="9074" y="7941"/>
                    <a:pt x="8853" y="8319"/>
                  </a:cubicBezTo>
                  <a:lnTo>
                    <a:pt x="8853" y="9989"/>
                  </a:lnTo>
                  <a:cubicBezTo>
                    <a:pt x="9830" y="9989"/>
                    <a:pt x="10617" y="9201"/>
                    <a:pt x="10617" y="8225"/>
                  </a:cubicBezTo>
                  <a:lnTo>
                    <a:pt x="10617" y="5389"/>
                  </a:lnTo>
                  <a:cubicBezTo>
                    <a:pt x="10712" y="3940"/>
                    <a:pt x="10113" y="2554"/>
                    <a:pt x="9074" y="1546"/>
                  </a:cubicBezTo>
                  <a:cubicBezTo>
                    <a:pt x="8063" y="535"/>
                    <a:pt x="6754" y="0"/>
                    <a:pt x="53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2" name="Google Shape;8692;p63"/>
          <p:cNvGrpSpPr/>
          <p:nvPr/>
        </p:nvGrpSpPr>
        <p:grpSpPr>
          <a:xfrm>
            <a:off x="8003755" y="2797062"/>
            <a:ext cx="450470" cy="448180"/>
            <a:chOff x="-16419350" y="4058200"/>
            <a:chExt cx="304825" cy="303275"/>
          </a:xfrm>
        </p:grpSpPr>
        <p:sp>
          <p:nvSpPr>
            <p:cNvPr id="8693" name="Google Shape;8693;p63"/>
            <p:cNvSpPr/>
            <p:nvPr/>
          </p:nvSpPr>
          <p:spPr>
            <a:xfrm>
              <a:off x="-16347675" y="42023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63"/>
            <p:cNvSpPr/>
            <p:nvPr/>
          </p:nvSpPr>
          <p:spPr>
            <a:xfrm>
              <a:off x="-16400450" y="4166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63"/>
            <p:cNvSpPr/>
            <p:nvPr/>
          </p:nvSpPr>
          <p:spPr>
            <a:xfrm>
              <a:off x="-16389425" y="4058200"/>
              <a:ext cx="220575" cy="106950"/>
            </a:xfrm>
            <a:custGeom>
              <a:avLst/>
              <a:gdLst/>
              <a:ahLst/>
              <a:cxnLst/>
              <a:rect l="l" t="t" r="r" b="b"/>
              <a:pathLst>
                <a:path w="8823" h="4278" extrusionOk="0">
                  <a:moveTo>
                    <a:pt x="6621" y="0"/>
                  </a:moveTo>
                  <a:cubicBezTo>
                    <a:pt x="6312" y="0"/>
                    <a:pt x="6008" y="97"/>
                    <a:pt x="5766" y="285"/>
                  </a:cubicBezTo>
                  <a:cubicBezTo>
                    <a:pt x="5703" y="348"/>
                    <a:pt x="5609" y="411"/>
                    <a:pt x="5546" y="474"/>
                  </a:cubicBezTo>
                  <a:cubicBezTo>
                    <a:pt x="5451" y="411"/>
                    <a:pt x="5388" y="316"/>
                    <a:pt x="5294" y="285"/>
                  </a:cubicBezTo>
                  <a:cubicBezTo>
                    <a:pt x="5057" y="111"/>
                    <a:pt x="4758" y="25"/>
                    <a:pt x="4459" y="25"/>
                  </a:cubicBezTo>
                  <a:cubicBezTo>
                    <a:pt x="4159" y="25"/>
                    <a:pt x="3860" y="111"/>
                    <a:pt x="3624" y="285"/>
                  </a:cubicBezTo>
                  <a:cubicBezTo>
                    <a:pt x="3529" y="348"/>
                    <a:pt x="3466" y="411"/>
                    <a:pt x="3372" y="474"/>
                  </a:cubicBezTo>
                  <a:cubicBezTo>
                    <a:pt x="3309" y="411"/>
                    <a:pt x="3214" y="316"/>
                    <a:pt x="3151" y="285"/>
                  </a:cubicBezTo>
                  <a:cubicBezTo>
                    <a:pt x="2915" y="101"/>
                    <a:pt x="2618" y="10"/>
                    <a:pt x="2316" y="10"/>
                  </a:cubicBezTo>
                  <a:cubicBezTo>
                    <a:pt x="1894" y="10"/>
                    <a:pt x="1460" y="188"/>
                    <a:pt x="1166" y="537"/>
                  </a:cubicBezTo>
                  <a:cubicBezTo>
                    <a:pt x="1103" y="631"/>
                    <a:pt x="1072" y="757"/>
                    <a:pt x="977" y="820"/>
                  </a:cubicBezTo>
                  <a:cubicBezTo>
                    <a:pt x="1" y="1356"/>
                    <a:pt x="1" y="2931"/>
                    <a:pt x="1103" y="3435"/>
                  </a:cubicBezTo>
                  <a:cubicBezTo>
                    <a:pt x="1166" y="3624"/>
                    <a:pt x="1356" y="3876"/>
                    <a:pt x="1513" y="3971"/>
                  </a:cubicBezTo>
                  <a:cubicBezTo>
                    <a:pt x="1781" y="4144"/>
                    <a:pt x="2088" y="4231"/>
                    <a:pt x="2387" y="4231"/>
                  </a:cubicBezTo>
                  <a:cubicBezTo>
                    <a:pt x="2687" y="4231"/>
                    <a:pt x="2978" y="4144"/>
                    <a:pt x="3214" y="3971"/>
                  </a:cubicBezTo>
                  <a:cubicBezTo>
                    <a:pt x="3277" y="3939"/>
                    <a:pt x="3356" y="3923"/>
                    <a:pt x="3435" y="3923"/>
                  </a:cubicBezTo>
                  <a:cubicBezTo>
                    <a:pt x="3514" y="3923"/>
                    <a:pt x="3592" y="3939"/>
                    <a:pt x="3655" y="3971"/>
                  </a:cubicBezTo>
                  <a:cubicBezTo>
                    <a:pt x="3907" y="4175"/>
                    <a:pt x="4215" y="4278"/>
                    <a:pt x="4518" y="4278"/>
                  </a:cubicBezTo>
                  <a:cubicBezTo>
                    <a:pt x="4821" y="4278"/>
                    <a:pt x="5120" y="4175"/>
                    <a:pt x="5357" y="3971"/>
                  </a:cubicBezTo>
                  <a:cubicBezTo>
                    <a:pt x="5404" y="3939"/>
                    <a:pt x="5483" y="3923"/>
                    <a:pt x="5561" y="3923"/>
                  </a:cubicBezTo>
                  <a:cubicBezTo>
                    <a:pt x="5640" y="3923"/>
                    <a:pt x="5719" y="3939"/>
                    <a:pt x="5766" y="3971"/>
                  </a:cubicBezTo>
                  <a:cubicBezTo>
                    <a:pt x="6018" y="4166"/>
                    <a:pt x="6312" y="4256"/>
                    <a:pt x="6604" y="4256"/>
                  </a:cubicBezTo>
                  <a:cubicBezTo>
                    <a:pt x="7114" y="4256"/>
                    <a:pt x="7616" y="3979"/>
                    <a:pt x="7877" y="3498"/>
                  </a:cubicBezTo>
                  <a:cubicBezTo>
                    <a:pt x="7909" y="3435"/>
                    <a:pt x="7940" y="3404"/>
                    <a:pt x="8035" y="3341"/>
                  </a:cubicBezTo>
                  <a:cubicBezTo>
                    <a:pt x="8507" y="3120"/>
                    <a:pt x="8822" y="2616"/>
                    <a:pt x="8728" y="1986"/>
                  </a:cubicBezTo>
                  <a:cubicBezTo>
                    <a:pt x="8696" y="1576"/>
                    <a:pt x="8507" y="1198"/>
                    <a:pt x="8129" y="946"/>
                  </a:cubicBezTo>
                  <a:cubicBezTo>
                    <a:pt x="8066" y="915"/>
                    <a:pt x="8035" y="883"/>
                    <a:pt x="7940" y="820"/>
                  </a:cubicBezTo>
                  <a:cubicBezTo>
                    <a:pt x="7909" y="694"/>
                    <a:pt x="7814" y="631"/>
                    <a:pt x="7751" y="537"/>
                  </a:cubicBezTo>
                  <a:cubicBezTo>
                    <a:pt x="7462" y="175"/>
                    <a:pt x="7038" y="0"/>
                    <a:pt x="6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63"/>
            <p:cNvSpPr/>
            <p:nvPr/>
          </p:nvSpPr>
          <p:spPr>
            <a:xfrm>
              <a:off x="-16298850" y="4178725"/>
              <a:ext cx="41000" cy="47275"/>
            </a:xfrm>
            <a:custGeom>
              <a:avLst/>
              <a:gdLst/>
              <a:ahLst/>
              <a:cxnLst/>
              <a:rect l="l" t="t" r="r" b="b"/>
              <a:pathLst>
                <a:path w="1640" h="1891" extrusionOk="0">
                  <a:moveTo>
                    <a:pt x="1" y="0"/>
                  </a:moveTo>
                  <a:cubicBezTo>
                    <a:pt x="158" y="252"/>
                    <a:pt x="221" y="630"/>
                    <a:pt x="221" y="945"/>
                  </a:cubicBezTo>
                  <a:cubicBezTo>
                    <a:pt x="221" y="1292"/>
                    <a:pt x="158" y="1607"/>
                    <a:pt x="1" y="1891"/>
                  </a:cubicBezTo>
                  <a:cubicBezTo>
                    <a:pt x="473" y="1733"/>
                    <a:pt x="946" y="1670"/>
                    <a:pt x="1419" y="1670"/>
                  </a:cubicBezTo>
                  <a:cubicBezTo>
                    <a:pt x="1576" y="1450"/>
                    <a:pt x="1639" y="1197"/>
                    <a:pt x="1639" y="945"/>
                  </a:cubicBezTo>
                  <a:cubicBezTo>
                    <a:pt x="1639" y="662"/>
                    <a:pt x="1576" y="378"/>
                    <a:pt x="1419" y="158"/>
                  </a:cubicBezTo>
                  <a:cubicBezTo>
                    <a:pt x="1272" y="187"/>
                    <a:pt x="1120" y="201"/>
                    <a:pt x="967" y="201"/>
                  </a:cubicBezTo>
                  <a:cubicBezTo>
                    <a:pt x="626" y="201"/>
                    <a:pt x="284" y="13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63"/>
            <p:cNvSpPr/>
            <p:nvPr/>
          </p:nvSpPr>
          <p:spPr>
            <a:xfrm>
              <a:off x="-16246075" y="4178725"/>
              <a:ext cx="41775" cy="55150"/>
            </a:xfrm>
            <a:custGeom>
              <a:avLst/>
              <a:gdLst/>
              <a:ahLst/>
              <a:cxnLst/>
              <a:rect l="l" t="t" r="r" b="b"/>
              <a:pathLst>
                <a:path w="1671" h="2206" extrusionOk="0">
                  <a:moveTo>
                    <a:pt x="1" y="0"/>
                  </a:moveTo>
                  <a:lnTo>
                    <a:pt x="1" y="0"/>
                  </a:lnTo>
                  <a:cubicBezTo>
                    <a:pt x="158" y="252"/>
                    <a:pt x="253" y="630"/>
                    <a:pt x="253" y="945"/>
                  </a:cubicBezTo>
                  <a:cubicBezTo>
                    <a:pt x="253" y="1197"/>
                    <a:pt x="190" y="1481"/>
                    <a:pt x="95" y="1765"/>
                  </a:cubicBezTo>
                  <a:cubicBezTo>
                    <a:pt x="505" y="1828"/>
                    <a:pt x="914" y="1954"/>
                    <a:pt x="1292" y="2206"/>
                  </a:cubicBezTo>
                  <a:cubicBezTo>
                    <a:pt x="1576" y="1891"/>
                    <a:pt x="1670" y="1355"/>
                    <a:pt x="1670" y="945"/>
                  </a:cubicBezTo>
                  <a:cubicBezTo>
                    <a:pt x="1670" y="662"/>
                    <a:pt x="1576" y="378"/>
                    <a:pt x="1418" y="158"/>
                  </a:cubicBezTo>
                  <a:cubicBezTo>
                    <a:pt x="1261" y="189"/>
                    <a:pt x="1103" y="221"/>
                    <a:pt x="946" y="221"/>
                  </a:cubicBezTo>
                  <a:cubicBezTo>
                    <a:pt x="631" y="221"/>
                    <a:pt x="316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63"/>
            <p:cNvSpPr/>
            <p:nvPr/>
          </p:nvSpPr>
          <p:spPr>
            <a:xfrm>
              <a:off x="-16419350" y="4122000"/>
              <a:ext cx="304050" cy="188725"/>
            </a:xfrm>
            <a:custGeom>
              <a:avLst/>
              <a:gdLst/>
              <a:ahLst/>
              <a:cxnLst/>
              <a:rect l="l" t="t" r="r" b="b"/>
              <a:pathLst>
                <a:path w="12162" h="7549" extrusionOk="0">
                  <a:moveTo>
                    <a:pt x="10712" y="1"/>
                  </a:moveTo>
                  <a:cubicBezTo>
                    <a:pt x="10586" y="600"/>
                    <a:pt x="10271" y="1135"/>
                    <a:pt x="9736" y="1450"/>
                  </a:cubicBezTo>
                  <a:cubicBezTo>
                    <a:pt x="9578" y="1734"/>
                    <a:pt x="9326" y="1986"/>
                    <a:pt x="9074" y="2143"/>
                  </a:cubicBezTo>
                  <a:cubicBezTo>
                    <a:pt x="9263" y="2458"/>
                    <a:pt x="9326" y="2805"/>
                    <a:pt x="9326" y="3183"/>
                  </a:cubicBezTo>
                  <a:cubicBezTo>
                    <a:pt x="9326" y="4065"/>
                    <a:pt x="9011" y="4821"/>
                    <a:pt x="8507" y="5168"/>
                  </a:cubicBezTo>
                  <a:cubicBezTo>
                    <a:pt x="8444" y="5199"/>
                    <a:pt x="8373" y="5215"/>
                    <a:pt x="8306" y="5215"/>
                  </a:cubicBezTo>
                  <a:cubicBezTo>
                    <a:pt x="8239" y="5215"/>
                    <a:pt x="8176" y="5199"/>
                    <a:pt x="8129" y="5168"/>
                  </a:cubicBezTo>
                  <a:cubicBezTo>
                    <a:pt x="7515" y="4805"/>
                    <a:pt x="6814" y="4624"/>
                    <a:pt x="6124" y="4624"/>
                  </a:cubicBezTo>
                  <a:cubicBezTo>
                    <a:pt x="5435" y="4624"/>
                    <a:pt x="4758" y="4805"/>
                    <a:pt x="4191" y="5168"/>
                  </a:cubicBezTo>
                  <a:cubicBezTo>
                    <a:pt x="4134" y="5213"/>
                    <a:pt x="4077" y="5230"/>
                    <a:pt x="4022" y="5230"/>
                  </a:cubicBezTo>
                  <a:cubicBezTo>
                    <a:pt x="3924" y="5230"/>
                    <a:pt x="3830" y="5177"/>
                    <a:pt x="3750" y="5136"/>
                  </a:cubicBezTo>
                  <a:cubicBezTo>
                    <a:pt x="3163" y="4757"/>
                    <a:pt x="2501" y="4557"/>
                    <a:pt x="1831" y="4557"/>
                  </a:cubicBezTo>
                  <a:cubicBezTo>
                    <a:pt x="1277" y="4557"/>
                    <a:pt x="717" y="4694"/>
                    <a:pt x="190" y="4979"/>
                  </a:cubicBezTo>
                  <a:cubicBezTo>
                    <a:pt x="95" y="5042"/>
                    <a:pt x="1" y="5168"/>
                    <a:pt x="1" y="5294"/>
                  </a:cubicBezTo>
                  <a:lnTo>
                    <a:pt x="1" y="7436"/>
                  </a:lnTo>
                  <a:cubicBezTo>
                    <a:pt x="316" y="7405"/>
                    <a:pt x="725" y="7247"/>
                    <a:pt x="977" y="7027"/>
                  </a:cubicBezTo>
                  <a:cubicBezTo>
                    <a:pt x="1240" y="6826"/>
                    <a:pt x="1533" y="6723"/>
                    <a:pt x="1823" y="6723"/>
                  </a:cubicBezTo>
                  <a:cubicBezTo>
                    <a:pt x="2124" y="6723"/>
                    <a:pt x="2422" y="6833"/>
                    <a:pt x="2679" y="7058"/>
                  </a:cubicBezTo>
                  <a:cubicBezTo>
                    <a:pt x="3072" y="7373"/>
                    <a:pt x="3529" y="7531"/>
                    <a:pt x="3986" y="7531"/>
                  </a:cubicBezTo>
                  <a:cubicBezTo>
                    <a:pt x="4443" y="7531"/>
                    <a:pt x="4900" y="7373"/>
                    <a:pt x="5293" y="7058"/>
                  </a:cubicBezTo>
                  <a:cubicBezTo>
                    <a:pt x="5545" y="6869"/>
                    <a:pt x="5837" y="6775"/>
                    <a:pt x="6128" y="6775"/>
                  </a:cubicBezTo>
                  <a:cubicBezTo>
                    <a:pt x="6420" y="6775"/>
                    <a:pt x="6711" y="6869"/>
                    <a:pt x="6963" y="7058"/>
                  </a:cubicBezTo>
                  <a:cubicBezTo>
                    <a:pt x="7474" y="7358"/>
                    <a:pt x="7985" y="7549"/>
                    <a:pt x="8524" y="7549"/>
                  </a:cubicBezTo>
                  <a:cubicBezTo>
                    <a:pt x="8948" y="7549"/>
                    <a:pt x="9390" y="7430"/>
                    <a:pt x="9862" y="7153"/>
                  </a:cubicBezTo>
                  <a:cubicBezTo>
                    <a:pt x="11153" y="6428"/>
                    <a:pt x="12162" y="4821"/>
                    <a:pt x="12162" y="3151"/>
                  </a:cubicBezTo>
                  <a:cubicBezTo>
                    <a:pt x="12162" y="1923"/>
                    <a:pt x="11626" y="789"/>
                    <a:pt x="107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63"/>
            <p:cNvSpPr/>
            <p:nvPr/>
          </p:nvSpPr>
          <p:spPr>
            <a:xfrm>
              <a:off x="-16419350" y="4263775"/>
              <a:ext cx="304825" cy="97700"/>
            </a:xfrm>
            <a:custGeom>
              <a:avLst/>
              <a:gdLst/>
              <a:ahLst/>
              <a:cxnLst/>
              <a:rect l="l" t="t" r="r" b="b"/>
              <a:pathLst>
                <a:path w="12193" h="3908" extrusionOk="0">
                  <a:moveTo>
                    <a:pt x="12193" y="1"/>
                  </a:moveTo>
                  <a:cubicBezTo>
                    <a:pt x="11689" y="914"/>
                    <a:pt x="10996" y="1639"/>
                    <a:pt x="10208" y="2112"/>
                  </a:cubicBezTo>
                  <a:cubicBezTo>
                    <a:pt x="9626" y="2424"/>
                    <a:pt x="9064" y="2570"/>
                    <a:pt x="8515" y="2570"/>
                  </a:cubicBezTo>
                  <a:cubicBezTo>
                    <a:pt x="7845" y="2570"/>
                    <a:pt x="7194" y="2352"/>
                    <a:pt x="6554" y="1954"/>
                  </a:cubicBezTo>
                  <a:cubicBezTo>
                    <a:pt x="6402" y="1819"/>
                    <a:pt x="6241" y="1756"/>
                    <a:pt x="6085" y="1756"/>
                  </a:cubicBezTo>
                  <a:cubicBezTo>
                    <a:pt x="5951" y="1756"/>
                    <a:pt x="5820" y="1803"/>
                    <a:pt x="5703" y="1891"/>
                  </a:cubicBezTo>
                  <a:cubicBezTo>
                    <a:pt x="5199" y="2316"/>
                    <a:pt x="4592" y="2529"/>
                    <a:pt x="3986" y="2529"/>
                  </a:cubicBezTo>
                  <a:cubicBezTo>
                    <a:pt x="3380" y="2529"/>
                    <a:pt x="2773" y="2316"/>
                    <a:pt x="2269" y="1891"/>
                  </a:cubicBezTo>
                  <a:cubicBezTo>
                    <a:pt x="2143" y="1797"/>
                    <a:pt x="2001" y="1749"/>
                    <a:pt x="1863" y="1749"/>
                  </a:cubicBezTo>
                  <a:cubicBezTo>
                    <a:pt x="1725" y="1749"/>
                    <a:pt x="1592" y="1797"/>
                    <a:pt x="1481" y="1891"/>
                  </a:cubicBezTo>
                  <a:cubicBezTo>
                    <a:pt x="1040" y="2269"/>
                    <a:pt x="505" y="2427"/>
                    <a:pt x="1" y="2490"/>
                  </a:cubicBezTo>
                  <a:lnTo>
                    <a:pt x="1" y="3561"/>
                  </a:lnTo>
                  <a:cubicBezTo>
                    <a:pt x="1" y="3750"/>
                    <a:pt x="158" y="3907"/>
                    <a:pt x="379" y="3907"/>
                  </a:cubicBezTo>
                  <a:lnTo>
                    <a:pt x="11815" y="3907"/>
                  </a:lnTo>
                  <a:cubicBezTo>
                    <a:pt x="12004" y="3907"/>
                    <a:pt x="12193" y="3750"/>
                    <a:pt x="12193" y="3561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0" name="Google Shape;8700;p63"/>
          <p:cNvGrpSpPr/>
          <p:nvPr/>
        </p:nvGrpSpPr>
        <p:grpSpPr>
          <a:xfrm>
            <a:off x="4030643" y="3343080"/>
            <a:ext cx="450507" cy="447589"/>
            <a:chOff x="-15296200" y="3326900"/>
            <a:chExt cx="304850" cy="302875"/>
          </a:xfrm>
        </p:grpSpPr>
        <p:sp>
          <p:nvSpPr>
            <p:cNvPr id="8701" name="Google Shape;8701;p63"/>
            <p:cNvSpPr/>
            <p:nvPr/>
          </p:nvSpPr>
          <p:spPr>
            <a:xfrm>
              <a:off x="-15182775" y="3326900"/>
              <a:ext cx="77200" cy="157175"/>
            </a:xfrm>
            <a:custGeom>
              <a:avLst/>
              <a:gdLst/>
              <a:ahLst/>
              <a:cxnLst/>
              <a:rect l="l" t="t" r="r" b="b"/>
              <a:pathLst>
                <a:path w="3088" h="6287" extrusionOk="0">
                  <a:moveTo>
                    <a:pt x="1556" y="1"/>
                  </a:moveTo>
                  <a:cubicBezTo>
                    <a:pt x="1434" y="1"/>
                    <a:pt x="1308" y="48"/>
                    <a:pt x="1229" y="143"/>
                  </a:cubicBezTo>
                  <a:cubicBezTo>
                    <a:pt x="1198" y="237"/>
                    <a:pt x="410" y="1560"/>
                    <a:pt x="0" y="3451"/>
                  </a:cubicBezTo>
                  <a:cubicBezTo>
                    <a:pt x="630" y="4333"/>
                    <a:pt x="1166" y="5278"/>
                    <a:pt x="1544" y="6286"/>
                  </a:cubicBezTo>
                  <a:cubicBezTo>
                    <a:pt x="1954" y="5309"/>
                    <a:pt x="2458" y="4364"/>
                    <a:pt x="3088" y="3451"/>
                  </a:cubicBezTo>
                  <a:cubicBezTo>
                    <a:pt x="2678" y="1529"/>
                    <a:pt x="1891" y="237"/>
                    <a:pt x="1859" y="143"/>
                  </a:cubicBezTo>
                  <a:cubicBezTo>
                    <a:pt x="1796" y="48"/>
                    <a:pt x="1678" y="1"/>
                    <a:pt x="15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63"/>
            <p:cNvSpPr/>
            <p:nvPr/>
          </p:nvSpPr>
          <p:spPr>
            <a:xfrm>
              <a:off x="-15260825" y="3363175"/>
              <a:ext cx="108800" cy="199650"/>
            </a:xfrm>
            <a:custGeom>
              <a:avLst/>
              <a:gdLst/>
              <a:ahLst/>
              <a:cxnLst/>
              <a:rect l="l" t="t" r="r" b="b"/>
              <a:pathLst>
                <a:path w="4352" h="7986" extrusionOk="0">
                  <a:moveTo>
                    <a:pt x="432" y="1"/>
                  </a:moveTo>
                  <a:cubicBezTo>
                    <a:pt x="212" y="1"/>
                    <a:pt x="0" y="182"/>
                    <a:pt x="66" y="424"/>
                  </a:cubicBezTo>
                  <a:lnTo>
                    <a:pt x="949" y="3638"/>
                  </a:lnTo>
                  <a:cubicBezTo>
                    <a:pt x="1075" y="4047"/>
                    <a:pt x="1201" y="4520"/>
                    <a:pt x="1264" y="4961"/>
                  </a:cubicBezTo>
                  <a:cubicBezTo>
                    <a:pt x="1642" y="5497"/>
                    <a:pt x="2051" y="6001"/>
                    <a:pt x="2587" y="6410"/>
                  </a:cubicBezTo>
                  <a:cubicBezTo>
                    <a:pt x="3406" y="7072"/>
                    <a:pt x="3721" y="7292"/>
                    <a:pt x="4351" y="7986"/>
                  </a:cubicBezTo>
                  <a:lnTo>
                    <a:pt x="4351" y="6064"/>
                  </a:lnTo>
                  <a:cubicBezTo>
                    <a:pt x="4351" y="6001"/>
                    <a:pt x="4351" y="5938"/>
                    <a:pt x="4320" y="5906"/>
                  </a:cubicBezTo>
                  <a:cubicBezTo>
                    <a:pt x="3721" y="4205"/>
                    <a:pt x="2839" y="2693"/>
                    <a:pt x="1705" y="1338"/>
                  </a:cubicBezTo>
                  <a:lnTo>
                    <a:pt x="697" y="109"/>
                  </a:lnTo>
                  <a:cubicBezTo>
                    <a:pt x="621" y="34"/>
                    <a:pt x="526" y="1"/>
                    <a:pt x="4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63"/>
            <p:cNvSpPr/>
            <p:nvPr/>
          </p:nvSpPr>
          <p:spPr>
            <a:xfrm>
              <a:off x="-15135525" y="3362475"/>
              <a:ext cx="109325" cy="200350"/>
            </a:xfrm>
            <a:custGeom>
              <a:avLst/>
              <a:gdLst/>
              <a:ahLst/>
              <a:cxnLst/>
              <a:rect l="l" t="t" r="r" b="b"/>
              <a:pathLst>
                <a:path w="4373" h="8014" extrusionOk="0">
                  <a:moveTo>
                    <a:pt x="3945" y="1"/>
                  </a:moveTo>
                  <a:cubicBezTo>
                    <a:pt x="3846" y="1"/>
                    <a:pt x="3742" y="41"/>
                    <a:pt x="3655" y="137"/>
                  </a:cubicBezTo>
                  <a:lnTo>
                    <a:pt x="2647" y="1366"/>
                  </a:lnTo>
                  <a:cubicBezTo>
                    <a:pt x="1513" y="2721"/>
                    <a:pt x="599" y="4296"/>
                    <a:pt x="32" y="5934"/>
                  </a:cubicBezTo>
                  <a:cubicBezTo>
                    <a:pt x="32" y="5966"/>
                    <a:pt x="1" y="6060"/>
                    <a:pt x="1" y="6092"/>
                  </a:cubicBezTo>
                  <a:lnTo>
                    <a:pt x="1" y="8014"/>
                  </a:lnTo>
                  <a:cubicBezTo>
                    <a:pt x="631" y="7320"/>
                    <a:pt x="914" y="7163"/>
                    <a:pt x="1765" y="6438"/>
                  </a:cubicBezTo>
                  <a:cubicBezTo>
                    <a:pt x="2301" y="6060"/>
                    <a:pt x="2710" y="5525"/>
                    <a:pt x="3088" y="4989"/>
                  </a:cubicBezTo>
                  <a:cubicBezTo>
                    <a:pt x="3151" y="4517"/>
                    <a:pt x="3246" y="4075"/>
                    <a:pt x="3403" y="3666"/>
                  </a:cubicBezTo>
                  <a:lnTo>
                    <a:pt x="4285" y="452"/>
                  </a:lnTo>
                  <a:cubicBezTo>
                    <a:pt x="4373" y="211"/>
                    <a:pt x="4171" y="1"/>
                    <a:pt x="39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63"/>
            <p:cNvSpPr/>
            <p:nvPr/>
          </p:nvSpPr>
          <p:spPr>
            <a:xfrm>
              <a:off x="-15296200" y="3416600"/>
              <a:ext cx="143375" cy="213175"/>
            </a:xfrm>
            <a:custGeom>
              <a:avLst/>
              <a:gdLst/>
              <a:ahLst/>
              <a:cxnLst/>
              <a:rect l="l" t="t" r="r" b="b"/>
              <a:pathLst>
                <a:path w="5735" h="8527" extrusionOk="0">
                  <a:moveTo>
                    <a:pt x="346" y="0"/>
                  </a:moveTo>
                  <a:cubicBezTo>
                    <a:pt x="170" y="0"/>
                    <a:pt x="1" y="123"/>
                    <a:pt x="1" y="335"/>
                  </a:cubicBezTo>
                  <a:lnTo>
                    <a:pt x="1" y="3171"/>
                  </a:lnTo>
                  <a:cubicBezTo>
                    <a:pt x="1" y="6132"/>
                    <a:pt x="2458" y="8526"/>
                    <a:pt x="5357" y="8526"/>
                  </a:cubicBezTo>
                  <a:lnTo>
                    <a:pt x="5735" y="8526"/>
                  </a:lnTo>
                  <a:lnTo>
                    <a:pt x="5735" y="7581"/>
                  </a:lnTo>
                  <a:cubicBezTo>
                    <a:pt x="5735" y="7172"/>
                    <a:pt x="5577" y="6731"/>
                    <a:pt x="5262" y="6384"/>
                  </a:cubicBezTo>
                  <a:cubicBezTo>
                    <a:pt x="4695" y="5723"/>
                    <a:pt x="4254" y="5471"/>
                    <a:pt x="3529" y="4840"/>
                  </a:cubicBezTo>
                  <a:cubicBezTo>
                    <a:pt x="2584" y="4084"/>
                    <a:pt x="1828" y="3108"/>
                    <a:pt x="1387" y="2005"/>
                  </a:cubicBezTo>
                  <a:lnTo>
                    <a:pt x="694" y="241"/>
                  </a:lnTo>
                  <a:cubicBezTo>
                    <a:pt x="625" y="75"/>
                    <a:pt x="483" y="0"/>
                    <a:pt x="3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63"/>
            <p:cNvSpPr/>
            <p:nvPr/>
          </p:nvSpPr>
          <p:spPr>
            <a:xfrm>
              <a:off x="-15134725" y="3416100"/>
              <a:ext cx="143375" cy="213675"/>
            </a:xfrm>
            <a:custGeom>
              <a:avLst/>
              <a:gdLst/>
              <a:ahLst/>
              <a:cxnLst/>
              <a:rect l="l" t="t" r="r" b="b"/>
              <a:pathLst>
                <a:path w="5735" h="8547" extrusionOk="0">
                  <a:moveTo>
                    <a:pt x="5357" y="1"/>
                  </a:moveTo>
                  <a:cubicBezTo>
                    <a:pt x="5224" y="1"/>
                    <a:pt x="5094" y="71"/>
                    <a:pt x="5041" y="229"/>
                  </a:cubicBezTo>
                  <a:lnTo>
                    <a:pt x="4348" y="2025"/>
                  </a:lnTo>
                  <a:cubicBezTo>
                    <a:pt x="3907" y="3128"/>
                    <a:pt x="3151" y="4104"/>
                    <a:pt x="2206" y="4860"/>
                  </a:cubicBezTo>
                  <a:cubicBezTo>
                    <a:pt x="1481" y="5427"/>
                    <a:pt x="1040" y="5743"/>
                    <a:pt x="473" y="6341"/>
                  </a:cubicBezTo>
                  <a:cubicBezTo>
                    <a:pt x="158" y="6688"/>
                    <a:pt x="0" y="7129"/>
                    <a:pt x="0" y="7601"/>
                  </a:cubicBezTo>
                  <a:lnTo>
                    <a:pt x="0" y="8546"/>
                  </a:lnTo>
                  <a:lnTo>
                    <a:pt x="378" y="8546"/>
                  </a:lnTo>
                  <a:cubicBezTo>
                    <a:pt x="3308" y="8546"/>
                    <a:pt x="5734" y="6152"/>
                    <a:pt x="5734" y="3191"/>
                  </a:cubicBezTo>
                  <a:lnTo>
                    <a:pt x="5734" y="355"/>
                  </a:lnTo>
                  <a:cubicBezTo>
                    <a:pt x="5734" y="136"/>
                    <a:pt x="5543" y="1"/>
                    <a:pt x="5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6" name="Google Shape;8706;p63"/>
          <p:cNvGrpSpPr/>
          <p:nvPr/>
        </p:nvGrpSpPr>
        <p:grpSpPr>
          <a:xfrm>
            <a:off x="2946296" y="1706881"/>
            <a:ext cx="486566" cy="414708"/>
            <a:chOff x="-19835275" y="3330250"/>
            <a:chExt cx="329250" cy="280625"/>
          </a:xfrm>
        </p:grpSpPr>
        <p:sp>
          <p:nvSpPr>
            <p:cNvPr id="8707" name="Google Shape;8707;p63"/>
            <p:cNvSpPr/>
            <p:nvPr/>
          </p:nvSpPr>
          <p:spPr>
            <a:xfrm>
              <a:off x="-19768325" y="3361750"/>
              <a:ext cx="197725" cy="249125"/>
            </a:xfrm>
            <a:custGeom>
              <a:avLst/>
              <a:gdLst/>
              <a:ahLst/>
              <a:cxnLst/>
              <a:rect l="l" t="t" r="r" b="b"/>
              <a:pathLst>
                <a:path w="7909" h="9965" extrusionOk="0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63"/>
            <p:cNvSpPr/>
            <p:nvPr/>
          </p:nvSpPr>
          <p:spPr>
            <a:xfrm>
              <a:off x="-1962262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63"/>
            <p:cNvSpPr/>
            <p:nvPr/>
          </p:nvSpPr>
          <p:spPr>
            <a:xfrm>
              <a:off x="-1983527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0" name="Google Shape;8710;p63"/>
          <p:cNvGrpSpPr/>
          <p:nvPr/>
        </p:nvGrpSpPr>
        <p:grpSpPr>
          <a:xfrm>
            <a:off x="2964325" y="2243470"/>
            <a:ext cx="450507" cy="449547"/>
            <a:chOff x="-19822675" y="3692750"/>
            <a:chExt cx="304850" cy="304200"/>
          </a:xfrm>
        </p:grpSpPr>
        <p:sp>
          <p:nvSpPr>
            <p:cNvPr id="8711" name="Google Shape;8711;p63"/>
            <p:cNvSpPr/>
            <p:nvPr/>
          </p:nvSpPr>
          <p:spPr>
            <a:xfrm>
              <a:off x="-19715550" y="3692750"/>
              <a:ext cx="90600" cy="60675"/>
            </a:xfrm>
            <a:custGeom>
              <a:avLst/>
              <a:gdLst/>
              <a:ahLst/>
              <a:cxnLst/>
              <a:rect l="l" t="t" r="r" b="b"/>
              <a:pathLst>
                <a:path w="3624" h="2427" extrusionOk="0">
                  <a:moveTo>
                    <a:pt x="441" y="1"/>
                  </a:moveTo>
                  <a:cubicBezTo>
                    <a:pt x="252" y="1"/>
                    <a:pt x="95" y="158"/>
                    <a:pt x="95" y="379"/>
                  </a:cubicBezTo>
                  <a:cubicBezTo>
                    <a:pt x="0" y="946"/>
                    <a:pt x="315" y="1482"/>
                    <a:pt x="756" y="1828"/>
                  </a:cubicBezTo>
                  <a:cubicBezTo>
                    <a:pt x="567" y="1986"/>
                    <a:pt x="347" y="2175"/>
                    <a:pt x="252" y="2427"/>
                  </a:cubicBezTo>
                  <a:cubicBezTo>
                    <a:pt x="756" y="2269"/>
                    <a:pt x="1261" y="2175"/>
                    <a:pt x="1828" y="2175"/>
                  </a:cubicBezTo>
                  <a:cubicBezTo>
                    <a:pt x="2363" y="2175"/>
                    <a:pt x="2867" y="2238"/>
                    <a:pt x="3403" y="2427"/>
                  </a:cubicBezTo>
                  <a:cubicBezTo>
                    <a:pt x="3277" y="2175"/>
                    <a:pt x="3088" y="1986"/>
                    <a:pt x="2867" y="1828"/>
                  </a:cubicBezTo>
                  <a:cubicBezTo>
                    <a:pt x="3308" y="1513"/>
                    <a:pt x="3623" y="946"/>
                    <a:pt x="3623" y="379"/>
                  </a:cubicBezTo>
                  <a:cubicBezTo>
                    <a:pt x="3623" y="158"/>
                    <a:pt x="3466" y="1"/>
                    <a:pt x="3277" y="1"/>
                  </a:cubicBezTo>
                  <a:cubicBezTo>
                    <a:pt x="3088" y="1"/>
                    <a:pt x="2930" y="158"/>
                    <a:pt x="2930" y="379"/>
                  </a:cubicBezTo>
                  <a:cubicBezTo>
                    <a:pt x="2930" y="946"/>
                    <a:pt x="2458" y="1482"/>
                    <a:pt x="1859" y="1482"/>
                  </a:cubicBezTo>
                  <a:cubicBezTo>
                    <a:pt x="1261" y="1482"/>
                    <a:pt x="788" y="946"/>
                    <a:pt x="788" y="379"/>
                  </a:cubicBezTo>
                  <a:cubicBezTo>
                    <a:pt x="788" y="158"/>
                    <a:pt x="630" y="1"/>
                    <a:pt x="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63"/>
            <p:cNvSpPr/>
            <p:nvPr/>
          </p:nvSpPr>
          <p:spPr>
            <a:xfrm>
              <a:off x="-19660425" y="3766200"/>
              <a:ext cx="142600" cy="230750"/>
            </a:xfrm>
            <a:custGeom>
              <a:avLst/>
              <a:gdLst/>
              <a:ahLst/>
              <a:cxnLst/>
              <a:rect l="l" t="t" r="r" b="b"/>
              <a:pathLst>
                <a:path w="5704" h="9230" extrusionOk="0">
                  <a:moveTo>
                    <a:pt x="1733" y="3521"/>
                  </a:moveTo>
                  <a:cubicBezTo>
                    <a:pt x="1922" y="3521"/>
                    <a:pt x="2080" y="3679"/>
                    <a:pt x="2080" y="3899"/>
                  </a:cubicBezTo>
                  <a:cubicBezTo>
                    <a:pt x="2080" y="4088"/>
                    <a:pt x="1922" y="4246"/>
                    <a:pt x="1733" y="4246"/>
                  </a:cubicBezTo>
                  <a:cubicBezTo>
                    <a:pt x="1544" y="4246"/>
                    <a:pt x="1387" y="4088"/>
                    <a:pt x="1387" y="3899"/>
                  </a:cubicBezTo>
                  <a:cubicBezTo>
                    <a:pt x="1387" y="3679"/>
                    <a:pt x="1544" y="3521"/>
                    <a:pt x="1733" y="3521"/>
                  </a:cubicBezTo>
                  <a:close/>
                  <a:moveTo>
                    <a:pt x="2080" y="4939"/>
                  </a:moveTo>
                  <a:cubicBezTo>
                    <a:pt x="2490" y="4939"/>
                    <a:pt x="2805" y="5254"/>
                    <a:pt x="2805" y="5664"/>
                  </a:cubicBezTo>
                  <a:cubicBezTo>
                    <a:pt x="2805" y="6042"/>
                    <a:pt x="2490" y="6357"/>
                    <a:pt x="2080" y="6357"/>
                  </a:cubicBezTo>
                  <a:cubicBezTo>
                    <a:pt x="1702" y="6357"/>
                    <a:pt x="1387" y="6042"/>
                    <a:pt x="1387" y="5664"/>
                  </a:cubicBezTo>
                  <a:cubicBezTo>
                    <a:pt x="1387" y="5254"/>
                    <a:pt x="1702" y="4939"/>
                    <a:pt x="2080" y="4939"/>
                  </a:cubicBezTo>
                  <a:close/>
                  <a:moveTo>
                    <a:pt x="5346" y="0"/>
                  </a:moveTo>
                  <a:cubicBezTo>
                    <a:pt x="5207" y="0"/>
                    <a:pt x="5057" y="65"/>
                    <a:pt x="5010" y="182"/>
                  </a:cubicBezTo>
                  <a:lnTo>
                    <a:pt x="4348" y="1474"/>
                  </a:lnTo>
                  <a:lnTo>
                    <a:pt x="3309" y="1883"/>
                  </a:lnTo>
                  <a:cubicBezTo>
                    <a:pt x="3088" y="1568"/>
                    <a:pt x="2805" y="1253"/>
                    <a:pt x="2490" y="1001"/>
                  </a:cubicBezTo>
                  <a:cubicBezTo>
                    <a:pt x="2017" y="1946"/>
                    <a:pt x="1103" y="2671"/>
                    <a:pt x="1" y="2797"/>
                  </a:cubicBezTo>
                  <a:lnTo>
                    <a:pt x="1387" y="8877"/>
                  </a:lnTo>
                  <a:cubicBezTo>
                    <a:pt x="2175" y="8562"/>
                    <a:pt x="2805" y="8027"/>
                    <a:pt x="3309" y="7365"/>
                  </a:cubicBezTo>
                  <a:lnTo>
                    <a:pt x="4348" y="7743"/>
                  </a:lnTo>
                  <a:lnTo>
                    <a:pt x="5010" y="9035"/>
                  </a:lnTo>
                  <a:cubicBezTo>
                    <a:pt x="5078" y="9149"/>
                    <a:pt x="5213" y="9230"/>
                    <a:pt x="5342" y="9230"/>
                  </a:cubicBezTo>
                  <a:cubicBezTo>
                    <a:pt x="5391" y="9230"/>
                    <a:pt x="5439" y="9218"/>
                    <a:pt x="5483" y="9192"/>
                  </a:cubicBezTo>
                  <a:cubicBezTo>
                    <a:pt x="5640" y="9129"/>
                    <a:pt x="5703" y="8877"/>
                    <a:pt x="5640" y="8720"/>
                  </a:cubicBezTo>
                  <a:lnTo>
                    <a:pt x="4915" y="7270"/>
                  </a:lnTo>
                  <a:cubicBezTo>
                    <a:pt x="4884" y="7207"/>
                    <a:pt x="4821" y="7113"/>
                    <a:pt x="4726" y="7113"/>
                  </a:cubicBezTo>
                  <a:lnTo>
                    <a:pt x="3718" y="6735"/>
                  </a:lnTo>
                  <a:cubicBezTo>
                    <a:pt x="4002" y="6168"/>
                    <a:pt x="4128" y="5569"/>
                    <a:pt x="4222" y="4939"/>
                  </a:cubicBezTo>
                  <a:lnTo>
                    <a:pt x="5325" y="4939"/>
                  </a:lnTo>
                  <a:cubicBezTo>
                    <a:pt x="5514" y="4939"/>
                    <a:pt x="5672" y="4782"/>
                    <a:pt x="5672" y="4592"/>
                  </a:cubicBezTo>
                  <a:cubicBezTo>
                    <a:pt x="5672" y="4403"/>
                    <a:pt x="5514" y="4246"/>
                    <a:pt x="5325" y="4246"/>
                  </a:cubicBezTo>
                  <a:lnTo>
                    <a:pt x="4222" y="4246"/>
                  </a:lnTo>
                  <a:cubicBezTo>
                    <a:pt x="4191" y="3616"/>
                    <a:pt x="4002" y="2986"/>
                    <a:pt x="3718" y="2482"/>
                  </a:cubicBezTo>
                  <a:lnTo>
                    <a:pt x="4726" y="2072"/>
                  </a:lnTo>
                  <a:cubicBezTo>
                    <a:pt x="4821" y="2041"/>
                    <a:pt x="4884" y="2009"/>
                    <a:pt x="4915" y="1915"/>
                  </a:cubicBezTo>
                  <a:lnTo>
                    <a:pt x="5640" y="497"/>
                  </a:lnTo>
                  <a:cubicBezTo>
                    <a:pt x="5703" y="339"/>
                    <a:pt x="5640" y="119"/>
                    <a:pt x="5483" y="24"/>
                  </a:cubicBezTo>
                  <a:cubicBezTo>
                    <a:pt x="5442" y="8"/>
                    <a:pt x="5395" y="0"/>
                    <a:pt x="53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63"/>
            <p:cNvSpPr/>
            <p:nvPr/>
          </p:nvSpPr>
          <p:spPr>
            <a:xfrm>
              <a:off x="-19728150" y="3763650"/>
              <a:ext cx="114225" cy="54375"/>
            </a:xfrm>
            <a:custGeom>
              <a:avLst/>
              <a:gdLst/>
              <a:ahLst/>
              <a:cxnLst/>
              <a:rect l="l" t="t" r="r" b="b"/>
              <a:pathLst>
                <a:path w="4569" h="2175" extrusionOk="0">
                  <a:moveTo>
                    <a:pt x="2269" y="0"/>
                  </a:moveTo>
                  <a:cubicBezTo>
                    <a:pt x="1449" y="0"/>
                    <a:pt x="662" y="252"/>
                    <a:pt x="0" y="630"/>
                  </a:cubicBezTo>
                  <a:cubicBezTo>
                    <a:pt x="126" y="914"/>
                    <a:pt x="315" y="1197"/>
                    <a:pt x="504" y="1418"/>
                  </a:cubicBezTo>
                  <a:cubicBezTo>
                    <a:pt x="977" y="1891"/>
                    <a:pt x="1607" y="2174"/>
                    <a:pt x="2269" y="2174"/>
                  </a:cubicBezTo>
                  <a:cubicBezTo>
                    <a:pt x="3308" y="2174"/>
                    <a:pt x="4222" y="1544"/>
                    <a:pt x="4568" y="630"/>
                  </a:cubicBezTo>
                  <a:cubicBezTo>
                    <a:pt x="3907" y="252"/>
                    <a:pt x="3119" y="0"/>
                    <a:pt x="22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63"/>
            <p:cNvSpPr/>
            <p:nvPr/>
          </p:nvSpPr>
          <p:spPr>
            <a:xfrm>
              <a:off x="-19695075" y="3868400"/>
              <a:ext cx="48075" cy="110300"/>
            </a:xfrm>
            <a:custGeom>
              <a:avLst/>
              <a:gdLst/>
              <a:ahLst/>
              <a:cxnLst/>
              <a:rect l="l" t="t" r="r" b="b"/>
              <a:pathLst>
                <a:path w="1923" h="4412" extrusionOk="0">
                  <a:moveTo>
                    <a:pt x="977" y="0"/>
                  </a:moveTo>
                  <a:lnTo>
                    <a:pt x="0" y="4285"/>
                  </a:lnTo>
                  <a:cubicBezTo>
                    <a:pt x="316" y="4380"/>
                    <a:pt x="631" y="4411"/>
                    <a:pt x="977" y="4411"/>
                  </a:cubicBezTo>
                  <a:cubicBezTo>
                    <a:pt x="1261" y="4411"/>
                    <a:pt x="1576" y="4380"/>
                    <a:pt x="1922" y="4285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63"/>
            <p:cNvSpPr/>
            <p:nvPr/>
          </p:nvSpPr>
          <p:spPr>
            <a:xfrm>
              <a:off x="-19822675" y="3764250"/>
              <a:ext cx="142575" cy="229550"/>
            </a:xfrm>
            <a:custGeom>
              <a:avLst/>
              <a:gdLst/>
              <a:ahLst/>
              <a:cxnLst/>
              <a:rect l="l" t="t" r="r" b="b"/>
              <a:pathLst>
                <a:path w="5703" h="9182" extrusionOk="0">
                  <a:moveTo>
                    <a:pt x="3939" y="3599"/>
                  </a:moveTo>
                  <a:cubicBezTo>
                    <a:pt x="4128" y="3599"/>
                    <a:pt x="4285" y="3757"/>
                    <a:pt x="4285" y="3977"/>
                  </a:cubicBezTo>
                  <a:cubicBezTo>
                    <a:pt x="4285" y="4166"/>
                    <a:pt x="4128" y="4324"/>
                    <a:pt x="3939" y="4324"/>
                  </a:cubicBezTo>
                  <a:cubicBezTo>
                    <a:pt x="3750" y="4324"/>
                    <a:pt x="3592" y="4166"/>
                    <a:pt x="3592" y="3977"/>
                  </a:cubicBezTo>
                  <a:cubicBezTo>
                    <a:pt x="3592" y="3757"/>
                    <a:pt x="3750" y="3599"/>
                    <a:pt x="3939" y="3599"/>
                  </a:cubicBezTo>
                  <a:close/>
                  <a:moveTo>
                    <a:pt x="3592" y="5017"/>
                  </a:moveTo>
                  <a:cubicBezTo>
                    <a:pt x="3970" y="5017"/>
                    <a:pt x="4285" y="5332"/>
                    <a:pt x="4285" y="5742"/>
                  </a:cubicBezTo>
                  <a:cubicBezTo>
                    <a:pt x="4285" y="6120"/>
                    <a:pt x="3970" y="6435"/>
                    <a:pt x="3592" y="6435"/>
                  </a:cubicBezTo>
                  <a:cubicBezTo>
                    <a:pt x="3183" y="6435"/>
                    <a:pt x="2868" y="6120"/>
                    <a:pt x="2868" y="5742"/>
                  </a:cubicBezTo>
                  <a:cubicBezTo>
                    <a:pt x="2868" y="5332"/>
                    <a:pt x="3183" y="5017"/>
                    <a:pt x="3592" y="5017"/>
                  </a:cubicBezTo>
                  <a:close/>
                  <a:moveTo>
                    <a:pt x="371" y="1"/>
                  </a:moveTo>
                  <a:cubicBezTo>
                    <a:pt x="318" y="1"/>
                    <a:pt x="266" y="12"/>
                    <a:pt x="221" y="39"/>
                  </a:cubicBezTo>
                  <a:cubicBezTo>
                    <a:pt x="64" y="102"/>
                    <a:pt x="1" y="354"/>
                    <a:pt x="64" y="480"/>
                  </a:cubicBezTo>
                  <a:lnTo>
                    <a:pt x="788" y="1930"/>
                  </a:lnTo>
                  <a:cubicBezTo>
                    <a:pt x="820" y="1993"/>
                    <a:pt x="914" y="2056"/>
                    <a:pt x="977" y="2056"/>
                  </a:cubicBezTo>
                  <a:lnTo>
                    <a:pt x="2017" y="2465"/>
                  </a:lnTo>
                  <a:cubicBezTo>
                    <a:pt x="1733" y="3001"/>
                    <a:pt x="1576" y="3599"/>
                    <a:pt x="1481" y="4229"/>
                  </a:cubicBezTo>
                  <a:lnTo>
                    <a:pt x="379" y="4229"/>
                  </a:lnTo>
                  <a:cubicBezTo>
                    <a:pt x="190" y="4229"/>
                    <a:pt x="32" y="4387"/>
                    <a:pt x="32" y="4576"/>
                  </a:cubicBezTo>
                  <a:cubicBezTo>
                    <a:pt x="32" y="4797"/>
                    <a:pt x="190" y="4954"/>
                    <a:pt x="379" y="4954"/>
                  </a:cubicBezTo>
                  <a:lnTo>
                    <a:pt x="1481" y="4954"/>
                  </a:lnTo>
                  <a:cubicBezTo>
                    <a:pt x="1544" y="5584"/>
                    <a:pt x="1733" y="6151"/>
                    <a:pt x="2017" y="6718"/>
                  </a:cubicBezTo>
                  <a:lnTo>
                    <a:pt x="977" y="7096"/>
                  </a:lnTo>
                  <a:cubicBezTo>
                    <a:pt x="914" y="7159"/>
                    <a:pt x="820" y="7191"/>
                    <a:pt x="788" y="7254"/>
                  </a:cubicBezTo>
                  <a:lnTo>
                    <a:pt x="64" y="8672"/>
                  </a:lnTo>
                  <a:cubicBezTo>
                    <a:pt x="1" y="8829"/>
                    <a:pt x="64" y="9081"/>
                    <a:pt x="221" y="9144"/>
                  </a:cubicBezTo>
                  <a:cubicBezTo>
                    <a:pt x="282" y="9170"/>
                    <a:pt x="340" y="9182"/>
                    <a:pt x="394" y="9182"/>
                  </a:cubicBezTo>
                  <a:cubicBezTo>
                    <a:pt x="536" y="9182"/>
                    <a:pt x="648" y="9101"/>
                    <a:pt x="694" y="8987"/>
                  </a:cubicBezTo>
                  <a:lnTo>
                    <a:pt x="1387" y="7695"/>
                  </a:lnTo>
                  <a:lnTo>
                    <a:pt x="2395" y="7317"/>
                  </a:lnTo>
                  <a:cubicBezTo>
                    <a:pt x="2868" y="7979"/>
                    <a:pt x="3529" y="8483"/>
                    <a:pt x="4317" y="8829"/>
                  </a:cubicBezTo>
                  <a:lnTo>
                    <a:pt x="5703" y="2749"/>
                  </a:lnTo>
                  <a:cubicBezTo>
                    <a:pt x="4947" y="2749"/>
                    <a:pt x="4285" y="2434"/>
                    <a:pt x="3813" y="1930"/>
                  </a:cubicBezTo>
                  <a:cubicBezTo>
                    <a:pt x="3529" y="1646"/>
                    <a:pt x="3340" y="1362"/>
                    <a:pt x="3214" y="1016"/>
                  </a:cubicBezTo>
                  <a:cubicBezTo>
                    <a:pt x="2899" y="1236"/>
                    <a:pt x="2647" y="1552"/>
                    <a:pt x="2395" y="1867"/>
                  </a:cubicBezTo>
                  <a:lnTo>
                    <a:pt x="1387" y="1489"/>
                  </a:lnTo>
                  <a:lnTo>
                    <a:pt x="694" y="165"/>
                  </a:lnTo>
                  <a:cubicBezTo>
                    <a:pt x="649" y="75"/>
                    <a:pt x="506" y="1"/>
                    <a:pt x="3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6" name="Google Shape;8716;p63"/>
          <p:cNvGrpSpPr/>
          <p:nvPr/>
        </p:nvGrpSpPr>
        <p:grpSpPr>
          <a:xfrm>
            <a:off x="2964916" y="2796278"/>
            <a:ext cx="449325" cy="450470"/>
            <a:chOff x="-19822675" y="4066875"/>
            <a:chExt cx="304050" cy="304825"/>
          </a:xfrm>
        </p:grpSpPr>
        <p:sp>
          <p:nvSpPr>
            <p:cNvPr id="8717" name="Google Shape;8717;p63"/>
            <p:cNvSpPr/>
            <p:nvPr/>
          </p:nvSpPr>
          <p:spPr>
            <a:xfrm>
              <a:off x="-19803775" y="4086925"/>
              <a:ext cx="71700" cy="68975"/>
            </a:xfrm>
            <a:custGeom>
              <a:avLst/>
              <a:gdLst/>
              <a:ahLst/>
              <a:cxnLst/>
              <a:rect l="l" t="t" r="r" b="b"/>
              <a:pathLst>
                <a:path w="2868" h="2759" extrusionOk="0">
                  <a:moveTo>
                    <a:pt x="1829" y="1"/>
                  </a:moveTo>
                  <a:cubicBezTo>
                    <a:pt x="1712" y="1"/>
                    <a:pt x="1595" y="17"/>
                    <a:pt x="1482" y="49"/>
                  </a:cubicBezTo>
                  <a:cubicBezTo>
                    <a:pt x="536" y="270"/>
                    <a:pt x="64" y="1467"/>
                    <a:pt x="1" y="2759"/>
                  </a:cubicBezTo>
                  <a:lnTo>
                    <a:pt x="2143" y="2759"/>
                  </a:lnTo>
                  <a:cubicBezTo>
                    <a:pt x="2238" y="1971"/>
                    <a:pt x="2458" y="1089"/>
                    <a:pt x="2868" y="364"/>
                  </a:cubicBezTo>
                  <a:cubicBezTo>
                    <a:pt x="2517" y="131"/>
                    <a:pt x="2167" y="1"/>
                    <a:pt x="1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63"/>
            <p:cNvSpPr/>
            <p:nvPr/>
          </p:nvSpPr>
          <p:spPr>
            <a:xfrm>
              <a:off x="-19822675" y="4174775"/>
              <a:ext cx="304050" cy="124475"/>
            </a:xfrm>
            <a:custGeom>
              <a:avLst/>
              <a:gdLst/>
              <a:ahLst/>
              <a:cxnLst/>
              <a:rect l="l" t="t" r="r" b="b"/>
              <a:pathLst>
                <a:path w="12162" h="4979" extrusionOk="0">
                  <a:moveTo>
                    <a:pt x="3939" y="1450"/>
                  </a:moveTo>
                  <a:cubicBezTo>
                    <a:pt x="4128" y="1450"/>
                    <a:pt x="4285" y="1608"/>
                    <a:pt x="4285" y="1797"/>
                  </a:cubicBezTo>
                  <a:cubicBezTo>
                    <a:pt x="4285" y="1986"/>
                    <a:pt x="4128" y="2143"/>
                    <a:pt x="3939" y="2143"/>
                  </a:cubicBezTo>
                  <a:lnTo>
                    <a:pt x="2521" y="2143"/>
                  </a:lnTo>
                  <a:cubicBezTo>
                    <a:pt x="2332" y="2143"/>
                    <a:pt x="2175" y="1986"/>
                    <a:pt x="2175" y="1797"/>
                  </a:cubicBezTo>
                  <a:cubicBezTo>
                    <a:pt x="2175" y="1608"/>
                    <a:pt x="2332" y="1450"/>
                    <a:pt x="2521" y="1450"/>
                  </a:cubicBezTo>
                  <a:close/>
                  <a:moveTo>
                    <a:pt x="6774" y="1450"/>
                  </a:moveTo>
                  <a:cubicBezTo>
                    <a:pt x="6963" y="1450"/>
                    <a:pt x="7121" y="1608"/>
                    <a:pt x="7121" y="1797"/>
                  </a:cubicBezTo>
                  <a:cubicBezTo>
                    <a:pt x="7121" y="1986"/>
                    <a:pt x="6963" y="2143"/>
                    <a:pt x="6774" y="2143"/>
                  </a:cubicBezTo>
                  <a:lnTo>
                    <a:pt x="5357" y="2143"/>
                  </a:lnTo>
                  <a:cubicBezTo>
                    <a:pt x="5167" y="2143"/>
                    <a:pt x="5010" y="1986"/>
                    <a:pt x="5010" y="1797"/>
                  </a:cubicBezTo>
                  <a:cubicBezTo>
                    <a:pt x="5010" y="1608"/>
                    <a:pt x="5167" y="1450"/>
                    <a:pt x="5357" y="1450"/>
                  </a:cubicBezTo>
                  <a:close/>
                  <a:moveTo>
                    <a:pt x="9641" y="1450"/>
                  </a:moveTo>
                  <a:cubicBezTo>
                    <a:pt x="9830" y="1450"/>
                    <a:pt x="9988" y="1608"/>
                    <a:pt x="9988" y="1797"/>
                  </a:cubicBezTo>
                  <a:cubicBezTo>
                    <a:pt x="9988" y="1986"/>
                    <a:pt x="9830" y="2143"/>
                    <a:pt x="9641" y="2143"/>
                  </a:cubicBezTo>
                  <a:lnTo>
                    <a:pt x="8223" y="2143"/>
                  </a:lnTo>
                  <a:cubicBezTo>
                    <a:pt x="8034" y="2143"/>
                    <a:pt x="7877" y="1986"/>
                    <a:pt x="7877" y="1797"/>
                  </a:cubicBezTo>
                  <a:cubicBezTo>
                    <a:pt x="7877" y="1608"/>
                    <a:pt x="8034" y="1450"/>
                    <a:pt x="8223" y="1450"/>
                  </a:cubicBezTo>
                  <a:close/>
                  <a:moveTo>
                    <a:pt x="5357" y="2868"/>
                  </a:moveTo>
                  <a:cubicBezTo>
                    <a:pt x="5546" y="2868"/>
                    <a:pt x="5703" y="3025"/>
                    <a:pt x="5703" y="3214"/>
                  </a:cubicBezTo>
                  <a:cubicBezTo>
                    <a:pt x="5703" y="3403"/>
                    <a:pt x="5546" y="3561"/>
                    <a:pt x="5357" y="3561"/>
                  </a:cubicBezTo>
                  <a:lnTo>
                    <a:pt x="3939" y="3561"/>
                  </a:lnTo>
                  <a:cubicBezTo>
                    <a:pt x="3750" y="3561"/>
                    <a:pt x="3592" y="3403"/>
                    <a:pt x="3592" y="3214"/>
                  </a:cubicBezTo>
                  <a:cubicBezTo>
                    <a:pt x="3592" y="3025"/>
                    <a:pt x="3750" y="2868"/>
                    <a:pt x="3939" y="2868"/>
                  </a:cubicBezTo>
                  <a:close/>
                  <a:moveTo>
                    <a:pt x="8223" y="2868"/>
                  </a:moveTo>
                  <a:cubicBezTo>
                    <a:pt x="8412" y="2868"/>
                    <a:pt x="8570" y="3025"/>
                    <a:pt x="8570" y="3214"/>
                  </a:cubicBezTo>
                  <a:cubicBezTo>
                    <a:pt x="8570" y="3403"/>
                    <a:pt x="8412" y="3561"/>
                    <a:pt x="8223" y="3561"/>
                  </a:cubicBezTo>
                  <a:lnTo>
                    <a:pt x="6806" y="3561"/>
                  </a:lnTo>
                  <a:cubicBezTo>
                    <a:pt x="6617" y="3561"/>
                    <a:pt x="6459" y="3403"/>
                    <a:pt x="6459" y="3214"/>
                  </a:cubicBezTo>
                  <a:cubicBezTo>
                    <a:pt x="6459" y="3025"/>
                    <a:pt x="6617" y="2868"/>
                    <a:pt x="6806" y="2868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3214"/>
                    <a:pt x="1765" y="4979"/>
                    <a:pt x="3939" y="4979"/>
                  </a:cubicBezTo>
                  <a:lnTo>
                    <a:pt x="8223" y="4979"/>
                  </a:lnTo>
                  <a:cubicBezTo>
                    <a:pt x="10397" y="4979"/>
                    <a:pt x="12162" y="3214"/>
                    <a:pt x="12162" y="1040"/>
                  </a:cubicBezTo>
                  <a:cubicBezTo>
                    <a:pt x="12162" y="473"/>
                    <a:pt x="11689" y="1"/>
                    <a:pt x="1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63"/>
            <p:cNvSpPr/>
            <p:nvPr/>
          </p:nvSpPr>
          <p:spPr>
            <a:xfrm>
              <a:off x="-19732100" y="4066875"/>
              <a:ext cx="122100" cy="89825"/>
            </a:xfrm>
            <a:custGeom>
              <a:avLst/>
              <a:gdLst/>
              <a:ahLst/>
              <a:cxnLst/>
              <a:rect l="l" t="t" r="r" b="b"/>
              <a:pathLst>
                <a:path w="4884" h="3593" extrusionOk="0">
                  <a:moveTo>
                    <a:pt x="2427" y="1"/>
                  </a:moveTo>
                  <a:cubicBezTo>
                    <a:pt x="1229" y="1"/>
                    <a:pt x="190" y="1796"/>
                    <a:pt x="1" y="3592"/>
                  </a:cubicBezTo>
                  <a:lnTo>
                    <a:pt x="4884" y="3592"/>
                  </a:lnTo>
                  <a:cubicBezTo>
                    <a:pt x="4695" y="1796"/>
                    <a:pt x="3687" y="1"/>
                    <a:pt x="2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63"/>
            <p:cNvSpPr/>
            <p:nvPr/>
          </p:nvSpPr>
          <p:spPr>
            <a:xfrm>
              <a:off x="-19609225" y="4087725"/>
              <a:ext cx="71700" cy="69750"/>
            </a:xfrm>
            <a:custGeom>
              <a:avLst/>
              <a:gdLst/>
              <a:ahLst/>
              <a:cxnLst/>
              <a:rect l="l" t="t" r="r" b="b"/>
              <a:pathLst>
                <a:path w="2868" h="2790" extrusionOk="0">
                  <a:moveTo>
                    <a:pt x="1039" y="0"/>
                  </a:moveTo>
                  <a:cubicBezTo>
                    <a:pt x="701" y="0"/>
                    <a:pt x="351" y="130"/>
                    <a:pt x="1" y="364"/>
                  </a:cubicBezTo>
                  <a:cubicBezTo>
                    <a:pt x="410" y="1120"/>
                    <a:pt x="631" y="1971"/>
                    <a:pt x="725" y="2790"/>
                  </a:cubicBezTo>
                  <a:lnTo>
                    <a:pt x="2867" y="2790"/>
                  </a:lnTo>
                  <a:lnTo>
                    <a:pt x="2867" y="2758"/>
                  </a:lnTo>
                  <a:cubicBezTo>
                    <a:pt x="2804" y="1466"/>
                    <a:pt x="2332" y="269"/>
                    <a:pt x="1387" y="49"/>
                  </a:cubicBezTo>
                  <a:cubicBezTo>
                    <a:pt x="1273" y="16"/>
                    <a:pt x="1157" y="0"/>
                    <a:pt x="10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63"/>
            <p:cNvSpPr/>
            <p:nvPr/>
          </p:nvSpPr>
          <p:spPr>
            <a:xfrm>
              <a:off x="-19643875" y="4308675"/>
              <a:ext cx="70900" cy="44125"/>
            </a:xfrm>
            <a:custGeom>
              <a:avLst/>
              <a:gdLst/>
              <a:ahLst/>
              <a:cxnLst/>
              <a:rect l="l" t="t" r="r" b="b"/>
              <a:pathLst>
                <a:path w="2836" h="1765" extrusionOk="0">
                  <a:moveTo>
                    <a:pt x="2836" y="1"/>
                  </a:moveTo>
                  <a:cubicBezTo>
                    <a:pt x="2300" y="221"/>
                    <a:pt x="1702" y="347"/>
                    <a:pt x="1071" y="347"/>
                  </a:cubicBezTo>
                  <a:lnTo>
                    <a:pt x="63" y="347"/>
                  </a:lnTo>
                  <a:cubicBezTo>
                    <a:pt x="0" y="473"/>
                    <a:pt x="0" y="568"/>
                    <a:pt x="0" y="694"/>
                  </a:cubicBezTo>
                  <a:lnTo>
                    <a:pt x="0" y="1387"/>
                  </a:lnTo>
                  <a:cubicBezTo>
                    <a:pt x="0" y="1607"/>
                    <a:pt x="189" y="1765"/>
                    <a:pt x="378" y="1765"/>
                  </a:cubicBezTo>
                  <a:lnTo>
                    <a:pt x="1071" y="1765"/>
                  </a:lnTo>
                  <a:cubicBezTo>
                    <a:pt x="2048" y="1765"/>
                    <a:pt x="2836" y="977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63"/>
            <p:cNvSpPr/>
            <p:nvPr/>
          </p:nvSpPr>
          <p:spPr>
            <a:xfrm>
              <a:off x="-19581650" y="4292925"/>
              <a:ext cx="63025" cy="78775"/>
            </a:xfrm>
            <a:custGeom>
              <a:avLst/>
              <a:gdLst/>
              <a:ahLst/>
              <a:cxnLst/>
              <a:rect l="l" t="t" r="r" b="b"/>
              <a:pathLst>
                <a:path w="2521" h="3151" extrusionOk="0">
                  <a:moveTo>
                    <a:pt x="1418" y="1"/>
                  </a:moveTo>
                  <a:lnTo>
                    <a:pt x="1071" y="221"/>
                  </a:lnTo>
                  <a:lnTo>
                    <a:pt x="1071" y="631"/>
                  </a:lnTo>
                  <a:cubicBezTo>
                    <a:pt x="1071" y="1450"/>
                    <a:pt x="630" y="2206"/>
                    <a:pt x="0" y="2678"/>
                  </a:cubicBezTo>
                  <a:cubicBezTo>
                    <a:pt x="410" y="2930"/>
                    <a:pt x="945" y="3151"/>
                    <a:pt x="1449" y="3151"/>
                  </a:cubicBezTo>
                  <a:lnTo>
                    <a:pt x="2174" y="3151"/>
                  </a:lnTo>
                  <a:cubicBezTo>
                    <a:pt x="2363" y="3151"/>
                    <a:pt x="2521" y="2993"/>
                    <a:pt x="2521" y="2773"/>
                  </a:cubicBezTo>
                  <a:lnTo>
                    <a:pt x="2521" y="2080"/>
                  </a:lnTo>
                  <a:cubicBezTo>
                    <a:pt x="2521" y="1198"/>
                    <a:pt x="2048" y="473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3" name="Google Shape;8723;p63"/>
          <p:cNvGrpSpPr/>
          <p:nvPr/>
        </p:nvGrpSpPr>
        <p:grpSpPr>
          <a:xfrm>
            <a:off x="5773985" y="1689571"/>
            <a:ext cx="399302" cy="449325"/>
            <a:chOff x="-17878825" y="3334400"/>
            <a:chExt cx="270200" cy="304050"/>
          </a:xfrm>
        </p:grpSpPr>
        <p:sp>
          <p:nvSpPr>
            <p:cNvPr id="8724" name="Google Shape;8724;p63"/>
            <p:cNvSpPr/>
            <p:nvPr/>
          </p:nvSpPr>
          <p:spPr>
            <a:xfrm>
              <a:off x="-17683475" y="3334400"/>
              <a:ext cx="74850" cy="74050"/>
            </a:xfrm>
            <a:custGeom>
              <a:avLst/>
              <a:gdLst/>
              <a:ahLst/>
              <a:cxnLst/>
              <a:rect l="l" t="t" r="r" b="b"/>
              <a:pathLst>
                <a:path w="2994" h="2962" extrusionOk="0">
                  <a:moveTo>
                    <a:pt x="1985" y="0"/>
                  </a:moveTo>
                  <a:cubicBezTo>
                    <a:pt x="1197" y="0"/>
                    <a:pt x="473" y="378"/>
                    <a:pt x="0" y="945"/>
                  </a:cubicBezTo>
                  <a:cubicBezTo>
                    <a:pt x="630" y="1481"/>
                    <a:pt x="1229" y="2174"/>
                    <a:pt x="1670" y="2962"/>
                  </a:cubicBezTo>
                  <a:lnTo>
                    <a:pt x="2867" y="473"/>
                  </a:lnTo>
                  <a:cubicBezTo>
                    <a:pt x="2993" y="252"/>
                    <a:pt x="2836" y="0"/>
                    <a:pt x="25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63"/>
            <p:cNvSpPr/>
            <p:nvPr/>
          </p:nvSpPr>
          <p:spPr>
            <a:xfrm>
              <a:off x="-17752000" y="35139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441"/>
                    <a:pt x="158" y="536"/>
                    <a:pt x="347" y="662"/>
                  </a:cubicBezTo>
                  <a:cubicBezTo>
                    <a:pt x="504" y="599"/>
                    <a:pt x="630" y="473"/>
                    <a:pt x="662" y="378"/>
                  </a:cubicBezTo>
                  <a:lnTo>
                    <a:pt x="662" y="284"/>
                  </a:lnTo>
                  <a:cubicBezTo>
                    <a:pt x="630" y="126"/>
                    <a:pt x="50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63"/>
            <p:cNvSpPr/>
            <p:nvPr/>
          </p:nvSpPr>
          <p:spPr>
            <a:xfrm>
              <a:off x="-17860700" y="3405275"/>
              <a:ext cx="107150" cy="206225"/>
            </a:xfrm>
            <a:custGeom>
              <a:avLst/>
              <a:gdLst/>
              <a:ahLst/>
              <a:cxnLst/>
              <a:rect l="l" t="t" r="r" b="b"/>
              <a:pathLst>
                <a:path w="4286" h="8249" extrusionOk="0">
                  <a:moveTo>
                    <a:pt x="2521" y="2931"/>
                  </a:moveTo>
                  <a:cubicBezTo>
                    <a:pt x="2710" y="2931"/>
                    <a:pt x="2867" y="3088"/>
                    <a:pt x="2867" y="3277"/>
                  </a:cubicBezTo>
                  <a:cubicBezTo>
                    <a:pt x="2867" y="3466"/>
                    <a:pt x="2710" y="3624"/>
                    <a:pt x="2521" y="3624"/>
                  </a:cubicBezTo>
                  <a:cubicBezTo>
                    <a:pt x="2332" y="3624"/>
                    <a:pt x="2174" y="3466"/>
                    <a:pt x="2174" y="3277"/>
                  </a:cubicBezTo>
                  <a:cubicBezTo>
                    <a:pt x="2174" y="3088"/>
                    <a:pt x="2332" y="2931"/>
                    <a:pt x="2521" y="2931"/>
                  </a:cubicBezTo>
                  <a:close/>
                  <a:moveTo>
                    <a:pt x="1513" y="1"/>
                  </a:moveTo>
                  <a:cubicBezTo>
                    <a:pt x="568" y="1387"/>
                    <a:pt x="1" y="3246"/>
                    <a:pt x="1" y="4695"/>
                  </a:cubicBezTo>
                  <a:cubicBezTo>
                    <a:pt x="1" y="6113"/>
                    <a:pt x="473" y="7184"/>
                    <a:pt x="1450" y="7845"/>
                  </a:cubicBezTo>
                  <a:cubicBezTo>
                    <a:pt x="1859" y="8112"/>
                    <a:pt x="2328" y="8248"/>
                    <a:pt x="2801" y="8248"/>
                  </a:cubicBezTo>
                  <a:cubicBezTo>
                    <a:pt x="3166" y="8248"/>
                    <a:pt x="3533" y="8167"/>
                    <a:pt x="3876" y="8003"/>
                  </a:cubicBezTo>
                  <a:cubicBezTo>
                    <a:pt x="4128" y="7845"/>
                    <a:pt x="4285" y="7562"/>
                    <a:pt x="4285" y="7310"/>
                  </a:cubicBezTo>
                  <a:lnTo>
                    <a:pt x="4285" y="5608"/>
                  </a:lnTo>
                  <a:cubicBezTo>
                    <a:pt x="4065" y="5451"/>
                    <a:pt x="3718" y="5199"/>
                    <a:pt x="3624" y="4852"/>
                  </a:cubicBezTo>
                  <a:cubicBezTo>
                    <a:pt x="3592" y="4821"/>
                    <a:pt x="3592" y="4726"/>
                    <a:pt x="3592" y="4695"/>
                  </a:cubicBezTo>
                  <a:lnTo>
                    <a:pt x="3592" y="2300"/>
                  </a:lnTo>
                  <a:cubicBezTo>
                    <a:pt x="3592" y="1670"/>
                    <a:pt x="3277" y="1103"/>
                    <a:pt x="2773" y="788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63"/>
            <p:cNvSpPr/>
            <p:nvPr/>
          </p:nvSpPr>
          <p:spPr>
            <a:xfrm>
              <a:off x="-17735475" y="3405275"/>
              <a:ext cx="107150" cy="206475"/>
            </a:xfrm>
            <a:custGeom>
              <a:avLst/>
              <a:gdLst/>
              <a:ahLst/>
              <a:cxnLst/>
              <a:rect l="l" t="t" r="r" b="b"/>
              <a:pathLst>
                <a:path w="4286" h="8259" extrusionOk="0">
                  <a:moveTo>
                    <a:pt x="1797" y="2931"/>
                  </a:moveTo>
                  <a:cubicBezTo>
                    <a:pt x="2017" y="2931"/>
                    <a:pt x="2175" y="3088"/>
                    <a:pt x="2175" y="3277"/>
                  </a:cubicBezTo>
                  <a:cubicBezTo>
                    <a:pt x="2175" y="3466"/>
                    <a:pt x="2017" y="3624"/>
                    <a:pt x="1797" y="3624"/>
                  </a:cubicBezTo>
                  <a:cubicBezTo>
                    <a:pt x="1608" y="3624"/>
                    <a:pt x="1450" y="3466"/>
                    <a:pt x="1450" y="3277"/>
                  </a:cubicBezTo>
                  <a:cubicBezTo>
                    <a:pt x="1450" y="3088"/>
                    <a:pt x="1608" y="2931"/>
                    <a:pt x="1797" y="2931"/>
                  </a:cubicBezTo>
                  <a:close/>
                  <a:moveTo>
                    <a:pt x="2805" y="1"/>
                  </a:moveTo>
                  <a:lnTo>
                    <a:pt x="1545" y="788"/>
                  </a:lnTo>
                  <a:cubicBezTo>
                    <a:pt x="1009" y="1103"/>
                    <a:pt x="694" y="1702"/>
                    <a:pt x="694" y="2300"/>
                  </a:cubicBezTo>
                  <a:lnTo>
                    <a:pt x="694" y="4506"/>
                  </a:lnTo>
                  <a:lnTo>
                    <a:pt x="694" y="4695"/>
                  </a:lnTo>
                  <a:cubicBezTo>
                    <a:pt x="694" y="4789"/>
                    <a:pt x="694" y="4852"/>
                    <a:pt x="662" y="4947"/>
                  </a:cubicBezTo>
                  <a:lnTo>
                    <a:pt x="662" y="4978"/>
                  </a:lnTo>
                  <a:cubicBezTo>
                    <a:pt x="568" y="5293"/>
                    <a:pt x="253" y="5514"/>
                    <a:pt x="1" y="5640"/>
                  </a:cubicBezTo>
                  <a:lnTo>
                    <a:pt x="1" y="7310"/>
                  </a:lnTo>
                  <a:cubicBezTo>
                    <a:pt x="1" y="7562"/>
                    <a:pt x="158" y="7845"/>
                    <a:pt x="442" y="8003"/>
                  </a:cubicBezTo>
                  <a:cubicBezTo>
                    <a:pt x="777" y="8174"/>
                    <a:pt x="1139" y="8258"/>
                    <a:pt x="1503" y="8258"/>
                  </a:cubicBezTo>
                  <a:cubicBezTo>
                    <a:pt x="2884" y="8258"/>
                    <a:pt x="4285" y="7039"/>
                    <a:pt x="4285" y="4695"/>
                  </a:cubicBezTo>
                  <a:cubicBezTo>
                    <a:pt x="4285" y="3246"/>
                    <a:pt x="3750" y="1418"/>
                    <a:pt x="2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63"/>
            <p:cNvSpPr/>
            <p:nvPr/>
          </p:nvSpPr>
          <p:spPr>
            <a:xfrm>
              <a:off x="-17812650" y="3353300"/>
              <a:ext cx="136275" cy="144150"/>
            </a:xfrm>
            <a:custGeom>
              <a:avLst/>
              <a:gdLst/>
              <a:ahLst/>
              <a:cxnLst/>
              <a:rect l="l" t="t" r="r" b="b"/>
              <a:pathLst>
                <a:path w="5451" h="5766" extrusionOk="0">
                  <a:moveTo>
                    <a:pt x="2741" y="0"/>
                  </a:moveTo>
                  <a:cubicBezTo>
                    <a:pt x="1702" y="0"/>
                    <a:pt x="756" y="599"/>
                    <a:pt x="0" y="1513"/>
                  </a:cubicBezTo>
                  <a:lnTo>
                    <a:pt x="1229" y="2300"/>
                  </a:lnTo>
                  <a:cubicBezTo>
                    <a:pt x="1954" y="2741"/>
                    <a:pt x="2363" y="3529"/>
                    <a:pt x="2363" y="4379"/>
                  </a:cubicBezTo>
                  <a:lnTo>
                    <a:pt x="2363" y="5766"/>
                  </a:lnTo>
                  <a:cubicBezTo>
                    <a:pt x="2489" y="5703"/>
                    <a:pt x="2615" y="5671"/>
                    <a:pt x="2773" y="5671"/>
                  </a:cubicBezTo>
                  <a:cubicBezTo>
                    <a:pt x="2899" y="5671"/>
                    <a:pt x="2993" y="5703"/>
                    <a:pt x="3088" y="5766"/>
                  </a:cubicBezTo>
                  <a:lnTo>
                    <a:pt x="3088" y="4379"/>
                  </a:lnTo>
                  <a:cubicBezTo>
                    <a:pt x="3088" y="3497"/>
                    <a:pt x="3529" y="2710"/>
                    <a:pt x="4222" y="2300"/>
                  </a:cubicBezTo>
                  <a:lnTo>
                    <a:pt x="5451" y="1513"/>
                  </a:lnTo>
                  <a:cubicBezTo>
                    <a:pt x="4695" y="599"/>
                    <a:pt x="3749" y="0"/>
                    <a:pt x="27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63"/>
            <p:cNvSpPr/>
            <p:nvPr/>
          </p:nvSpPr>
          <p:spPr>
            <a:xfrm>
              <a:off x="-17770900" y="3614000"/>
              <a:ext cx="52775" cy="24450"/>
            </a:xfrm>
            <a:custGeom>
              <a:avLst/>
              <a:gdLst/>
              <a:ahLst/>
              <a:cxnLst/>
              <a:rect l="l" t="t" r="r" b="b"/>
              <a:pathLst>
                <a:path w="2111" h="978" extrusionOk="0">
                  <a:moveTo>
                    <a:pt x="1071" y="0"/>
                  </a:moveTo>
                  <a:cubicBezTo>
                    <a:pt x="756" y="252"/>
                    <a:pt x="378" y="410"/>
                    <a:pt x="0" y="536"/>
                  </a:cubicBezTo>
                  <a:lnTo>
                    <a:pt x="0" y="630"/>
                  </a:lnTo>
                  <a:cubicBezTo>
                    <a:pt x="0" y="851"/>
                    <a:pt x="158" y="977"/>
                    <a:pt x="347" y="977"/>
                  </a:cubicBezTo>
                  <a:lnTo>
                    <a:pt x="1764" y="977"/>
                  </a:lnTo>
                  <a:cubicBezTo>
                    <a:pt x="1953" y="977"/>
                    <a:pt x="2111" y="851"/>
                    <a:pt x="2111" y="630"/>
                  </a:cubicBezTo>
                  <a:lnTo>
                    <a:pt x="2111" y="536"/>
                  </a:lnTo>
                  <a:cubicBezTo>
                    <a:pt x="1733" y="410"/>
                    <a:pt x="1386" y="252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63"/>
            <p:cNvSpPr/>
            <p:nvPr/>
          </p:nvSpPr>
          <p:spPr>
            <a:xfrm>
              <a:off x="-17878825" y="3334400"/>
              <a:ext cx="74075" cy="74050"/>
            </a:xfrm>
            <a:custGeom>
              <a:avLst/>
              <a:gdLst/>
              <a:ahLst/>
              <a:cxnLst/>
              <a:rect l="l" t="t" r="r" b="b"/>
              <a:pathLst>
                <a:path w="2963" h="2962" extrusionOk="0">
                  <a:moveTo>
                    <a:pt x="410" y="0"/>
                  </a:moveTo>
                  <a:cubicBezTo>
                    <a:pt x="127" y="0"/>
                    <a:pt x="1" y="284"/>
                    <a:pt x="95" y="536"/>
                  </a:cubicBezTo>
                  <a:lnTo>
                    <a:pt x="1324" y="2962"/>
                  </a:lnTo>
                  <a:cubicBezTo>
                    <a:pt x="1765" y="2174"/>
                    <a:pt x="2301" y="1512"/>
                    <a:pt x="2962" y="945"/>
                  </a:cubicBezTo>
                  <a:cubicBezTo>
                    <a:pt x="2490" y="378"/>
                    <a:pt x="1797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1" name="Google Shape;8731;p63"/>
          <p:cNvGrpSpPr/>
          <p:nvPr/>
        </p:nvGrpSpPr>
        <p:grpSpPr>
          <a:xfrm>
            <a:off x="5747809" y="2242416"/>
            <a:ext cx="451653" cy="451653"/>
            <a:chOff x="-17896150" y="3709300"/>
            <a:chExt cx="305625" cy="305625"/>
          </a:xfrm>
        </p:grpSpPr>
        <p:sp>
          <p:nvSpPr>
            <p:cNvPr id="8732" name="Google Shape;8732;p63"/>
            <p:cNvSpPr/>
            <p:nvPr/>
          </p:nvSpPr>
          <p:spPr>
            <a:xfrm>
              <a:off x="-17896150" y="3709300"/>
              <a:ext cx="54375" cy="77200"/>
            </a:xfrm>
            <a:custGeom>
              <a:avLst/>
              <a:gdLst/>
              <a:ahLst/>
              <a:cxnLst/>
              <a:rect l="l" t="t" r="r" b="b"/>
              <a:pathLst>
                <a:path w="2175" h="3088" extrusionOk="0"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lnTo>
                    <a:pt x="1103" y="2143"/>
                  </a:lnTo>
                  <a:lnTo>
                    <a:pt x="1513" y="3088"/>
                  </a:lnTo>
                  <a:cubicBezTo>
                    <a:pt x="1702" y="3025"/>
                    <a:pt x="1891" y="2930"/>
                    <a:pt x="2080" y="2899"/>
                  </a:cubicBezTo>
                  <a:lnTo>
                    <a:pt x="2175" y="2899"/>
                  </a:lnTo>
                  <a:lnTo>
                    <a:pt x="1765" y="1859"/>
                  </a:lnTo>
                  <a:cubicBezTo>
                    <a:pt x="2017" y="1670"/>
                    <a:pt x="2143" y="1387"/>
                    <a:pt x="2143" y="1072"/>
                  </a:cubicBezTo>
                  <a:cubicBezTo>
                    <a:pt x="2143" y="473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63"/>
            <p:cNvSpPr/>
            <p:nvPr/>
          </p:nvSpPr>
          <p:spPr>
            <a:xfrm>
              <a:off x="-17877250" y="3801075"/>
              <a:ext cx="286725" cy="213850"/>
            </a:xfrm>
            <a:custGeom>
              <a:avLst/>
              <a:gdLst/>
              <a:ahLst/>
              <a:cxnLst/>
              <a:rect l="l" t="t" r="r" b="b"/>
              <a:pathLst>
                <a:path w="11469" h="8554" extrusionOk="0">
                  <a:moveTo>
                    <a:pt x="1765" y="1339"/>
                  </a:moveTo>
                  <a:cubicBezTo>
                    <a:pt x="1954" y="1339"/>
                    <a:pt x="2112" y="1496"/>
                    <a:pt x="2112" y="1717"/>
                  </a:cubicBezTo>
                  <a:cubicBezTo>
                    <a:pt x="2112" y="1906"/>
                    <a:pt x="1954" y="2063"/>
                    <a:pt x="1765" y="2063"/>
                  </a:cubicBezTo>
                  <a:cubicBezTo>
                    <a:pt x="1576" y="2063"/>
                    <a:pt x="1419" y="1906"/>
                    <a:pt x="1419" y="1717"/>
                  </a:cubicBezTo>
                  <a:cubicBezTo>
                    <a:pt x="1419" y="1496"/>
                    <a:pt x="1576" y="1339"/>
                    <a:pt x="1765" y="1339"/>
                  </a:cubicBezTo>
                  <a:close/>
                  <a:moveTo>
                    <a:pt x="1829" y="0"/>
                  </a:moveTo>
                  <a:cubicBezTo>
                    <a:pt x="913" y="0"/>
                    <a:pt x="1" y="710"/>
                    <a:pt x="1" y="1811"/>
                  </a:cubicBezTo>
                  <a:lnTo>
                    <a:pt x="1" y="5308"/>
                  </a:lnTo>
                  <a:cubicBezTo>
                    <a:pt x="1" y="7104"/>
                    <a:pt x="1450" y="8553"/>
                    <a:pt x="3214" y="8553"/>
                  </a:cubicBezTo>
                  <a:lnTo>
                    <a:pt x="11091" y="8553"/>
                  </a:lnTo>
                  <a:cubicBezTo>
                    <a:pt x="11311" y="8553"/>
                    <a:pt x="11469" y="8396"/>
                    <a:pt x="11469" y="8207"/>
                  </a:cubicBezTo>
                  <a:cubicBezTo>
                    <a:pt x="11411" y="8061"/>
                    <a:pt x="11325" y="7566"/>
                    <a:pt x="11338" y="7566"/>
                  </a:cubicBezTo>
                  <a:lnTo>
                    <a:pt x="11338" y="7566"/>
                  </a:lnTo>
                  <a:cubicBezTo>
                    <a:pt x="11338" y="7566"/>
                    <a:pt x="11338" y="7566"/>
                    <a:pt x="11338" y="7566"/>
                  </a:cubicBezTo>
                  <a:lnTo>
                    <a:pt x="11338" y="7566"/>
                  </a:lnTo>
                  <a:cubicBezTo>
                    <a:pt x="11340" y="7574"/>
                    <a:pt x="11341" y="7580"/>
                    <a:pt x="11342" y="7580"/>
                  </a:cubicBezTo>
                  <a:cubicBezTo>
                    <a:pt x="11343" y="7580"/>
                    <a:pt x="11343" y="7579"/>
                    <a:pt x="11343" y="7577"/>
                  </a:cubicBezTo>
                  <a:cubicBezTo>
                    <a:pt x="11333" y="7529"/>
                    <a:pt x="11329" y="7513"/>
                    <a:pt x="11329" y="7513"/>
                  </a:cubicBezTo>
                  <a:lnTo>
                    <a:pt x="11329" y="7513"/>
                  </a:lnTo>
                  <a:cubicBezTo>
                    <a:pt x="11328" y="7513"/>
                    <a:pt x="11330" y="7523"/>
                    <a:pt x="11332" y="7534"/>
                  </a:cubicBezTo>
                  <a:lnTo>
                    <a:pt x="11332" y="7534"/>
                  </a:lnTo>
                  <a:cubicBezTo>
                    <a:pt x="11201" y="7046"/>
                    <a:pt x="10923" y="6591"/>
                    <a:pt x="10555" y="6285"/>
                  </a:cubicBezTo>
                  <a:cubicBezTo>
                    <a:pt x="9893" y="6789"/>
                    <a:pt x="9043" y="7073"/>
                    <a:pt x="8192" y="7073"/>
                  </a:cubicBezTo>
                  <a:cubicBezTo>
                    <a:pt x="7090" y="7073"/>
                    <a:pt x="6050" y="6506"/>
                    <a:pt x="5514" y="5655"/>
                  </a:cubicBezTo>
                  <a:lnTo>
                    <a:pt x="5514" y="5592"/>
                  </a:lnTo>
                  <a:cubicBezTo>
                    <a:pt x="5483" y="5592"/>
                    <a:pt x="5420" y="5655"/>
                    <a:pt x="5388" y="5655"/>
                  </a:cubicBezTo>
                  <a:lnTo>
                    <a:pt x="4632" y="5655"/>
                  </a:lnTo>
                  <a:cubicBezTo>
                    <a:pt x="4065" y="5655"/>
                    <a:pt x="3592" y="5182"/>
                    <a:pt x="3592" y="4584"/>
                  </a:cubicBezTo>
                  <a:lnTo>
                    <a:pt x="3592" y="1748"/>
                  </a:lnTo>
                  <a:cubicBezTo>
                    <a:pt x="3592" y="1433"/>
                    <a:pt x="3498" y="1150"/>
                    <a:pt x="3340" y="929"/>
                  </a:cubicBezTo>
                  <a:cubicBezTo>
                    <a:pt x="2987" y="283"/>
                    <a:pt x="2407" y="0"/>
                    <a:pt x="1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63"/>
            <p:cNvSpPr/>
            <p:nvPr/>
          </p:nvSpPr>
          <p:spPr>
            <a:xfrm>
              <a:off x="-17783500" y="3763075"/>
              <a:ext cx="191400" cy="194350"/>
            </a:xfrm>
            <a:custGeom>
              <a:avLst/>
              <a:gdLst/>
              <a:ahLst/>
              <a:cxnLst/>
              <a:rect l="l" t="t" r="r" b="b"/>
              <a:pathLst>
                <a:path w="7656" h="7774" extrusionOk="0">
                  <a:moveTo>
                    <a:pt x="3368" y="1"/>
                  </a:moveTo>
                  <a:cubicBezTo>
                    <a:pt x="3223" y="1"/>
                    <a:pt x="3077" y="8"/>
                    <a:pt x="2930" y="23"/>
                  </a:cubicBezTo>
                  <a:cubicBezTo>
                    <a:pt x="1764" y="149"/>
                    <a:pt x="693" y="779"/>
                    <a:pt x="0" y="1725"/>
                  </a:cubicBezTo>
                  <a:cubicBezTo>
                    <a:pt x="315" y="2166"/>
                    <a:pt x="504" y="2670"/>
                    <a:pt x="504" y="3237"/>
                  </a:cubicBezTo>
                  <a:lnTo>
                    <a:pt x="504" y="6041"/>
                  </a:lnTo>
                  <a:cubicBezTo>
                    <a:pt x="504" y="6261"/>
                    <a:pt x="662" y="6419"/>
                    <a:pt x="851" y="6419"/>
                  </a:cubicBezTo>
                  <a:lnTo>
                    <a:pt x="1418" y="6419"/>
                  </a:lnTo>
                  <a:cubicBezTo>
                    <a:pt x="1418" y="6419"/>
                    <a:pt x="1418" y="6356"/>
                    <a:pt x="1386" y="6356"/>
                  </a:cubicBezTo>
                  <a:cubicBezTo>
                    <a:pt x="1260" y="6041"/>
                    <a:pt x="1197" y="5694"/>
                    <a:pt x="1197" y="5348"/>
                  </a:cubicBezTo>
                  <a:lnTo>
                    <a:pt x="1197" y="4749"/>
                  </a:lnTo>
                  <a:cubicBezTo>
                    <a:pt x="1197" y="3363"/>
                    <a:pt x="2268" y="2197"/>
                    <a:pt x="3560" y="2166"/>
                  </a:cubicBezTo>
                  <a:cubicBezTo>
                    <a:pt x="3634" y="2159"/>
                    <a:pt x="3707" y="2156"/>
                    <a:pt x="3779" y="2156"/>
                  </a:cubicBezTo>
                  <a:cubicBezTo>
                    <a:pt x="4417" y="2156"/>
                    <a:pt x="4997" y="2403"/>
                    <a:pt x="5450" y="2827"/>
                  </a:cubicBezTo>
                  <a:cubicBezTo>
                    <a:pt x="5986" y="3300"/>
                    <a:pt x="6238" y="3930"/>
                    <a:pt x="6238" y="4623"/>
                  </a:cubicBezTo>
                  <a:lnTo>
                    <a:pt x="6238" y="5001"/>
                  </a:lnTo>
                  <a:cubicBezTo>
                    <a:pt x="6238" y="5789"/>
                    <a:pt x="5639" y="6419"/>
                    <a:pt x="4852" y="6419"/>
                  </a:cubicBezTo>
                  <a:cubicBezTo>
                    <a:pt x="4064" y="6419"/>
                    <a:pt x="3371" y="5789"/>
                    <a:pt x="3371" y="5001"/>
                  </a:cubicBezTo>
                  <a:lnTo>
                    <a:pt x="3371" y="4623"/>
                  </a:lnTo>
                  <a:cubicBezTo>
                    <a:pt x="3371" y="4434"/>
                    <a:pt x="3529" y="4276"/>
                    <a:pt x="3749" y="4276"/>
                  </a:cubicBezTo>
                  <a:cubicBezTo>
                    <a:pt x="3938" y="4276"/>
                    <a:pt x="4096" y="4434"/>
                    <a:pt x="4096" y="4623"/>
                  </a:cubicBezTo>
                  <a:lnTo>
                    <a:pt x="4096" y="5001"/>
                  </a:lnTo>
                  <a:cubicBezTo>
                    <a:pt x="4096" y="5379"/>
                    <a:pt x="4442" y="5694"/>
                    <a:pt x="4852" y="5694"/>
                  </a:cubicBezTo>
                  <a:cubicBezTo>
                    <a:pt x="5230" y="5694"/>
                    <a:pt x="5545" y="5379"/>
                    <a:pt x="5545" y="5001"/>
                  </a:cubicBezTo>
                  <a:lnTo>
                    <a:pt x="5545" y="4623"/>
                  </a:lnTo>
                  <a:cubicBezTo>
                    <a:pt x="5545" y="4119"/>
                    <a:pt x="5356" y="3678"/>
                    <a:pt x="5009" y="3331"/>
                  </a:cubicBezTo>
                  <a:cubicBezTo>
                    <a:pt x="4631" y="2985"/>
                    <a:pt x="4127" y="2827"/>
                    <a:pt x="3655" y="2827"/>
                  </a:cubicBezTo>
                  <a:cubicBezTo>
                    <a:pt x="2709" y="2859"/>
                    <a:pt x="1953" y="3741"/>
                    <a:pt x="1953" y="4717"/>
                  </a:cubicBezTo>
                  <a:lnTo>
                    <a:pt x="1953" y="5316"/>
                  </a:lnTo>
                  <a:cubicBezTo>
                    <a:pt x="1953" y="5946"/>
                    <a:pt x="2205" y="6576"/>
                    <a:pt x="2583" y="6954"/>
                  </a:cubicBezTo>
                  <a:cubicBezTo>
                    <a:pt x="3056" y="7458"/>
                    <a:pt x="3749" y="7773"/>
                    <a:pt x="4474" y="7773"/>
                  </a:cubicBezTo>
                  <a:cubicBezTo>
                    <a:pt x="5104" y="7773"/>
                    <a:pt x="5702" y="7584"/>
                    <a:pt x="6175" y="7269"/>
                  </a:cubicBezTo>
                  <a:cubicBezTo>
                    <a:pt x="7089" y="6734"/>
                    <a:pt x="7656" y="5726"/>
                    <a:pt x="7656" y="4560"/>
                  </a:cubicBezTo>
                  <a:lnTo>
                    <a:pt x="7656" y="4213"/>
                  </a:lnTo>
                  <a:cubicBezTo>
                    <a:pt x="7656" y="3111"/>
                    <a:pt x="7152" y="1914"/>
                    <a:pt x="6238" y="1126"/>
                  </a:cubicBezTo>
                  <a:cubicBezTo>
                    <a:pt x="5461" y="405"/>
                    <a:pt x="4440" y="1"/>
                    <a:pt x="33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63"/>
            <p:cNvSpPr/>
            <p:nvPr/>
          </p:nvSpPr>
          <p:spPr>
            <a:xfrm>
              <a:off x="-17825250" y="3710075"/>
              <a:ext cx="54375" cy="76425"/>
            </a:xfrm>
            <a:custGeom>
              <a:avLst/>
              <a:gdLst/>
              <a:ahLst/>
              <a:cxnLst/>
              <a:rect l="l" t="t" r="r" b="b"/>
              <a:pathLst>
                <a:path w="2175" h="3057" extrusionOk="0">
                  <a:moveTo>
                    <a:pt x="1103" y="1"/>
                  </a:moveTo>
                  <a:cubicBezTo>
                    <a:pt x="504" y="1"/>
                    <a:pt x="32" y="474"/>
                    <a:pt x="32" y="1041"/>
                  </a:cubicBezTo>
                  <a:cubicBezTo>
                    <a:pt x="32" y="1356"/>
                    <a:pt x="189" y="1639"/>
                    <a:pt x="410" y="1828"/>
                  </a:cubicBezTo>
                  <a:lnTo>
                    <a:pt x="0" y="2868"/>
                  </a:lnTo>
                  <a:cubicBezTo>
                    <a:pt x="252" y="2899"/>
                    <a:pt x="473" y="2931"/>
                    <a:pt x="662" y="3057"/>
                  </a:cubicBezTo>
                  <a:lnTo>
                    <a:pt x="1071" y="2112"/>
                  </a:lnTo>
                  <a:lnTo>
                    <a:pt x="1103" y="2112"/>
                  </a:lnTo>
                  <a:cubicBezTo>
                    <a:pt x="1702" y="2112"/>
                    <a:pt x="2174" y="1639"/>
                    <a:pt x="2174" y="1041"/>
                  </a:cubicBezTo>
                  <a:cubicBezTo>
                    <a:pt x="2174" y="474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6" name="Google Shape;8736;p63"/>
          <p:cNvGrpSpPr/>
          <p:nvPr/>
        </p:nvGrpSpPr>
        <p:grpSpPr>
          <a:xfrm>
            <a:off x="5775740" y="2795686"/>
            <a:ext cx="395792" cy="451653"/>
            <a:chOff x="-17878025" y="4082625"/>
            <a:chExt cx="267825" cy="305625"/>
          </a:xfrm>
        </p:grpSpPr>
        <p:sp>
          <p:nvSpPr>
            <p:cNvPr id="8737" name="Google Shape;8737;p63"/>
            <p:cNvSpPr/>
            <p:nvPr/>
          </p:nvSpPr>
          <p:spPr>
            <a:xfrm>
              <a:off x="-17660650" y="4191325"/>
              <a:ext cx="50450" cy="52000"/>
            </a:xfrm>
            <a:custGeom>
              <a:avLst/>
              <a:gdLst/>
              <a:ahLst/>
              <a:cxnLst/>
              <a:rect l="l" t="t" r="r" b="b"/>
              <a:pathLst>
                <a:path w="2018" h="2080" extrusionOk="0">
                  <a:moveTo>
                    <a:pt x="946" y="0"/>
                  </a:moveTo>
                  <a:cubicBezTo>
                    <a:pt x="599" y="0"/>
                    <a:pt x="284" y="126"/>
                    <a:pt x="1" y="284"/>
                  </a:cubicBezTo>
                  <a:cubicBezTo>
                    <a:pt x="316" y="788"/>
                    <a:pt x="505" y="1418"/>
                    <a:pt x="536" y="2080"/>
                  </a:cubicBezTo>
                  <a:cubicBezTo>
                    <a:pt x="1387" y="1922"/>
                    <a:pt x="2017" y="1229"/>
                    <a:pt x="2017" y="347"/>
                  </a:cubicBezTo>
                  <a:cubicBezTo>
                    <a:pt x="2017" y="158"/>
                    <a:pt x="1860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63"/>
            <p:cNvSpPr/>
            <p:nvPr/>
          </p:nvSpPr>
          <p:spPr>
            <a:xfrm>
              <a:off x="-17716575" y="4084200"/>
              <a:ext cx="88250" cy="103200"/>
            </a:xfrm>
            <a:custGeom>
              <a:avLst/>
              <a:gdLst/>
              <a:ahLst/>
              <a:cxnLst/>
              <a:rect l="l" t="t" r="r" b="b"/>
              <a:pathLst>
                <a:path w="3530" h="4128" extrusionOk="0"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040"/>
                  </a:lnTo>
                  <a:cubicBezTo>
                    <a:pt x="2836" y="1261"/>
                    <a:pt x="2679" y="1418"/>
                    <a:pt x="2458" y="1418"/>
                  </a:cubicBezTo>
                  <a:lnTo>
                    <a:pt x="2112" y="1418"/>
                  </a:lnTo>
                  <a:lnTo>
                    <a:pt x="2112" y="1040"/>
                  </a:lnTo>
                  <a:cubicBezTo>
                    <a:pt x="2112" y="851"/>
                    <a:pt x="1954" y="694"/>
                    <a:pt x="1765" y="694"/>
                  </a:cubicBezTo>
                  <a:cubicBezTo>
                    <a:pt x="1576" y="694"/>
                    <a:pt x="1419" y="851"/>
                    <a:pt x="1419" y="1040"/>
                  </a:cubicBezTo>
                  <a:lnTo>
                    <a:pt x="1419" y="2112"/>
                  </a:lnTo>
                  <a:lnTo>
                    <a:pt x="1041" y="2112"/>
                  </a:lnTo>
                  <a:cubicBezTo>
                    <a:pt x="852" y="2112"/>
                    <a:pt x="694" y="1954"/>
                    <a:pt x="694" y="1765"/>
                  </a:cubicBezTo>
                  <a:lnTo>
                    <a:pt x="694" y="1040"/>
                  </a:lnTo>
                  <a:cubicBezTo>
                    <a:pt x="694" y="851"/>
                    <a:pt x="537" y="694"/>
                    <a:pt x="347" y="694"/>
                  </a:cubicBezTo>
                  <a:cubicBezTo>
                    <a:pt x="158" y="694"/>
                    <a:pt x="1" y="851"/>
                    <a:pt x="1" y="1040"/>
                  </a:cubicBezTo>
                  <a:lnTo>
                    <a:pt x="1" y="1765"/>
                  </a:lnTo>
                  <a:cubicBezTo>
                    <a:pt x="1" y="2364"/>
                    <a:pt x="474" y="2836"/>
                    <a:pt x="1041" y="2836"/>
                  </a:cubicBezTo>
                  <a:lnTo>
                    <a:pt x="1419" y="2836"/>
                  </a:lnTo>
                  <a:lnTo>
                    <a:pt x="1419" y="3466"/>
                  </a:lnTo>
                  <a:cubicBezTo>
                    <a:pt x="1419" y="3498"/>
                    <a:pt x="1356" y="3529"/>
                    <a:pt x="1356" y="3624"/>
                  </a:cubicBezTo>
                  <a:cubicBezTo>
                    <a:pt x="1576" y="3781"/>
                    <a:pt x="1734" y="3939"/>
                    <a:pt x="1923" y="4128"/>
                  </a:cubicBezTo>
                  <a:cubicBezTo>
                    <a:pt x="2049" y="3939"/>
                    <a:pt x="2143" y="3718"/>
                    <a:pt x="2143" y="3498"/>
                  </a:cubicBezTo>
                  <a:lnTo>
                    <a:pt x="2143" y="2112"/>
                  </a:lnTo>
                  <a:lnTo>
                    <a:pt x="2521" y="2112"/>
                  </a:lnTo>
                  <a:cubicBezTo>
                    <a:pt x="3057" y="2112"/>
                    <a:pt x="3529" y="1639"/>
                    <a:pt x="3529" y="1040"/>
                  </a:cubicBez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63"/>
            <p:cNvSpPr/>
            <p:nvPr/>
          </p:nvSpPr>
          <p:spPr>
            <a:xfrm>
              <a:off x="-17860700" y="4082625"/>
              <a:ext cx="90600" cy="104000"/>
            </a:xfrm>
            <a:custGeom>
              <a:avLst/>
              <a:gdLst/>
              <a:ahLst/>
              <a:cxnLst/>
              <a:rect l="l" t="t" r="r" b="b"/>
              <a:pathLst>
                <a:path w="3624" h="4160" extrusionOk="0">
                  <a:moveTo>
                    <a:pt x="442" y="1"/>
                  </a:moveTo>
                  <a:cubicBezTo>
                    <a:pt x="253" y="1"/>
                    <a:pt x="95" y="158"/>
                    <a:pt x="95" y="379"/>
                  </a:cubicBezTo>
                  <a:lnTo>
                    <a:pt x="95" y="1072"/>
                  </a:lnTo>
                  <a:cubicBezTo>
                    <a:pt x="1" y="1702"/>
                    <a:pt x="505" y="2175"/>
                    <a:pt x="1103" y="2175"/>
                  </a:cubicBezTo>
                  <a:lnTo>
                    <a:pt x="1450" y="2175"/>
                  </a:lnTo>
                  <a:lnTo>
                    <a:pt x="1450" y="3529"/>
                  </a:lnTo>
                  <a:cubicBezTo>
                    <a:pt x="1450" y="3750"/>
                    <a:pt x="1544" y="4002"/>
                    <a:pt x="1702" y="4159"/>
                  </a:cubicBezTo>
                  <a:cubicBezTo>
                    <a:pt x="1859" y="3939"/>
                    <a:pt x="2048" y="3781"/>
                    <a:pt x="2237" y="3624"/>
                  </a:cubicBezTo>
                  <a:cubicBezTo>
                    <a:pt x="2206" y="3592"/>
                    <a:pt x="2206" y="3561"/>
                    <a:pt x="2206" y="3466"/>
                  </a:cubicBezTo>
                  <a:lnTo>
                    <a:pt x="2206" y="2836"/>
                  </a:lnTo>
                  <a:lnTo>
                    <a:pt x="2584" y="2836"/>
                  </a:lnTo>
                  <a:cubicBezTo>
                    <a:pt x="3151" y="2836"/>
                    <a:pt x="3624" y="2364"/>
                    <a:pt x="3624" y="1797"/>
                  </a:cubicBezTo>
                  <a:lnTo>
                    <a:pt x="3624" y="1072"/>
                  </a:lnTo>
                  <a:cubicBezTo>
                    <a:pt x="3624" y="883"/>
                    <a:pt x="3466" y="725"/>
                    <a:pt x="3277" y="725"/>
                  </a:cubicBezTo>
                  <a:cubicBezTo>
                    <a:pt x="3088" y="725"/>
                    <a:pt x="2930" y="883"/>
                    <a:pt x="2930" y="1072"/>
                  </a:cubicBezTo>
                  <a:lnTo>
                    <a:pt x="2930" y="1797"/>
                  </a:lnTo>
                  <a:cubicBezTo>
                    <a:pt x="2930" y="1986"/>
                    <a:pt x="2773" y="2143"/>
                    <a:pt x="2552" y="2143"/>
                  </a:cubicBezTo>
                  <a:lnTo>
                    <a:pt x="2206" y="2143"/>
                  </a:lnTo>
                  <a:lnTo>
                    <a:pt x="2206" y="1072"/>
                  </a:lnTo>
                  <a:cubicBezTo>
                    <a:pt x="2206" y="883"/>
                    <a:pt x="2048" y="725"/>
                    <a:pt x="1859" y="725"/>
                  </a:cubicBezTo>
                  <a:cubicBezTo>
                    <a:pt x="1670" y="725"/>
                    <a:pt x="1513" y="883"/>
                    <a:pt x="1513" y="1072"/>
                  </a:cubicBezTo>
                  <a:lnTo>
                    <a:pt x="1513" y="1418"/>
                  </a:lnTo>
                  <a:lnTo>
                    <a:pt x="1135" y="1418"/>
                  </a:lnTo>
                  <a:cubicBezTo>
                    <a:pt x="946" y="1418"/>
                    <a:pt x="788" y="1261"/>
                    <a:pt x="788" y="1072"/>
                  </a:cubicBezTo>
                  <a:lnTo>
                    <a:pt x="788" y="379"/>
                  </a:lnTo>
                  <a:cubicBezTo>
                    <a:pt x="788" y="158"/>
                    <a:pt x="631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63"/>
            <p:cNvSpPr/>
            <p:nvPr/>
          </p:nvSpPr>
          <p:spPr>
            <a:xfrm>
              <a:off x="-17752000" y="4281300"/>
              <a:ext cx="16550" cy="16375"/>
            </a:xfrm>
            <a:custGeom>
              <a:avLst/>
              <a:gdLst/>
              <a:ahLst/>
              <a:cxnLst/>
              <a:rect l="l" t="t" r="r" b="b"/>
              <a:pathLst>
                <a:path w="662" h="655" extrusionOk="0">
                  <a:moveTo>
                    <a:pt x="319" y="1"/>
                  </a:moveTo>
                  <a:cubicBezTo>
                    <a:pt x="173" y="1"/>
                    <a:pt x="32" y="72"/>
                    <a:pt x="0" y="213"/>
                  </a:cubicBezTo>
                  <a:lnTo>
                    <a:pt x="347" y="655"/>
                  </a:lnTo>
                  <a:lnTo>
                    <a:pt x="662" y="213"/>
                  </a:lnTo>
                  <a:cubicBezTo>
                    <a:pt x="615" y="72"/>
                    <a:pt x="465" y="1"/>
                    <a:pt x="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63"/>
            <p:cNvSpPr/>
            <p:nvPr/>
          </p:nvSpPr>
          <p:spPr>
            <a:xfrm>
              <a:off x="-17825250" y="4173200"/>
              <a:ext cx="161475" cy="161500"/>
            </a:xfrm>
            <a:custGeom>
              <a:avLst/>
              <a:gdLst/>
              <a:ahLst/>
              <a:cxnLst/>
              <a:rect l="l" t="t" r="r" b="b"/>
              <a:pathLst>
                <a:path w="6459" h="6460" extrusionOk="0">
                  <a:moveTo>
                    <a:pt x="1828" y="2175"/>
                  </a:moveTo>
                  <a:cubicBezTo>
                    <a:pt x="2017" y="2175"/>
                    <a:pt x="2174" y="2332"/>
                    <a:pt x="2174" y="2521"/>
                  </a:cubicBezTo>
                  <a:cubicBezTo>
                    <a:pt x="2174" y="2742"/>
                    <a:pt x="2017" y="2899"/>
                    <a:pt x="1828" y="2899"/>
                  </a:cubicBezTo>
                  <a:cubicBezTo>
                    <a:pt x="1607" y="2899"/>
                    <a:pt x="1449" y="2742"/>
                    <a:pt x="1449" y="2521"/>
                  </a:cubicBezTo>
                  <a:cubicBezTo>
                    <a:pt x="1449" y="2332"/>
                    <a:pt x="1607" y="2175"/>
                    <a:pt x="1828" y="2175"/>
                  </a:cubicBezTo>
                  <a:close/>
                  <a:moveTo>
                    <a:pt x="4663" y="2175"/>
                  </a:moveTo>
                  <a:cubicBezTo>
                    <a:pt x="4852" y="2175"/>
                    <a:pt x="5010" y="2332"/>
                    <a:pt x="5010" y="2521"/>
                  </a:cubicBezTo>
                  <a:cubicBezTo>
                    <a:pt x="5041" y="2742"/>
                    <a:pt x="4852" y="2899"/>
                    <a:pt x="4663" y="2899"/>
                  </a:cubicBezTo>
                  <a:cubicBezTo>
                    <a:pt x="4442" y="2899"/>
                    <a:pt x="4285" y="2742"/>
                    <a:pt x="4285" y="2521"/>
                  </a:cubicBezTo>
                  <a:cubicBezTo>
                    <a:pt x="4285" y="2332"/>
                    <a:pt x="4442" y="2175"/>
                    <a:pt x="4663" y="2175"/>
                  </a:cubicBezTo>
                  <a:close/>
                  <a:moveTo>
                    <a:pt x="3245" y="1"/>
                  </a:moveTo>
                  <a:cubicBezTo>
                    <a:pt x="1260" y="1"/>
                    <a:pt x="0" y="1229"/>
                    <a:pt x="0" y="3246"/>
                  </a:cubicBezTo>
                  <a:cubicBezTo>
                    <a:pt x="0" y="4348"/>
                    <a:pt x="410" y="5546"/>
                    <a:pt x="1040" y="6459"/>
                  </a:cubicBezTo>
                  <a:lnTo>
                    <a:pt x="1229" y="5325"/>
                  </a:lnTo>
                  <a:cubicBezTo>
                    <a:pt x="1386" y="4348"/>
                    <a:pt x="2237" y="3624"/>
                    <a:pt x="3245" y="3624"/>
                  </a:cubicBezTo>
                  <a:cubicBezTo>
                    <a:pt x="4222" y="3624"/>
                    <a:pt x="5073" y="4348"/>
                    <a:pt x="5230" y="5325"/>
                  </a:cubicBezTo>
                  <a:lnTo>
                    <a:pt x="5451" y="6459"/>
                  </a:lnTo>
                  <a:cubicBezTo>
                    <a:pt x="6081" y="5546"/>
                    <a:pt x="6459" y="4348"/>
                    <a:pt x="6459" y="3246"/>
                  </a:cubicBezTo>
                  <a:cubicBezTo>
                    <a:pt x="6459" y="1229"/>
                    <a:pt x="5230" y="1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63"/>
            <p:cNvSpPr/>
            <p:nvPr/>
          </p:nvSpPr>
          <p:spPr>
            <a:xfrm>
              <a:off x="-17787450" y="4293725"/>
              <a:ext cx="84300" cy="94525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662" y="0"/>
                  </a:moveTo>
                  <a:cubicBezTo>
                    <a:pt x="536" y="158"/>
                    <a:pt x="442" y="378"/>
                    <a:pt x="379" y="599"/>
                  </a:cubicBezTo>
                  <a:lnTo>
                    <a:pt x="32" y="2741"/>
                  </a:lnTo>
                  <a:cubicBezTo>
                    <a:pt x="0" y="2961"/>
                    <a:pt x="63" y="3182"/>
                    <a:pt x="221" y="3308"/>
                  </a:cubicBezTo>
                  <a:cubicBezTo>
                    <a:pt x="631" y="3623"/>
                    <a:pt x="1072" y="3781"/>
                    <a:pt x="1544" y="3781"/>
                  </a:cubicBezTo>
                  <a:lnTo>
                    <a:pt x="1859" y="3781"/>
                  </a:lnTo>
                  <a:cubicBezTo>
                    <a:pt x="2332" y="3781"/>
                    <a:pt x="2804" y="3623"/>
                    <a:pt x="3182" y="3308"/>
                  </a:cubicBezTo>
                  <a:cubicBezTo>
                    <a:pt x="3340" y="3182"/>
                    <a:pt x="3372" y="2993"/>
                    <a:pt x="3372" y="2772"/>
                  </a:cubicBezTo>
                  <a:lnTo>
                    <a:pt x="3025" y="630"/>
                  </a:lnTo>
                  <a:cubicBezTo>
                    <a:pt x="3025" y="347"/>
                    <a:pt x="2899" y="158"/>
                    <a:pt x="2773" y="0"/>
                  </a:cubicBezTo>
                  <a:cubicBezTo>
                    <a:pt x="2773" y="32"/>
                    <a:pt x="2741" y="32"/>
                    <a:pt x="2741" y="63"/>
                  </a:cubicBezTo>
                  <a:lnTo>
                    <a:pt x="2111" y="851"/>
                  </a:lnTo>
                  <a:lnTo>
                    <a:pt x="2111" y="1134"/>
                  </a:lnTo>
                  <a:lnTo>
                    <a:pt x="2710" y="1733"/>
                  </a:lnTo>
                  <a:cubicBezTo>
                    <a:pt x="2867" y="1890"/>
                    <a:pt x="2867" y="2079"/>
                    <a:pt x="2710" y="2237"/>
                  </a:cubicBezTo>
                  <a:cubicBezTo>
                    <a:pt x="2631" y="2316"/>
                    <a:pt x="2545" y="2355"/>
                    <a:pt x="2458" y="2355"/>
                  </a:cubicBezTo>
                  <a:cubicBezTo>
                    <a:pt x="2371" y="2355"/>
                    <a:pt x="2285" y="2316"/>
                    <a:pt x="2206" y="2237"/>
                  </a:cubicBezTo>
                  <a:lnTo>
                    <a:pt x="1733" y="1764"/>
                  </a:lnTo>
                  <a:lnTo>
                    <a:pt x="1261" y="2237"/>
                  </a:lnTo>
                  <a:cubicBezTo>
                    <a:pt x="1182" y="2316"/>
                    <a:pt x="1087" y="2355"/>
                    <a:pt x="997" y="2355"/>
                  </a:cubicBezTo>
                  <a:cubicBezTo>
                    <a:pt x="906" y="2355"/>
                    <a:pt x="820" y="2316"/>
                    <a:pt x="757" y="2237"/>
                  </a:cubicBezTo>
                  <a:cubicBezTo>
                    <a:pt x="568" y="2079"/>
                    <a:pt x="568" y="1890"/>
                    <a:pt x="757" y="1733"/>
                  </a:cubicBezTo>
                  <a:lnTo>
                    <a:pt x="1324" y="1134"/>
                  </a:lnTo>
                  <a:lnTo>
                    <a:pt x="1324" y="851"/>
                  </a:lnTo>
                  <a:lnTo>
                    <a:pt x="694" y="63"/>
                  </a:lnTo>
                  <a:cubicBezTo>
                    <a:pt x="694" y="32"/>
                    <a:pt x="662" y="32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63"/>
            <p:cNvSpPr/>
            <p:nvPr/>
          </p:nvSpPr>
          <p:spPr>
            <a:xfrm>
              <a:off x="-17878025" y="4191325"/>
              <a:ext cx="49650" cy="52000"/>
            </a:xfrm>
            <a:custGeom>
              <a:avLst/>
              <a:gdLst/>
              <a:ahLst/>
              <a:cxnLst/>
              <a:rect l="l" t="t" r="r" b="b"/>
              <a:pathLst>
                <a:path w="1986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1229"/>
                    <a:pt x="631" y="1954"/>
                    <a:pt x="1450" y="2080"/>
                  </a:cubicBezTo>
                  <a:cubicBezTo>
                    <a:pt x="1481" y="1355"/>
                    <a:pt x="1670" y="788"/>
                    <a:pt x="1985" y="252"/>
                  </a:cubicBezTo>
                  <a:cubicBezTo>
                    <a:pt x="1733" y="9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4" name="Google Shape;8744;p63"/>
          <p:cNvGrpSpPr/>
          <p:nvPr/>
        </p:nvGrpSpPr>
        <p:grpSpPr>
          <a:xfrm>
            <a:off x="2919632" y="3355015"/>
            <a:ext cx="450507" cy="423722"/>
            <a:chOff x="-16044450" y="3317850"/>
            <a:chExt cx="304850" cy="286725"/>
          </a:xfrm>
        </p:grpSpPr>
        <p:sp>
          <p:nvSpPr>
            <p:cNvPr id="8745" name="Google Shape;8745;p63"/>
            <p:cNvSpPr/>
            <p:nvPr/>
          </p:nvSpPr>
          <p:spPr>
            <a:xfrm>
              <a:off x="-15873525" y="3317850"/>
              <a:ext cx="133925" cy="115025"/>
            </a:xfrm>
            <a:custGeom>
              <a:avLst/>
              <a:gdLst/>
              <a:ahLst/>
              <a:cxnLst/>
              <a:rect l="l" t="t" r="r" b="b"/>
              <a:pathLst>
                <a:path w="5357" h="4601" extrusionOk="0">
                  <a:moveTo>
                    <a:pt x="2458" y="1"/>
                  </a:moveTo>
                  <a:cubicBezTo>
                    <a:pt x="1418" y="1"/>
                    <a:pt x="473" y="599"/>
                    <a:pt x="1" y="1513"/>
                  </a:cubicBezTo>
                  <a:cubicBezTo>
                    <a:pt x="1670" y="1765"/>
                    <a:pt x="3088" y="3025"/>
                    <a:pt x="3876" y="4600"/>
                  </a:cubicBezTo>
                  <a:cubicBezTo>
                    <a:pt x="3939" y="4159"/>
                    <a:pt x="3876" y="3718"/>
                    <a:pt x="3718" y="3277"/>
                  </a:cubicBezTo>
                  <a:lnTo>
                    <a:pt x="3718" y="3277"/>
                  </a:lnTo>
                  <a:cubicBezTo>
                    <a:pt x="4002" y="3466"/>
                    <a:pt x="4254" y="3750"/>
                    <a:pt x="4443" y="4096"/>
                  </a:cubicBezTo>
                  <a:cubicBezTo>
                    <a:pt x="4506" y="4222"/>
                    <a:pt x="4632" y="4285"/>
                    <a:pt x="4758" y="4285"/>
                  </a:cubicBezTo>
                  <a:cubicBezTo>
                    <a:pt x="4884" y="4285"/>
                    <a:pt x="5010" y="4222"/>
                    <a:pt x="5073" y="4096"/>
                  </a:cubicBezTo>
                  <a:cubicBezTo>
                    <a:pt x="5262" y="3718"/>
                    <a:pt x="5356" y="3309"/>
                    <a:pt x="5356" y="2868"/>
                  </a:cubicBezTo>
                  <a:cubicBezTo>
                    <a:pt x="5293" y="1292"/>
                    <a:pt x="4033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63"/>
            <p:cNvSpPr/>
            <p:nvPr/>
          </p:nvSpPr>
          <p:spPr>
            <a:xfrm>
              <a:off x="-15915275" y="3459625"/>
              <a:ext cx="44125" cy="54375"/>
            </a:xfrm>
            <a:custGeom>
              <a:avLst/>
              <a:gdLst/>
              <a:ahLst/>
              <a:cxnLst/>
              <a:rect l="l" t="t" r="r" b="b"/>
              <a:pathLst>
                <a:path w="1765" h="2175" extrusionOk="0">
                  <a:moveTo>
                    <a:pt x="883" y="0"/>
                  </a:moveTo>
                  <a:cubicBezTo>
                    <a:pt x="631" y="0"/>
                    <a:pt x="410" y="158"/>
                    <a:pt x="316" y="441"/>
                  </a:cubicBezTo>
                  <a:lnTo>
                    <a:pt x="32" y="1450"/>
                  </a:lnTo>
                  <a:cubicBezTo>
                    <a:pt x="1" y="1859"/>
                    <a:pt x="284" y="2174"/>
                    <a:pt x="631" y="2174"/>
                  </a:cubicBezTo>
                  <a:lnTo>
                    <a:pt x="1135" y="2174"/>
                  </a:lnTo>
                  <a:cubicBezTo>
                    <a:pt x="1513" y="2174"/>
                    <a:pt x="1765" y="1828"/>
                    <a:pt x="1702" y="1450"/>
                  </a:cubicBezTo>
                  <a:lnTo>
                    <a:pt x="1419" y="441"/>
                  </a:lnTo>
                  <a:cubicBezTo>
                    <a:pt x="1355" y="189"/>
                    <a:pt x="1135" y="0"/>
                    <a:pt x="8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63"/>
            <p:cNvSpPr/>
            <p:nvPr/>
          </p:nvSpPr>
          <p:spPr>
            <a:xfrm>
              <a:off x="-16009000" y="3372200"/>
              <a:ext cx="232375" cy="232375"/>
            </a:xfrm>
            <a:custGeom>
              <a:avLst/>
              <a:gdLst/>
              <a:ahLst/>
              <a:cxnLst/>
              <a:rect l="l" t="t" r="r" b="b"/>
              <a:pathLst>
                <a:path w="9295" h="9295" extrusionOk="0">
                  <a:moveTo>
                    <a:pt x="2490" y="3592"/>
                  </a:moveTo>
                  <a:cubicBezTo>
                    <a:pt x="2679" y="3592"/>
                    <a:pt x="2836" y="3749"/>
                    <a:pt x="2836" y="3938"/>
                  </a:cubicBezTo>
                  <a:cubicBezTo>
                    <a:pt x="2836" y="4128"/>
                    <a:pt x="2679" y="4285"/>
                    <a:pt x="2490" y="4285"/>
                  </a:cubicBezTo>
                  <a:cubicBezTo>
                    <a:pt x="2301" y="4285"/>
                    <a:pt x="2143" y="4128"/>
                    <a:pt x="2143" y="3938"/>
                  </a:cubicBezTo>
                  <a:cubicBezTo>
                    <a:pt x="2143" y="3749"/>
                    <a:pt x="2301" y="3592"/>
                    <a:pt x="2490" y="3592"/>
                  </a:cubicBezTo>
                  <a:close/>
                  <a:moveTo>
                    <a:pt x="6774" y="3592"/>
                  </a:moveTo>
                  <a:cubicBezTo>
                    <a:pt x="6995" y="3592"/>
                    <a:pt x="7152" y="3749"/>
                    <a:pt x="7152" y="3938"/>
                  </a:cubicBezTo>
                  <a:cubicBezTo>
                    <a:pt x="7152" y="4128"/>
                    <a:pt x="6995" y="4285"/>
                    <a:pt x="6774" y="4285"/>
                  </a:cubicBezTo>
                  <a:cubicBezTo>
                    <a:pt x="6585" y="4285"/>
                    <a:pt x="6428" y="4128"/>
                    <a:pt x="6428" y="3938"/>
                  </a:cubicBezTo>
                  <a:cubicBezTo>
                    <a:pt x="6428" y="3749"/>
                    <a:pt x="6585" y="3592"/>
                    <a:pt x="6774" y="3592"/>
                  </a:cubicBezTo>
                  <a:close/>
                  <a:moveTo>
                    <a:pt x="4663" y="2867"/>
                  </a:moveTo>
                  <a:cubicBezTo>
                    <a:pt x="5262" y="2867"/>
                    <a:pt x="5766" y="3277"/>
                    <a:pt x="5892" y="3812"/>
                  </a:cubicBezTo>
                  <a:lnTo>
                    <a:pt x="6144" y="4852"/>
                  </a:lnTo>
                  <a:cubicBezTo>
                    <a:pt x="6365" y="5640"/>
                    <a:pt x="5766" y="6427"/>
                    <a:pt x="4947" y="6427"/>
                  </a:cubicBezTo>
                  <a:lnTo>
                    <a:pt x="4411" y="6427"/>
                  </a:lnTo>
                  <a:cubicBezTo>
                    <a:pt x="3561" y="6427"/>
                    <a:pt x="2962" y="5640"/>
                    <a:pt x="3151" y="4852"/>
                  </a:cubicBezTo>
                  <a:lnTo>
                    <a:pt x="3435" y="3812"/>
                  </a:lnTo>
                  <a:cubicBezTo>
                    <a:pt x="3592" y="3277"/>
                    <a:pt x="4065" y="2867"/>
                    <a:pt x="4663" y="2867"/>
                  </a:cubicBezTo>
                  <a:close/>
                  <a:moveTo>
                    <a:pt x="6090" y="6899"/>
                  </a:moveTo>
                  <a:cubicBezTo>
                    <a:pt x="6239" y="6899"/>
                    <a:pt x="6379" y="7007"/>
                    <a:pt x="6428" y="7152"/>
                  </a:cubicBezTo>
                  <a:cubicBezTo>
                    <a:pt x="6459" y="7373"/>
                    <a:pt x="6396" y="7562"/>
                    <a:pt x="6207" y="7593"/>
                  </a:cubicBezTo>
                  <a:cubicBezTo>
                    <a:pt x="5640" y="7782"/>
                    <a:pt x="5041" y="7845"/>
                    <a:pt x="4663" y="7845"/>
                  </a:cubicBezTo>
                  <a:cubicBezTo>
                    <a:pt x="4254" y="7845"/>
                    <a:pt x="3687" y="7782"/>
                    <a:pt x="3120" y="7593"/>
                  </a:cubicBezTo>
                  <a:cubicBezTo>
                    <a:pt x="2931" y="7530"/>
                    <a:pt x="2836" y="7310"/>
                    <a:pt x="2899" y="7152"/>
                  </a:cubicBezTo>
                  <a:cubicBezTo>
                    <a:pt x="2952" y="6994"/>
                    <a:pt x="3093" y="6924"/>
                    <a:pt x="3267" y="6924"/>
                  </a:cubicBezTo>
                  <a:cubicBezTo>
                    <a:pt x="3301" y="6924"/>
                    <a:pt x="3336" y="6926"/>
                    <a:pt x="3372" y="6931"/>
                  </a:cubicBezTo>
                  <a:cubicBezTo>
                    <a:pt x="3844" y="7089"/>
                    <a:pt x="4348" y="7120"/>
                    <a:pt x="4663" y="7120"/>
                  </a:cubicBezTo>
                  <a:cubicBezTo>
                    <a:pt x="4978" y="7120"/>
                    <a:pt x="5483" y="7089"/>
                    <a:pt x="5955" y="6931"/>
                  </a:cubicBezTo>
                  <a:cubicBezTo>
                    <a:pt x="5999" y="6909"/>
                    <a:pt x="6045" y="6899"/>
                    <a:pt x="6090" y="6899"/>
                  </a:cubicBezTo>
                  <a:close/>
                  <a:moveTo>
                    <a:pt x="4663" y="0"/>
                  </a:moveTo>
                  <a:cubicBezTo>
                    <a:pt x="2049" y="0"/>
                    <a:pt x="1" y="2867"/>
                    <a:pt x="1" y="5356"/>
                  </a:cubicBezTo>
                  <a:cubicBezTo>
                    <a:pt x="1" y="7751"/>
                    <a:pt x="1828" y="9294"/>
                    <a:pt x="4663" y="9294"/>
                  </a:cubicBezTo>
                  <a:cubicBezTo>
                    <a:pt x="7499" y="9294"/>
                    <a:pt x="9295" y="7751"/>
                    <a:pt x="9295" y="5356"/>
                  </a:cubicBezTo>
                  <a:cubicBezTo>
                    <a:pt x="9263" y="2867"/>
                    <a:pt x="7247" y="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63"/>
            <p:cNvSpPr/>
            <p:nvPr/>
          </p:nvSpPr>
          <p:spPr>
            <a:xfrm>
              <a:off x="-16044450" y="3317850"/>
              <a:ext cx="133150" cy="115025"/>
            </a:xfrm>
            <a:custGeom>
              <a:avLst/>
              <a:gdLst/>
              <a:ahLst/>
              <a:cxnLst/>
              <a:rect l="l" t="t" r="r" b="b"/>
              <a:pathLst>
                <a:path w="5326" h="4601" extrusionOk="0">
                  <a:moveTo>
                    <a:pt x="2836" y="1"/>
                  </a:moveTo>
                  <a:cubicBezTo>
                    <a:pt x="1261" y="1"/>
                    <a:pt x="1" y="1292"/>
                    <a:pt x="1" y="2836"/>
                  </a:cubicBezTo>
                  <a:cubicBezTo>
                    <a:pt x="1" y="3277"/>
                    <a:pt x="95" y="3655"/>
                    <a:pt x="285" y="4065"/>
                  </a:cubicBezTo>
                  <a:cubicBezTo>
                    <a:pt x="348" y="4206"/>
                    <a:pt x="474" y="4277"/>
                    <a:pt x="600" y="4277"/>
                  </a:cubicBezTo>
                  <a:cubicBezTo>
                    <a:pt x="726" y="4277"/>
                    <a:pt x="852" y="4206"/>
                    <a:pt x="915" y="4065"/>
                  </a:cubicBezTo>
                  <a:cubicBezTo>
                    <a:pt x="1072" y="3718"/>
                    <a:pt x="1324" y="3435"/>
                    <a:pt x="1639" y="3246"/>
                  </a:cubicBezTo>
                  <a:lnTo>
                    <a:pt x="1639" y="3246"/>
                  </a:lnTo>
                  <a:cubicBezTo>
                    <a:pt x="1419" y="3718"/>
                    <a:pt x="1387" y="4128"/>
                    <a:pt x="1419" y="4600"/>
                  </a:cubicBezTo>
                  <a:cubicBezTo>
                    <a:pt x="2206" y="3025"/>
                    <a:pt x="3624" y="1765"/>
                    <a:pt x="5325" y="1513"/>
                  </a:cubicBezTo>
                  <a:cubicBezTo>
                    <a:pt x="4853" y="599"/>
                    <a:pt x="3908" y="1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9" name="Google Shape;8749;p63"/>
          <p:cNvSpPr/>
          <p:nvPr/>
        </p:nvSpPr>
        <p:spPr>
          <a:xfrm>
            <a:off x="5164353" y="3341975"/>
            <a:ext cx="448180" cy="450507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5798" y="1639"/>
                </a:moveTo>
                <a:lnTo>
                  <a:pt x="5798" y="2395"/>
                </a:lnTo>
                <a:lnTo>
                  <a:pt x="3782" y="3214"/>
                </a:lnTo>
                <a:lnTo>
                  <a:pt x="3214" y="2679"/>
                </a:lnTo>
                <a:lnTo>
                  <a:pt x="5798" y="1639"/>
                </a:lnTo>
                <a:close/>
                <a:moveTo>
                  <a:pt x="6491" y="1639"/>
                </a:moveTo>
                <a:lnTo>
                  <a:pt x="9043" y="2679"/>
                </a:lnTo>
                <a:lnTo>
                  <a:pt x="8507" y="3214"/>
                </a:lnTo>
                <a:lnTo>
                  <a:pt x="6491" y="2395"/>
                </a:lnTo>
                <a:lnTo>
                  <a:pt x="6491" y="1639"/>
                </a:lnTo>
                <a:close/>
                <a:moveTo>
                  <a:pt x="5798" y="3151"/>
                </a:moveTo>
                <a:lnTo>
                  <a:pt x="5798" y="3939"/>
                </a:lnTo>
                <a:lnTo>
                  <a:pt x="4853" y="4285"/>
                </a:lnTo>
                <a:lnTo>
                  <a:pt x="4286" y="3718"/>
                </a:lnTo>
                <a:lnTo>
                  <a:pt x="5798" y="3151"/>
                </a:lnTo>
                <a:close/>
                <a:moveTo>
                  <a:pt x="6491" y="3183"/>
                </a:moveTo>
                <a:lnTo>
                  <a:pt x="8003" y="3781"/>
                </a:lnTo>
                <a:lnTo>
                  <a:pt x="7436" y="4317"/>
                </a:lnTo>
                <a:lnTo>
                  <a:pt x="6491" y="3970"/>
                </a:lnTo>
                <a:lnTo>
                  <a:pt x="6491" y="3183"/>
                </a:lnTo>
                <a:close/>
                <a:moveTo>
                  <a:pt x="5798" y="4695"/>
                </a:moveTo>
                <a:lnTo>
                  <a:pt x="5798" y="5231"/>
                </a:lnTo>
                <a:lnTo>
                  <a:pt x="5388" y="4853"/>
                </a:lnTo>
                <a:lnTo>
                  <a:pt x="5798" y="4695"/>
                </a:lnTo>
                <a:close/>
                <a:moveTo>
                  <a:pt x="6491" y="4727"/>
                </a:moveTo>
                <a:lnTo>
                  <a:pt x="6901" y="4884"/>
                </a:lnTo>
                <a:lnTo>
                  <a:pt x="6491" y="5262"/>
                </a:lnTo>
                <a:lnTo>
                  <a:pt x="6491" y="4727"/>
                </a:lnTo>
                <a:close/>
                <a:moveTo>
                  <a:pt x="2679" y="3183"/>
                </a:moveTo>
                <a:lnTo>
                  <a:pt x="3214" y="3718"/>
                </a:lnTo>
                <a:lnTo>
                  <a:pt x="2395" y="5735"/>
                </a:lnTo>
                <a:lnTo>
                  <a:pt x="1608" y="5735"/>
                </a:lnTo>
                <a:lnTo>
                  <a:pt x="2679" y="3183"/>
                </a:lnTo>
                <a:close/>
                <a:moveTo>
                  <a:pt x="3782" y="4254"/>
                </a:moveTo>
                <a:lnTo>
                  <a:pt x="4317" y="4790"/>
                </a:lnTo>
                <a:lnTo>
                  <a:pt x="3971" y="5735"/>
                </a:lnTo>
                <a:lnTo>
                  <a:pt x="3183" y="5735"/>
                </a:lnTo>
                <a:lnTo>
                  <a:pt x="3782" y="4254"/>
                </a:lnTo>
                <a:close/>
                <a:moveTo>
                  <a:pt x="4884" y="5357"/>
                </a:moveTo>
                <a:lnTo>
                  <a:pt x="5262" y="5735"/>
                </a:lnTo>
                <a:lnTo>
                  <a:pt x="4727" y="5735"/>
                </a:lnTo>
                <a:lnTo>
                  <a:pt x="4884" y="5357"/>
                </a:lnTo>
                <a:close/>
                <a:moveTo>
                  <a:pt x="7405" y="5357"/>
                </a:moveTo>
                <a:lnTo>
                  <a:pt x="7562" y="5735"/>
                </a:lnTo>
                <a:lnTo>
                  <a:pt x="6995" y="5735"/>
                </a:lnTo>
                <a:lnTo>
                  <a:pt x="7405" y="5357"/>
                </a:lnTo>
                <a:close/>
                <a:moveTo>
                  <a:pt x="8507" y="4254"/>
                </a:moveTo>
                <a:lnTo>
                  <a:pt x="9106" y="5735"/>
                </a:lnTo>
                <a:lnTo>
                  <a:pt x="8318" y="5735"/>
                </a:lnTo>
                <a:lnTo>
                  <a:pt x="7940" y="4790"/>
                </a:lnTo>
                <a:lnTo>
                  <a:pt x="8507" y="4254"/>
                </a:lnTo>
                <a:close/>
                <a:moveTo>
                  <a:pt x="9578" y="3183"/>
                </a:moveTo>
                <a:lnTo>
                  <a:pt x="10587" y="5735"/>
                </a:lnTo>
                <a:lnTo>
                  <a:pt x="9831" y="5735"/>
                </a:lnTo>
                <a:lnTo>
                  <a:pt x="9011" y="3718"/>
                </a:lnTo>
                <a:lnTo>
                  <a:pt x="9578" y="3183"/>
                </a:lnTo>
                <a:close/>
                <a:moveTo>
                  <a:pt x="5262" y="6459"/>
                </a:moveTo>
                <a:lnTo>
                  <a:pt x="4884" y="6837"/>
                </a:lnTo>
                <a:lnTo>
                  <a:pt x="4727" y="6459"/>
                </a:lnTo>
                <a:close/>
                <a:moveTo>
                  <a:pt x="7531" y="6459"/>
                </a:moveTo>
                <a:lnTo>
                  <a:pt x="7373" y="6837"/>
                </a:lnTo>
                <a:lnTo>
                  <a:pt x="6964" y="6459"/>
                </a:lnTo>
                <a:close/>
                <a:moveTo>
                  <a:pt x="5798" y="6932"/>
                </a:moveTo>
                <a:lnTo>
                  <a:pt x="5798" y="7467"/>
                </a:lnTo>
                <a:lnTo>
                  <a:pt x="5388" y="7310"/>
                </a:lnTo>
                <a:lnTo>
                  <a:pt x="5798" y="6932"/>
                </a:lnTo>
                <a:close/>
                <a:moveTo>
                  <a:pt x="6491" y="6963"/>
                </a:moveTo>
                <a:lnTo>
                  <a:pt x="6901" y="7373"/>
                </a:lnTo>
                <a:lnTo>
                  <a:pt x="6491" y="7530"/>
                </a:lnTo>
                <a:lnTo>
                  <a:pt x="6491" y="6963"/>
                </a:lnTo>
                <a:close/>
                <a:moveTo>
                  <a:pt x="3971" y="6459"/>
                </a:moveTo>
                <a:lnTo>
                  <a:pt x="4317" y="7404"/>
                </a:lnTo>
                <a:lnTo>
                  <a:pt x="3782" y="7940"/>
                </a:lnTo>
                <a:lnTo>
                  <a:pt x="3183" y="6459"/>
                </a:lnTo>
                <a:close/>
                <a:moveTo>
                  <a:pt x="9043" y="6459"/>
                </a:moveTo>
                <a:lnTo>
                  <a:pt x="8476" y="7940"/>
                </a:lnTo>
                <a:lnTo>
                  <a:pt x="7909" y="7404"/>
                </a:lnTo>
                <a:lnTo>
                  <a:pt x="8255" y="6459"/>
                </a:lnTo>
                <a:close/>
                <a:moveTo>
                  <a:pt x="2427" y="6459"/>
                </a:moveTo>
                <a:lnTo>
                  <a:pt x="3277" y="8476"/>
                </a:lnTo>
                <a:lnTo>
                  <a:pt x="2710" y="9011"/>
                </a:lnTo>
                <a:lnTo>
                  <a:pt x="1639" y="6459"/>
                </a:lnTo>
                <a:close/>
                <a:moveTo>
                  <a:pt x="4853" y="7877"/>
                </a:moveTo>
                <a:lnTo>
                  <a:pt x="5798" y="8224"/>
                </a:lnTo>
                <a:lnTo>
                  <a:pt x="5798" y="9011"/>
                </a:lnTo>
                <a:lnTo>
                  <a:pt x="4286" y="8413"/>
                </a:lnTo>
                <a:lnTo>
                  <a:pt x="4853" y="7877"/>
                </a:lnTo>
                <a:close/>
                <a:moveTo>
                  <a:pt x="7436" y="7908"/>
                </a:moveTo>
                <a:lnTo>
                  <a:pt x="8003" y="8444"/>
                </a:lnTo>
                <a:lnTo>
                  <a:pt x="6491" y="9043"/>
                </a:lnTo>
                <a:lnTo>
                  <a:pt x="6491" y="8255"/>
                </a:lnTo>
                <a:lnTo>
                  <a:pt x="7436" y="7908"/>
                </a:lnTo>
                <a:close/>
                <a:moveTo>
                  <a:pt x="10618" y="6491"/>
                </a:moveTo>
                <a:lnTo>
                  <a:pt x="9578" y="9043"/>
                </a:lnTo>
                <a:lnTo>
                  <a:pt x="9011" y="8507"/>
                </a:lnTo>
                <a:lnTo>
                  <a:pt x="9831" y="6491"/>
                </a:lnTo>
                <a:close/>
                <a:moveTo>
                  <a:pt x="3782" y="8980"/>
                </a:moveTo>
                <a:lnTo>
                  <a:pt x="5798" y="9799"/>
                </a:lnTo>
                <a:lnTo>
                  <a:pt x="5798" y="10555"/>
                </a:lnTo>
                <a:lnTo>
                  <a:pt x="3214" y="9515"/>
                </a:lnTo>
                <a:lnTo>
                  <a:pt x="3782" y="8980"/>
                </a:lnTo>
                <a:close/>
                <a:moveTo>
                  <a:pt x="8507" y="8917"/>
                </a:moveTo>
                <a:lnTo>
                  <a:pt x="9043" y="9484"/>
                </a:lnTo>
                <a:lnTo>
                  <a:pt x="6491" y="10555"/>
                </a:lnTo>
                <a:lnTo>
                  <a:pt x="6491" y="9767"/>
                </a:lnTo>
                <a:lnTo>
                  <a:pt x="8507" y="8917"/>
                </a:lnTo>
                <a:close/>
                <a:moveTo>
                  <a:pt x="6113" y="1"/>
                </a:moveTo>
                <a:cubicBezTo>
                  <a:pt x="5892" y="1"/>
                  <a:pt x="5735" y="158"/>
                  <a:pt x="5735" y="347"/>
                </a:cubicBezTo>
                <a:lnTo>
                  <a:pt x="5735" y="851"/>
                </a:lnTo>
                <a:lnTo>
                  <a:pt x="2647" y="2112"/>
                </a:lnTo>
                <a:lnTo>
                  <a:pt x="2332" y="1797"/>
                </a:lnTo>
                <a:cubicBezTo>
                  <a:pt x="2254" y="1718"/>
                  <a:pt x="2159" y="1678"/>
                  <a:pt x="2065" y="1678"/>
                </a:cubicBezTo>
                <a:cubicBezTo>
                  <a:pt x="1970" y="1678"/>
                  <a:pt x="1875" y="1718"/>
                  <a:pt x="1797" y="1797"/>
                </a:cubicBezTo>
                <a:cubicBezTo>
                  <a:pt x="1639" y="1954"/>
                  <a:pt x="1639" y="2143"/>
                  <a:pt x="1797" y="2332"/>
                </a:cubicBezTo>
                <a:lnTo>
                  <a:pt x="2112" y="2647"/>
                </a:lnTo>
                <a:lnTo>
                  <a:pt x="852" y="5735"/>
                </a:lnTo>
                <a:lnTo>
                  <a:pt x="348" y="5735"/>
                </a:lnTo>
                <a:cubicBezTo>
                  <a:pt x="158" y="5735"/>
                  <a:pt x="1" y="5892"/>
                  <a:pt x="1" y="6081"/>
                </a:cubicBezTo>
                <a:cubicBezTo>
                  <a:pt x="1" y="6302"/>
                  <a:pt x="158" y="6459"/>
                  <a:pt x="348" y="6459"/>
                </a:cubicBezTo>
                <a:lnTo>
                  <a:pt x="852" y="6459"/>
                </a:lnTo>
                <a:lnTo>
                  <a:pt x="2112" y="9547"/>
                </a:lnTo>
                <a:lnTo>
                  <a:pt x="1797" y="9862"/>
                </a:lnTo>
                <a:cubicBezTo>
                  <a:pt x="1639" y="10019"/>
                  <a:pt x="1639" y="10240"/>
                  <a:pt x="1797" y="10397"/>
                </a:cubicBezTo>
                <a:cubicBezTo>
                  <a:pt x="1891" y="10460"/>
                  <a:pt x="1954" y="10492"/>
                  <a:pt x="2049" y="10492"/>
                </a:cubicBezTo>
                <a:cubicBezTo>
                  <a:pt x="2112" y="10492"/>
                  <a:pt x="2238" y="10460"/>
                  <a:pt x="2269" y="10397"/>
                </a:cubicBezTo>
                <a:lnTo>
                  <a:pt x="2584" y="10082"/>
                </a:lnTo>
                <a:lnTo>
                  <a:pt x="5703" y="11343"/>
                </a:lnTo>
                <a:lnTo>
                  <a:pt x="5703" y="11847"/>
                </a:lnTo>
                <a:cubicBezTo>
                  <a:pt x="5703" y="12036"/>
                  <a:pt x="5861" y="12193"/>
                  <a:pt x="6050" y="12193"/>
                </a:cubicBezTo>
                <a:cubicBezTo>
                  <a:pt x="6270" y="12193"/>
                  <a:pt x="6428" y="12036"/>
                  <a:pt x="6428" y="11847"/>
                </a:cubicBezTo>
                <a:lnTo>
                  <a:pt x="6428" y="11343"/>
                </a:lnTo>
                <a:lnTo>
                  <a:pt x="9515" y="10082"/>
                </a:lnTo>
                <a:lnTo>
                  <a:pt x="9831" y="10397"/>
                </a:lnTo>
                <a:cubicBezTo>
                  <a:pt x="9925" y="10460"/>
                  <a:pt x="9988" y="10492"/>
                  <a:pt x="10083" y="10492"/>
                </a:cubicBezTo>
                <a:cubicBezTo>
                  <a:pt x="10146" y="10492"/>
                  <a:pt x="10272" y="10460"/>
                  <a:pt x="10303" y="10397"/>
                </a:cubicBezTo>
                <a:cubicBezTo>
                  <a:pt x="10461" y="10240"/>
                  <a:pt x="10461" y="10019"/>
                  <a:pt x="10303" y="9862"/>
                </a:cubicBezTo>
                <a:lnTo>
                  <a:pt x="9988" y="9547"/>
                </a:lnTo>
                <a:lnTo>
                  <a:pt x="11248" y="6459"/>
                </a:lnTo>
                <a:lnTo>
                  <a:pt x="11784" y="6459"/>
                </a:lnTo>
                <a:cubicBezTo>
                  <a:pt x="11973" y="6459"/>
                  <a:pt x="12130" y="6302"/>
                  <a:pt x="12130" y="6081"/>
                </a:cubicBezTo>
                <a:cubicBezTo>
                  <a:pt x="12130" y="5892"/>
                  <a:pt x="12036" y="5735"/>
                  <a:pt x="11847" y="5735"/>
                </a:cubicBezTo>
                <a:lnTo>
                  <a:pt x="11343" y="5735"/>
                </a:lnTo>
                <a:lnTo>
                  <a:pt x="10083" y="2647"/>
                </a:lnTo>
                <a:lnTo>
                  <a:pt x="10398" y="2332"/>
                </a:lnTo>
                <a:cubicBezTo>
                  <a:pt x="10555" y="2175"/>
                  <a:pt x="10555" y="1954"/>
                  <a:pt x="10398" y="1797"/>
                </a:cubicBezTo>
                <a:cubicBezTo>
                  <a:pt x="10319" y="1718"/>
                  <a:pt x="10232" y="1678"/>
                  <a:pt x="10146" y="1678"/>
                </a:cubicBezTo>
                <a:cubicBezTo>
                  <a:pt x="10059" y="1678"/>
                  <a:pt x="9972" y="1718"/>
                  <a:pt x="9894" y="1797"/>
                </a:cubicBezTo>
                <a:lnTo>
                  <a:pt x="9578" y="2112"/>
                </a:lnTo>
                <a:lnTo>
                  <a:pt x="6459" y="851"/>
                </a:lnTo>
                <a:lnTo>
                  <a:pt x="6459" y="347"/>
                </a:lnTo>
                <a:cubicBezTo>
                  <a:pt x="6459" y="158"/>
                  <a:pt x="6302" y="1"/>
                  <a:pt x="611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50" name="Google Shape;8750;p63"/>
          <p:cNvGrpSpPr/>
          <p:nvPr/>
        </p:nvGrpSpPr>
        <p:grpSpPr>
          <a:xfrm>
            <a:off x="8042149" y="2243724"/>
            <a:ext cx="373662" cy="449030"/>
            <a:chOff x="-16018450" y="4058400"/>
            <a:chExt cx="252850" cy="303850"/>
          </a:xfrm>
        </p:grpSpPr>
        <p:sp>
          <p:nvSpPr>
            <p:cNvPr id="8751" name="Google Shape;8751;p63"/>
            <p:cNvSpPr/>
            <p:nvPr/>
          </p:nvSpPr>
          <p:spPr>
            <a:xfrm>
              <a:off x="-15927875" y="4129900"/>
              <a:ext cx="88250" cy="89025"/>
            </a:xfrm>
            <a:custGeom>
              <a:avLst/>
              <a:gdLst/>
              <a:ahLst/>
              <a:cxnLst/>
              <a:rect l="l" t="t" r="r" b="b"/>
              <a:pathLst>
                <a:path w="3530" h="3561" extrusionOk="0">
                  <a:moveTo>
                    <a:pt x="1765" y="0"/>
                  </a:moveTo>
                  <a:cubicBezTo>
                    <a:pt x="788" y="0"/>
                    <a:pt x="1" y="788"/>
                    <a:pt x="1" y="1764"/>
                  </a:cubicBezTo>
                  <a:cubicBezTo>
                    <a:pt x="1" y="2772"/>
                    <a:pt x="788" y="3560"/>
                    <a:pt x="1765" y="3560"/>
                  </a:cubicBezTo>
                  <a:cubicBezTo>
                    <a:pt x="2742" y="3560"/>
                    <a:pt x="3529" y="2772"/>
                    <a:pt x="3529" y="1764"/>
                  </a:cubicBezTo>
                  <a:cubicBezTo>
                    <a:pt x="3529" y="788"/>
                    <a:pt x="2742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63"/>
            <p:cNvSpPr/>
            <p:nvPr/>
          </p:nvSpPr>
          <p:spPr>
            <a:xfrm>
              <a:off x="-16002700" y="4058400"/>
              <a:ext cx="237100" cy="233575"/>
            </a:xfrm>
            <a:custGeom>
              <a:avLst/>
              <a:gdLst/>
              <a:ahLst/>
              <a:cxnLst/>
              <a:rect l="l" t="t" r="r" b="b"/>
              <a:pathLst>
                <a:path w="9484" h="9343" extrusionOk="0">
                  <a:moveTo>
                    <a:pt x="4758" y="2167"/>
                  </a:moveTo>
                  <a:cubicBezTo>
                    <a:pt x="6144" y="2167"/>
                    <a:pt x="7247" y="3270"/>
                    <a:pt x="7247" y="4656"/>
                  </a:cubicBezTo>
                  <a:cubicBezTo>
                    <a:pt x="7247" y="6010"/>
                    <a:pt x="6144" y="7113"/>
                    <a:pt x="4758" y="7113"/>
                  </a:cubicBezTo>
                  <a:cubicBezTo>
                    <a:pt x="3372" y="7113"/>
                    <a:pt x="2269" y="6010"/>
                    <a:pt x="2269" y="4656"/>
                  </a:cubicBezTo>
                  <a:cubicBezTo>
                    <a:pt x="2269" y="3270"/>
                    <a:pt x="3372" y="2167"/>
                    <a:pt x="4758" y="2167"/>
                  </a:cubicBezTo>
                  <a:close/>
                  <a:moveTo>
                    <a:pt x="4742" y="1"/>
                  </a:moveTo>
                  <a:cubicBezTo>
                    <a:pt x="4648" y="1"/>
                    <a:pt x="4553" y="40"/>
                    <a:pt x="4474" y="119"/>
                  </a:cubicBezTo>
                  <a:cubicBezTo>
                    <a:pt x="4159" y="434"/>
                    <a:pt x="3939" y="781"/>
                    <a:pt x="3813" y="1222"/>
                  </a:cubicBezTo>
                  <a:cubicBezTo>
                    <a:pt x="3498" y="938"/>
                    <a:pt x="3120" y="686"/>
                    <a:pt x="2679" y="623"/>
                  </a:cubicBezTo>
                  <a:cubicBezTo>
                    <a:pt x="2655" y="619"/>
                    <a:pt x="2630" y="617"/>
                    <a:pt x="2606" y="617"/>
                  </a:cubicBezTo>
                  <a:cubicBezTo>
                    <a:pt x="2437" y="617"/>
                    <a:pt x="2265" y="710"/>
                    <a:pt x="2238" y="875"/>
                  </a:cubicBezTo>
                  <a:cubicBezTo>
                    <a:pt x="2112" y="1285"/>
                    <a:pt x="2112" y="1726"/>
                    <a:pt x="2206" y="2135"/>
                  </a:cubicBezTo>
                  <a:cubicBezTo>
                    <a:pt x="2001" y="2092"/>
                    <a:pt x="1797" y="2068"/>
                    <a:pt x="1595" y="2068"/>
                  </a:cubicBezTo>
                  <a:cubicBezTo>
                    <a:pt x="1362" y="2068"/>
                    <a:pt x="1134" y="2099"/>
                    <a:pt x="914" y="2167"/>
                  </a:cubicBezTo>
                  <a:cubicBezTo>
                    <a:pt x="694" y="2198"/>
                    <a:pt x="599" y="2387"/>
                    <a:pt x="662" y="2608"/>
                  </a:cubicBezTo>
                  <a:cubicBezTo>
                    <a:pt x="788" y="3018"/>
                    <a:pt x="977" y="3396"/>
                    <a:pt x="1261" y="3742"/>
                  </a:cubicBezTo>
                  <a:cubicBezTo>
                    <a:pt x="851" y="3868"/>
                    <a:pt x="473" y="4089"/>
                    <a:pt x="158" y="4404"/>
                  </a:cubicBezTo>
                  <a:cubicBezTo>
                    <a:pt x="1" y="4561"/>
                    <a:pt x="1" y="4750"/>
                    <a:pt x="158" y="4908"/>
                  </a:cubicBezTo>
                  <a:cubicBezTo>
                    <a:pt x="473" y="5223"/>
                    <a:pt x="820" y="5475"/>
                    <a:pt x="1261" y="5601"/>
                  </a:cubicBezTo>
                  <a:cubicBezTo>
                    <a:pt x="977" y="5916"/>
                    <a:pt x="757" y="6294"/>
                    <a:pt x="662" y="6735"/>
                  </a:cubicBezTo>
                  <a:cubicBezTo>
                    <a:pt x="631" y="6924"/>
                    <a:pt x="757" y="7113"/>
                    <a:pt x="914" y="7176"/>
                  </a:cubicBezTo>
                  <a:cubicBezTo>
                    <a:pt x="1140" y="7228"/>
                    <a:pt x="1375" y="7252"/>
                    <a:pt x="1614" y="7252"/>
                  </a:cubicBezTo>
                  <a:cubicBezTo>
                    <a:pt x="1810" y="7252"/>
                    <a:pt x="2008" y="7236"/>
                    <a:pt x="2206" y="7208"/>
                  </a:cubicBezTo>
                  <a:lnTo>
                    <a:pt x="2206" y="7208"/>
                  </a:lnTo>
                  <a:cubicBezTo>
                    <a:pt x="2112" y="7649"/>
                    <a:pt x="2112" y="8058"/>
                    <a:pt x="2238" y="8468"/>
                  </a:cubicBezTo>
                  <a:cubicBezTo>
                    <a:pt x="2262" y="8613"/>
                    <a:pt x="2397" y="8721"/>
                    <a:pt x="2544" y="8721"/>
                  </a:cubicBezTo>
                  <a:cubicBezTo>
                    <a:pt x="2589" y="8721"/>
                    <a:pt x="2634" y="8711"/>
                    <a:pt x="2679" y="8688"/>
                  </a:cubicBezTo>
                  <a:cubicBezTo>
                    <a:pt x="3120" y="8594"/>
                    <a:pt x="3466" y="8373"/>
                    <a:pt x="3813" y="8121"/>
                  </a:cubicBezTo>
                  <a:cubicBezTo>
                    <a:pt x="3939" y="8499"/>
                    <a:pt x="4159" y="8909"/>
                    <a:pt x="4474" y="9224"/>
                  </a:cubicBezTo>
                  <a:cubicBezTo>
                    <a:pt x="4553" y="9303"/>
                    <a:pt x="4648" y="9342"/>
                    <a:pt x="4742" y="9342"/>
                  </a:cubicBezTo>
                  <a:cubicBezTo>
                    <a:pt x="4837" y="9342"/>
                    <a:pt x="4931" y="9303"/>
                    <a:pt x="5010" y="9224"/>
                  </a:cubicBezTo>
                  <a:cubicBezTo>
                    <a:pt x="5325" y="8909"/>
                    <a:pt x="5546" y="8531"/>
                    <a:pt x="5672" y="8121"/>
                  </a:cubicBezTo>
                  <a:cubicBezTo>
                    <a:pt x="5987" y="8342"/>
                    <a:pt x="6365" y="8594"/>
                    <a:pt x="6806" y="8688"/>
                  </a:cubicBezTo>
                  <a:cubicBezTo>
                    <a:pt x="6840" y="8700"/>
                    <a:pt x="6875" y="8705"/>
                    <a:pt x="6910" y="8705"/>
                  </a:cubicBezTo>
                  <a:cubicBezTo>
                    <a:pt x="7068" y="8705"/>
                    <a:pt x="7221" y="8597"/>
                    <a:pt x="7247" y="8468"/>
                  </a:cubicBezTo>
                  <a:cubicBezTo>
                    <a:pt x="7373" y="8027"/>
                    <a:pt x="7373" y="7586"/>
                    <a:pt x="7278" y="7208"/>
                  </a:cubicBezTo>
                  <a:lnTo>
                    <a:pt x="7278" y="7208"/>
                  </a:lnTo>
                  <a:cubicBezTo>
                    <a:pt x="7477" y="7236"/>
                    <a:pt x="7675" y="7252"/>
                    <a:pt x="7870" y="7252"/>
                  </a:cubicBezTo>
                  <a:cubicBezTo>
                    <a:pt x="8110" y="7252"/>
                    <a:pt x="8345" y="7228"/>
                    <a:pt x="8570" y="7176"/>
                  </a:cubicBezTo>
                  <a:cubicBezTo>
                    <a:pt x="8791" y="7113"/>
                    <a:pt x="8885" y="6924"/>
                    <a:pt x="8822" y="6735"/>
                  </a:cubicBezTo>
                  <a:cubicBezTo>
                    <a:pt x="8696" y="6294"/>
                    <a:pt x="8507" y="5947"/>
                    <a:pt x="8224" y="5601"/>
                  </a:cubicBezTo>
                  <a:cubicBezTo>
                    <a:pt x="8633" y="5475"/>
                    <a:pt x="9011" y="5223"/>
                    <a:pt x="9326" y="4908"/>
                  </a:cubicBezTo>
                  <a:cubicBezTo>
                    <a:pt x="9484" y="4750"/>
                    <a:pt x="9484" y="4561"/>
                    <a:pt x="9326" y="4404"/>
                  </a:cubicBezTo>
                  <a:cubicBezTo>
                    <a:pt x="9011" y="4089"/>
                    <a:pt x="8665" y="3868"/>
                    <a:pt x="8224" y="3742"/>
                  </a:cubicBezTo>
                  <a:cubicBezTo>
                    <a:pt x="8507" y="3427"/>
                    <a:pt x="8728" y="3018"/>
                    <a:pt x="8822" y="2608"/>
                  </a:cubicBezTo>
                  <a:cubicBezTo>
                    <a:pt x="8854" y="2387"/>
                    <a:pt x="8728" y="2198"/>
                    <a:pt x="8570" y="2167"/>
                  </a:cubicBezTo>
                  <a:cubicBezTo>
                    <a:pt x="8351" y="2099"/>
                    <a:pt x="8122" y="2068"/>
                    <a:pt x="7889" y="2068"/>
                  </a:cubicBezTo>
                  <a:cubicBezTo>
                    <a:pt x="7688" y="2068"/>
                    <a:pt x="7483" y="2092"/>
                    <a:pt x="7278" y="2135"/>
                  </a:cubicBezTo>
                  <a:cubicBezTo>
                    <a:pt x="7373" y="1694"/>
                    <a:pt x="7373" y="1253"/>
                    <a:pt x="7247" y="875"/>
                  </a:cubicBezTo>
                  <a:cubicBezTo>
                    <a:pt x="7223" y="705"/>
                    <a:pt x="7086" y="591"/>
                    <a:pt x="6938" y="591"/>
                  </a:cubicBezTo>
                  <a:cubicBezTo>
                    <a:pt x="6894" y="591"/>
                    <a:pt x="6849" y="602"/>
                    <a:pt x="6806" y="623"/>
                  </a:cubicBezTo>
                  <a:cubicBezTo>
                    <a:pt x="6365" y="749"/>
                    <a:pt x="6018" y="938"/>
                    <a:pt x="5672" y="1222"/>
                  </a:cubicBezTo>
                  <a:cubicBezTo>
                    <a:pt x="5546" y="812"/>
                    <a:pt x="5325" y="434"/>
                    <a:pt x="5010" y="119"/>
                  </a:cubicBezTo>
                  <a:cubicBezTo>
                    <a:pt x="4931" y="40"/>
                    <a:pt x="4837" y="1"/>
                    <a:pt x="4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63"/>
            <p:cNvSpPr/>
            <p:nvPr/>
          </p:nvSpPr>
          <p:spPr>
            <a:xfrm>
              <a:off x="-16018450" y="4253550"/>
              <a:ext cx="129200" cy="108700"/>
            </a:xfrm>
            <a:custGeom>
              <a:avLst/>
              <a:gdLst/>
              <a:ahLst/>
              <a:cxnLst/>
              <a:rect l="l" t="t" r="r" b="b"/>
              <a:pathLst>
                <a:path w="5168" h="4348" extrusionOk="0">
                  <a:moveTo>
                    <a:pt x="1009" y="0"/>
                  </a:moveTo>
                  <a:cubicBezTo>
                    <a:pt x="410" y="693"/>
                    <a:pt x="1" y="1607"/>
                    <a:pt x="1" y="2615"/>
                  </a:cubicBezTo>
                  <a:lnTo>
                    <a:pt x="1" y="4001"/>
                  </a:lnTo>
                  <a:lnTo>
                    <a:pt x="32" y="4001"/>
                  </a:lnTo>
                  <a:cubicBezTo>
                    <a:pt x="32" y="4190"/>
                    <a:pt x="190" y="4348"/>
                    <a:pt x="410" y="4348"/>
                  </a:cubicBezTo>
                  <a:lnTo>
                    <a:pt x="1796" y="4348"/>
                  </a:lnTo>
                  <a:cubicBezTo>
                    <a:pt x="3214" y="4348"/>
                    <a:pt x="4443" y="3560"/>
                    <a:pt x="5167" y="2426"/>
                  </a:cubicBezTo>
                  <a:cubicBezTo>
                    <a:pt x="4915" y="2237"/>
                    <a:pt x="4411" y="1733"/>
                    <a:pt x="4159" y="1355"/>
                  </a:cubicBezTo>
                  <a:cubicBezTo>
                    <a:pt x="3750" y="1576"/>
                    <a:pt x="3309" y="1670"/>
                    <a:pt x="2836" y="1796"/>
                  </a:cubicBezTo>
                  <a:cubicBezTo>
                    <a:pt x="2805" y="1801"/>
                    <a:pt x="2774" y="1804"/>
                    <a:pt x="2743" y="1804"/>
                  </a:cubicBezTo>
                  <a:cubicBezTo>
                    <a:pt x="2580" y="1804"/>
                    <a:pt x="2421" y="1734"/>
                    <a:pt x="2395" y="1576"/>
                  </a:cubicBezTo>
                  <a:cubicBezTo>
                    <a:pt x="2269" y="1040"/>
                    <a:pt x="2111" y="662"/>
                    <a:pt x="2080" y="189"/>
                  </a:cubicBezTo>
                  <a:cubicBezTo>
                    <a:pt x="1702" y="158"/>
                    <a:pt x="1418" y="63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63"/>
            <p:cNvSpPr/>
            <p:nvPr/>
          </p:nvSpPr>
          <p:spPr>
            <a:xfrm>
              <a:off x="-15876675" y="4254325"/>
              <a:ext cx="107925" cy="90600"/>
            </a:xfrm>
            <a:custGeom>
              <a:avLst/>
              <a:gdLst/>
              <a:ahLst/>
              <a:cxnLst/>
              <a:rect l="l" t="t" r="r" b="b"/>
              <a:pathLst>
                <a:path w="4317" h="3624" extrusionOk="0">
                  <a:moveTo>
                    <a:pt x="3750" y="1"/>
                  </a:moveTo>
                  <a:cubicBezTo>
                    <a:pt x="3466" y="64"/>
                    <a:pt x="3277" y="127"/>
                    <a:pt x="2993" y="127"/>
                  </a:cubicBezTo>
                  <a:cubicBezTo>
                    <a:pt x="2962" y="599"/>
                    <a:pt x="2836" y="977"/>
                    <a:pt x="2678" y="1482"/>
                  </a:cubicBezTo>
                  <a:cubicBezTo>
                    <a:pt x="2653" y="1657"/>
                    <a:pt x="2509" y="1753"/>
                    <a:pt x="2355" y="1753"/>
                  </a:cubicBezTo>
                  <a:cubicBezTo>
                    <a:pt x="2316" y="1753"/>
                    <a:pt x="2276" y="1746"/>
                    <a:pt x="2237" y="1734"/>
                  </a:cubicBezTo>
                  <a:cubicBezTo>
                    <a:pt x="1733" y="1608"/>
                    <a:pt x="1292" y="1482"/>
                    <a:pt x="914" y="1292"/>
                  </a:cubicBezTo>
                  <a:cubicBezTo>
                    <a:pt x="631" y="1702"/>
                    <a:pt x="347" y="1923"/>
                    <a:pt x="1" y="2269"/>
                  </a:cubicBezTo>
                  <a:cubicBezTo>
                    <a:pt x="599" y="3057"/>
                    <a:pt x="1481" y="3592"/>
                    <a:pt x="2552" y="3592"/>
                  </a:cubicBezTo>
                  <a:lnTo>
                    <a:pt x="3970" y="3592"/>
                  </a:lnTo>
                  <a:lnTo>
                    <a:pt x="3970" y="3624"/>
                  </a:lnTo>
                  <a:cubicBezTo>
                    <a:pt x="4159" y="3624"/>
                    <a:pt x="4317" y="3466"/>
                    <a:pt x="4317" y="3277"/>
                  </a:cubicBezTo>
                  <a:lnTo>
                    <a:pt x="4317" y="1860"/>
                  </a:lnTo>
                  <a:cubicBezTo>
                    <a:pt x="4317" y="1166"/>
                    <a:pt x="4096" y="536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5" name="Google Shape;8755;p63"/>
          <p:cNvSpPr/>
          <p:nvPr/>
        </p:nvSpPr>
        <p:spPr>
          <a:xfrm>
            <a:off x="6274865" y="3343157"/>
            <a:ext cx="449288" cy="448143"/>
          </a:xfrm>
          <a:custGeom>
            <a:avLst/>
            <a:gdLst/>
            <a:ahLst/>
            <a:cxnLst/>
            <a:rect l="l" t="t" r="r" b="b"/>
            <a:pathLst>
              <a:path w="12161" h="12130" extrusionOk="0">
                <a:moveTo>
                  <a:pt x="3245" y="0"/>
                </a:moveTo>
                <a:cubicBezTo>
                  <a:pt x="3245" y="0"/>
                  <a:pt x="2174" y="820"/>
                  <a:pt x="2174" y="1765"/>
                </a:cubicBezTo>
                <a:cubicBezTo>
                  <a:pt x="2174" y="2363"/>
                  <a:pt x="2552" y="2930"/>
                  <a:pt x="2867" y="3245"/>
                </a:cubicBezTo>
                <a:lnTo>
                  <a:pt x="2867" y="4254"/>
                </a:lnTo>
                <a:cubicBezTo>
                  <a:pt x="2867" y="3466"/>
                  <a:pt x="2237" y="2836"/>
                  <a:pt x="1449" y="2836"/>
                </a:cubicBezTo>
                <a:lnTo>
                  <a:pt x="756" y="2836"/>
                </a:lnTo>
                <a:lnTo>
                  <a:pt x="756" y="3560"/>
                </a:lnTo>
                <a:cubicBezTo>
                  <a:pt x="756" y="4348"/>
                  <a:pt x="1386" y="4978"/>
                  <a:pt x="2174" y="4978"/>
                </a:cubicBezTo>
                <a:lnTo>
                  <a:pt x="2867" y="4978"/>
                </a:lnTo>
                <a:lnTo>
                  <a:pt x="2867" y="6742"/>
                </a:lnTo>
                <a:cubicBezTo>
                  <a:pt x="2867" y="5955"/>
                  <a:pt x="2237" y="5325"/>
                  <a:pt x="1449" y="5325"/>
                </a:cubicBezTo>
                <a:lnTo>
                  <a:pt x="756" y="5325"/>
                </a:lnTo>
                <a:lnTo>
                  <a:pt x="756" y="6018"/>
                </a:lnTo>
                <a:cubicBezTo>
                  <a:pt x="756" y="6805"/>
                  <a:pt x="1386" y="7467"/>
                  <a:pt x="2174" y="7467"/>
                </a:cubicBezTo>
                <a:lnTo>
                  <a:pt x="2867" y="7467"/>
                </a:lnTo>
                <a:lnTo>
                  <a:pt x="2867" y="9263"/>
                </a:lnTo>
                <a:cubicBezTo>
                  <a:pt x="2867" y="8475"/>
                  <a:pt x="2237" y="7845"/>
                  <a:pt x="1449" y="7845"/>
                </a:cubicBezTo>
                <a:lnTo>
                  <a:pt x="756" y="7845"/>
                </a:lnTo>
                <a:lnTo>
                  <a:pt x="756" y="8570"/>
                </a:lnTo>
                <a:cubicBezTo>
                  <a:pt x="756" y="9357"/>
                  <a:pt x="1386" y="9987"/>
                  <a:pt x="2174" y="9987"/>
                </a:cubicBezTo>
                <a:lnTo>
                  <a:pt x="2867" y="9987"/>
                </a:lnTo>
                <a:lnTo>
                  <a:pt x="2867" y="11437"/>
                </a:lnTo>
                <a:lnTo>
                  <a:pt x="347" y="11437"/>
                </a:lnTo>
                <a:cubicBezTo>
                  <a:pt x="158" y="11437"/>
                  <a:pt x="0" y="11594"/>
                  <a:pt x="0" y="11783"/>
                </a:cubicBezTo>
                <a:cubicBezTo>
                  <a:pt x="0" y="11972"/>
                  <a:pt x="158" y="12130"/>
                  <a:pt x="347" y="12130"/>
                </a:cubicBezTo>
                <a:lnTo>
                  <a:pt x="11814" y="12130"/>
                </a:lnTo>
                <a:cubicBezTo>
                  <a:pt x="12004" y="12130"/>
                  <a:pt x="12161" y="11972"/>
                  <a:pt x="12161" y="11783"/>
                </a:cubicBezTo>
                <a:cubicBezTo>
                  <a:pt x="12161" y="11594"/>
                  <a:pt x="12004" y="11437"/>
                  <a:pt x="11814" y="11437"/>
                </a:cubicBezTo>
                <a:lnTo>
                  <a:pt x="9294" y="11437"/>
                </a:lnTo>
                <a:lnTo>
                  <a:pt x="9294" y="9987"/>
                </a:lnTo>
                <a:lnTo>
                  <a:pt x="10019" y="9987"/>
                </a:lnTo>
                <a:cubicBezTo>
                  <a:pt x="10806" y="9987"/>
                  <a:pt x="11436" y="9357"/>
                  <a:pt x="11436" y="8570"/>
                </a:cubicBezTo>
                <a:lnTo>
                  <a:pt x="11436" y="7845"/>
                </a:lnTo>
                <a:lnTo>
                  <a:pt x="10712" y="7845"/>
                </a:lnTo>
                <a:cubicBezTo>
                  <a:pt x="9924" y="7845"/>
                  <a:pt x="9294" y="8475"/>
                  <a:pt x="9294" y="9263"/>
                </a:cubicBezTo>
                <a:lnTo>
                  <a:pt x="9294" y="7467"/>
                </a:lnTo>
                <a:lnTo>
                  <a:pt x="10019" y="7467"/>
                </a:lnTo>
                <a:cubicBezTo>
                  <a:pt x="10806" y="7467"/>
                  <a:pt x="11436" y="6805"/>
                  <a:pt x="11436" y="6018"/>
                </a:cubicBezTo>
                <a:lnTo>
                  <a:pt x="11436" y="5325"/>
                </a:lnTo>
                <a:lnTo>
                  <a:pt x="10712" y="5325"/>
                </a:lnTo>
                <a:cubicBezTo>
                  <a:pt x="9924" y="5325"/>
                  <a:pt x="9294" y="5955"/>
                  <a:pt x="9294" y="6742"/>
                </a:cubicBezTo>
                <a:lnTo>
                  <a:pt x="9294" y="4978"/>
                </a:lnTo>
                <a:lnTo>
                  <a:pt x="10019" y="4978"/>
                </a:lnTo>
                <a:cubicBezTo>
                  <a:pt x="10806" y="4978"/>
                  <a:pt x="11436" y="4348"/>
                  <a:pt x="11436" y="3560"/>
                </a:cubicBezTo>
                <a:lnTo>
                  <a:pt x="11436" y="2836"/>
                </a:lnTo>
                <a:lnTo>
                  <a:pt x="10712" y="2836"/>
                </a:lnTo>
                <a:cubicBezTo>
                  <a:pt x="9924" y="2836"/>
                  <a:pt x="9294" y="3466"/>
                  <a:pt x="9294" y="4254"/>
                </a:cubicBezTo>
                <a:lnTo>
                  <a:pt x="9294" y="3245"/>
                </a:lnTo>
                <a:cubicBezTo>
                  <a:pt x="9609" y="2930"/>
                  <a:pt x="10019" y="2363"/>
                  <a:pt x="10019" y="1765"/>
                </a:cubicBezTo>
                <a:cubicBezTo>
                  <a:pt x="10019" y="788"/>
                  <a:pt x="8948" y="0"/>
                  <a:pt x="8948" y="0"/>
                </a:cubicBezTo>
                <a:cubicBezTo>
                  <a:pt x="8948" y="0"/>
                  <a:pt x="7876" y="820"/>
                  <a:pt x="7876" y="1765"/>
                </a:cubicBezTo>
                <a:cubicBezTo>
                  <a:pt x="7876" y="2363"/>
                  <a:pt x="8286" y="2930"/>
                  <a:pt x="8601" y="3245"/>
                </a:cubicBezTo>
                <a:lnTo>
                  <a:pt x="8601" y="4254"/>
                </a:lnTo>
                <a:cubicBezTo>
                  <a:pt x="8601" y="3466"/>
                  <a:pt x="7971" y="2836"/>
                  <a:pt x="7183" y="2836"/>
                </a:cubicBezTo>
                <a:lnTo>
                  <a:pt x="6459" y="2836"/>
                </a:lnTo>
                <a:lnTo>
                  <a:pt x="6459" y="3560"/>
                </a:lnTo>
                <a:cubicBezTo>
                  <a:pt x="6459" y="4348"/>
                  <a:pt x="7089" y="4978"/>
                  <a:pt x="7876" y="4978"/>
                </a:cubicBezTo>
                <a:lnTo>
                  <a:pt x="8601" y="4978"/>
                </a:lnTo>
                <a:lnTo>
                  <a:pt x="8601" y="6742"/>
                </a:lnTo>
                <a:cubicBezTo>
                  <a:pt x="8601" y="5955"/>
                  <a:pt x="7971" y="5325"/>
                  <a:pt x="7183" y="5325"/>
                </a:cubicBezTo>
                <a:lnTo>
                  <a:pt x="6459" y="5325"/>
                </a:lnTo>
                <a:lnTo>
                  <a:pt x="6459" y="6018"/>
                </a:lnTo>
                <a:cubicBezTo>
                  <a:pt x="6459" y="6805"/>
                  <a:pt x="7089" y="7467"/>
                  <a:pt x="7876" y="7467"/>
                </a:cubicBezTo>
                <a:lnTo>
                  <a:pt x="8601" y="7467"/>
                </a:lnTo>
                <a:lnTo>
                  <a:pt x="8601" y="9263"/>
                </a:lnTo>
                <a:cubicBezTo>
                  <a:pt x="8601" y="8475"/>
                  <a:pt x="7971" y="7845"/>
                  <a:pt x="7183" y="7845"/>
                </a:cubicBezTo>
                <a:lnTo>
                  <a:pt x="6459" y="7845"/>
                </a:lnTo>
                <a:lnTo>
                  <a:pt x="6459" y="8570"/>
                </a:lnTo>
                <a:cubicBezTo>
                  <a:pt x="6459" y="9357"/>
                  <a:pt x="7089" y="9987"/>
                  <a:pt x="7876" y="9987"/>
                </a:cubicBezTo>
                <a:lnTo>
                  <a:pt x="8601" y="9987"/>
                </a:lnTo>
                <a:lnTo>
                  <a:pt x="8601" y="11437"/>
                </a:lnTo>
                <a:lnTo>
                  <a:pt x="3592" y="11437"/>
                </a:lnTo>
                <a:lnTo>
                  <a:pt x="3592" y="9987"/>
                </a:lnTo>
                <a:lnTo>
                  <a:pt x="4285" y="9987"/>
                </a:lnTo>
                <a:cubicBezTo>
                  <a:pt x="5072" y="9987"/>
                  <a:pt x="5703" y="9357"/>
                  <a:pt x="5703" y="8570"/>
                </a:cubicBezTo>
                <a:lnTo>
                  <a:pt x="5703" y="7845"/>
                </a:lnTo>
                <a:lnTo>
                  <a:pt x="5009" y="7845"/>
                </a:lnTo>
                <a:cubicBezTo>
                  <a:pt x="4222" y="7845"/>
                  <a:pt x="3592" y="8475"/>
                  <a:pt x="3592" y="9263"/>
                </a:cubicBezTo>
                <a:lnTo>
                  <a:pt x="3592" y="7467"/>
                </a:lnTo>
                <a:lnTo>
                  <a:pt x="4285" y="7467"/>
                </a:lnTo>
                <a:cubicBezTo>
                  <a:pt x="5072" y="7467"/>
                  <a:pt x="5703" y="6805"/>
                  <a:pt x="5703" y="6018"/>
                </a:cubicBezTo>
                <a:lnTo>
                  <a:pt x="5703" y="5325"/>
                </a:lnTo>
                <a:lnTo>
                  <a:pt x="5009" y="5325"/>
                </a:lnTo>
                <a:cubicBezTo>
                  <a:pt x="4222" y="5325"/>
                  <a:pt x="3592" y="5955"/>
                  <a:pt x="3592" y="6742"/>
                </a:cubicBezTo>
                <a:lnTo>
                  <a:pt x="3592" y="4978"/>
                </a:lnTo>
                <a:lnTo>
                  <a:pt x="4285" y="4978"/>
                </a:lnTo>
                <a:cubicBezTo>
                  <a:pt x="5072" y="4978"/>
                  <a:pt x="5703" y="4348"/>
                  <a:pt x="5703" y="3560"/>
                </a:cubicBezTo>
                <a:lnTo>
                  <a:pt x="5703" y="2836"/>
                </a:lnTo>
                <a:lnTo>
                  <a:pt x="5009" y="2836"/>
                </a:lnTo>
                <a:cubicBezTo>
                  <a:pt x="4222" y="2836"/>
                  <a:pt x="3592" y="3466"/>
                  <a:pt x="3592" y="4254"/>
                </a:cubicBezTo>
                <a:lnTo>
                  <a:pt x="3592" y="3245"/>
                </a:lnTo>
                <a:cubicBezTo>
                  <a:pt x="3907" y="2930"/>
                  <a:pt x="4285" y="2363"/>
                  <a:pt x="4285" y="1765"/>
                </a:cubicBezTo>
                <a:cubicBezTo>
                  <a:pt x="4285" y="788"/>
                  <a:pt x="3245" y="0"/>
                  <a:pt x="324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0" name="Google Shape;8760;p64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SEO &amp; Marketing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61" name="Google Shape;8761;p64"/>
          <p:cNvGrpSpPr/>
          <p:nvPr/>
        </p:nvGrpSpPr>
        <p:grpSpPr>
          <a:xfrm>
            <a:off x="845901" y="1689241"/>
            <a:ext cx="442337" cy="419623"/>
            <a:chOff x="-6696925" y="3272575"/>
            <a:chExt cx="307200" cy="291425"/>
          </a:xfrm>
        </p:grpSpPr>
        <p:sp>
          <p:nvSpPr>
            <p:cNvPr id="8762" name="Google Shape;8762;p64"/>
            <p:cNvSpPr/>
            <p:nvPr/>
          </p:nvSpPr>
          <p:spPr>
            <a:xfrm>
              <a:off x="-6696925" y="3371400"/>
              <a:ext cx="220575" cy="192600"/>
            </a:xfrm>
            <a:custGeom>
              <a:avLst/>
              <a:gdLst/>
              <a:ahLst/>
              <a:cxnLst/>
              <a:rect l="l" t="t" r="r" b="b"/>
              <a:pathLst>
                <a:path w="8823" h="7704" extrusionOk="0">
                  <a:moveTo>
                    <a:pt x="7531" y="1"/>
                  </a:moveTo>
                  <a:lnTo>
                    <a:pt x="6333" y="1167"/>
                  </a:lnTo>
                  <a:cubicBezTo>
                    <a:pt x="6207" y="1293"/>
                    <a:pt x="6207" y="1513"/>
                    <a:pt x="6333" y="1639"/>
                  </a:cubicBezTo>
                  <a:cubicBezTo>
                    <a:pt x="6743" y="2017"/>
                    <a:pt x="6743" y="2710"/>
                    <a:pt x="6333" y="3088"/>
                  </a:cubicBezTo>
                  <a:lnTo>
                    <a:pt x="4096" y="5325"/>
                  </a:lnTo>
                  <a:cubicBezTo>
                    <a:pt x="3892" y="5530"/>
                    <a:pt x="3624" y="5632"/>
                    <a:pt x="3360" y="5632"/>
                  </a:cubicBezTo>
                  <a:cubicBezTo>
                    <a:pt x="3096" y="5632"/>
                    <a:pt x="2836" y="5530"/>
                    <a:pt x="2647" y="5325"/>
                  </a:cubicBezTo>
                  <a:cubicBezTo>
                    <a:pt x="2238" y="4947"/>
                    <a:pt x="2238" y="4286"/>
                    <a:pt x="2647" y="3876"/>
                  </a:cubicBezTo>
                  <a:lnTo>
                    <a:pt x="3309" y="3214"/>
                  </a:lnTo>
                  <a:cubicBezTo>
                    <a:pt x="2994" y="2679"/>
                    <a:pt x="2836" y="2017"/>
                    <a:pt x="2836" y="1387"/>
                  </a:cubicBezTo>
                  <a:cubicBezTo>
                    <a:pt x="2836" y="1167"/>
                    <a:pt x="2868" y="978"/>
                    <a:pt x="2899" y="726"/>
                  </a:cubicBezTo>
                  <a:lnTo>
                    <a:pt x="2899" y="726"/>
                  </a:lnTo>
                  <a:lnTo>
                    <a:pt x="1230" y="2427"/>
                  </a:lnTo>
                  <a:cubicBezTo>
                    <a:pt x="1" y="3592"/>
                    <a:pt x="1" y="5577"/>
                    <a:pt x="1230" y="6806"/>
                  </a:cubicBezTo>
                  <a:cubicBezTo>
                    <a:pt x="1820" y="7396"/>
                    <a:pt x="2621" y="7704"/>
                    <a:pt x="3423" y="7704"/>
                  </a:cubicBezTo>
                  <a:cubicBezTo>
                    <a:pt x="4204" y="7704"/>
                    <a:pt x="4986" y="7412"/>
                    <a:pt x="5577" y="6806"/>
                  </a:cubicBezTo>
                  <a:cubicBezTo>
                    <a:pt x="7531" y="4884"/>
                    <a:pt x="8003" y="4506"/>
                    <a:pt x="8350" y="3813"/>
                  </a:cubicBezTo>
                  <a:cubicBezTo>
                    <a:pt x="8822" y="2994"/>
                    <a:pt x="8822" y="1986"/>
                    <a:pt x="8381" y="1104"/>
                  </a:cubicBezTo>
                  <a:cubicBezTo>
                    <a:pt x="8161" y="568"/>
                    <a:pt x="7877" y="253"/>
                    <a:pt x="75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64"/>
            <p:cNvSpPr/>
            <p:nvPr/>
          </p:nvSpPr>
          <p:spPr>
            <a:xfrm>
              <a:off x="-6621300" y="3272575"/>
              <a:ext cx="231575" cy="194950"/>
            </a:xfrm>
            <a:custGeom>
              <a:avLst/>
              <a:gdLst/>
              <a:ahLst/>
              <a:cxnLst/>
              <a:rect l="l" t="t" r="r" b="b"/>
              <a:pathLst>
                <a:path w="9263" h="7798" extrusionOk="0">
                  <a:moveTo>
                    <a:pt x="5868" y="0"/>
                  </a:moveTo>
                  <a:cubicBezTo>
                    <a:pt x="5073" y="0"/>
                    <a:pt x="4269" y="299"/>
                    <a:pt x="3655" y="898"/>
                  </a:cubicBezTo>
                  <a:lnTo>
                    <a:pt x="1387" y="3229"/>
                  </a:lnTo>
                  <a:cubicBezTo>
                    <a:pt x="0" y="4615"/>
                    <a:pt x="315" y="6852"/>
                    <a:pt x="1670" y="7797"/>
                  </a:cubicBezTo>
                  <a:lnTo>
                    <a:pt x="2836" y="6632"/>
                  </a:lnTo>
                  <a:cubicBezTo>
                    <a:pt x="2962" y="6506"/>
                    <a:pt x="2962" y="6317"/>
                    <a:pt x="2836" y="6159"/>
                  </a:cubicBezTo>
                  <a:cubicBezTo>
                    <a:pt x="2552" y="5907"/>
                    <a:pt x="2489" y="5466"/>
                    <a:pt x="2552" y="5372"/>
                  </a:cubicBezTo>
                  <a:cubicBezTo>
                    <a:pt x="2552" y="4742"/>
                    <a:pt x="3214" y="4332"/>
                    <a:pt x="5167" y="2379"/>
                  </a:cubicBezTo>
                  <a:cubicBezTo>
                    <a:pt x="5384" y="2162"/>
                    <a:pt x="5630" y="2071"/>
                    <a:pt x="5869" y="2071"/>
                  </a:cubicBezTo>
                  <a:cubicBezTo>
                    <a:pt x="6673" y="2071"/>
                    <a:pt x="7393" y="3099"/>
                    <a:pt x="6616" y="3828"/>
                  </a:cubicBezTo>
                  <a:lnTo>
                    <a:pt x="5923" y="4521"/>
                  </a:lnTo>
                  <a:cubicBezTo>
                    <a:pt x="6364" y="5372"/>
                    <a:pt x="6522" y="6159"/>
                    <a:pt x="6364" y="7010"/>
                  </a:cubicBezTo>
                  <a:lnTo>
                    <a:pt x="8097" y="5277"/>
                  </a:lnTo>
                  <a:cubicBezTo>
                    <a:pt x="9263" y="4048"/>
                    <a:pt x="9263" y="2127"/>
                    <a:pt x="8034" y="898"/>
                  </a:cubicBezTo>
                  <a:cubicBezTo>
                    <a:pt x="7451" y="299"/>
                    <a:pt x="6664" y="0"/>
                    <a:pt x="5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4" name="Google Shape;8764;p64"/>
          <p:cNvGrpSpPr/>
          <p:nvPr/>
        </p:nvGrpSpPr>
        <p:grpSpPr>
          <a:xfrm>
            <a:off x="845884" y="2204636"/>
            <a:ext cx="442373" cy="420775"/>
            <a:chOff x="-6690625" y="3631325"/>
            <a:chExt cx="307225" cy="292225"/>
          </a:xfrm>
        </p:grpSpPr>
        <p:sp>
          <p:nvSpPr>
            <p:cNvPr id="8765" name="Google Shape;8765;p64"/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64"/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64"/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64"/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64"/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0" name="Google Shape;8770;p64"/>
          <p:cNvGrpSpPr/>
          <p:nvPr/>
        </p:nvGrpSpPr>
        <p:grpSpPr>
          <a:xfrm>
            <a:off x="868005" y="2756972"/>
            <a:ext cx="421927" cy="419371"/>
            <a:chOff x="-6689825" y="3992050"/>
            <a:chExt cx="293025" cy="291250"/>
          </a:xfrm>
        </p:grpSpPr>
        <p:sp>
          <p:nvSpPr>
            <p:cNvPr id="8771" name="Google Shape;8771;p64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64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64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64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64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64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64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64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64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64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64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64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3" name="Google Shape;8783;p64"/>
          <p:cNvSpPr/>
          <p:nvPr/>
        </p:nvSpPr>
        <p:spPr>
          <a:xfrm>
            <a:off x="3545854" y="1689199"/>
            <a:ext cx="434634" cy="419227"/>
          </a:xfrm>
          <a:custGeom>
            <a:avLst/>
            <a:gdLst/>
            <a:ahLst/>
            <a:cxnLst/>
            <a:rect l="l" t="t" r="r" b="b"/>
            <a:pathLst>
              <a:path w="12074" h="11646" extrusionOk="0">
                <a:moveTo>
                  <a:pt x="10001" y="2714"/>
                </a:moveTo>
                <a:cubicBezTo>
                  <a:pt x="10213" y="2714"/>
                  <a:pt x="10440" y="2904"/>
                  <a:pt x="10341" y="3182"/>
                </a:cubicBezTo>
                <a:lnTo>
                  <a:pt x="9332" y="5923"/>
                </a:lnTo>
                <a:cubicBezTo>
                  <a:pt x="9269" y="6065"/>
                  <a:pt x="9143" y="6136"/>
                  <a:pt x="9017" y="6136"/>
                </a:cubicBezTo>
                <a:cubicBezTo>
                  <a:pt x="8891" y="6136"/>
                  <a:pt x="8765" y="6065"/>
                  <a:pt x="8702" y="5923"/>
                </a:cubicBezTo>
                <a:lnTo>
                  <a:pt x="7978" y="4033"/>
                </a:lnTo>
                <a:lnTo>
                  <a:pt x="7285" y="5923"/>
                </a:lnTo>
                <a:cubicBezTo>
                  <a:pt x="7222" y="6065"/>
                  <a:pt x="7080" y="6136"/>
                  <a:pt x="6946" y="6136"/>
                </a:cubicBezTo>
                <a:cubicBezTo>
                  <a:pt x="6812" y="6136"/>
                  <a:pt x="6686" y="6065"/>
                  <a:pt x="6655" y="5923"/>
                </a:cubicBezTo>
                <a:lnTo>
                  <a:pt x="5615" y="3182"/>
                </a:lnTo>
                <a:cubicBezTo>
                  <a:pt x="5516" y="2904"/>
                  <a:pt x="5729" y="2714"/>
                  <a:pt x="5941" y="2714"/>
                </a:cubicBezTo>
                <a:cubicBezTo>
                  <a:pt x="6064" y="2714"/>
                  <a:pt x="6187" y="2779"/>
                  <a:pt x="6245" y="2930"/>
                </a:cubicBezTo>
                <a:lnTo>
                  <a:pt x="6970" y="4820"/>
                </a:lnTo>
                <a:lnTo>
                  <a:pt x="7663" y="2930"/>
                </a:lnTo>
                <a:cubicBezTo>
                  <a:pt x="7726" y="2804"/>
                  <a:pt x="7867" y="2741"/>
                  <a:pt x="8001" y="2741"/>
                </a:cubicBezTo>
                <a:cubicBezTo>
                  <a:pt x="8135" y="2741"/>
                  <a:pt x="8261" y="2804"/>
                  <a:pt x="8293" y="2930"/>
                </a:cubicBezTo>
                <a:lnTo>
                  <a:pt x="9017" y="4820"/>
                </a:lnTo>
                <a:lnTo>
                  <a:pt x="9711" y="2930"/>
                </a:lnTo>
                <a:cubicBezTo>
                  <a:pt x="9757" y="2779"/>
                  <a:pt x="9877" y="2714"/>
                  <a:pt x="10001" y="2714"/>
                </a:cubicBezTo>
                <a:close/>
                <a:moveTo>
                  <a:pt x="7946" y="0"/>
                </a:moveTo>
                <a:cubicBezTo>
                  <a:pt x="5678" y="0"/>
                  <a:pt x="3851" y="1827"/>
                  <a:pt x="3851" y="4096"/>
                </a:cubicBezTo>
                <a:cubicBezTo>
                  <a:pt x="3851" y="5104"/>
                  <a:pt x="4197" y="6018"/>
                  <a:pt x="4827" y="6711"/>
                </a:cubicBezTo>
                <a:lnTo>
                  <a:pt x="4134" y="7435"/>
                </a:lnTo>
                <a:cubicBezTo>
                  <a:pt x="3981" y="7364"/>
                  <a:pt x="3827" y="7329"/>
                  <a:pt x="3678" y="7329"/>
                </a:cubicBezTo>
                <a:cubicBezTo>
                  <a:pt x="3431" y="7329"/>
                  <a:pt x="3197" y="7427"/>
                  <a:pt x="3000" y="7624"/>
                </a:cubicBezTo>
                <a:lnTo>
                  <a:pt x="732" y="9861"/>
                </a:lnTo>
                <a:cubicBezTo>
                  <a:pt x="0" y="10593"/>
                  <a:pt x="722" y="11645"/>
                  <a:pt x="1524" y="11645"/>
                </a:cubicBezTo>
                <a:cubicBezTo>
                  <a:pt x="1758" y="11645"/>
                  <a:pt x="1999" y="11555"/>
                  <a:pt x="2212" y="11342"/>
                </a:cubicBezTo>
                <a:lnTo>
                  <a:pt x="4449" y="9074"/>
                </a:lnTo>
                <a:cubicBezTo>
                  <a:pt x="4764" y="8759"/>
                  <a:pt x="4796" y="8286"/>
                  <a:pt x="4638" y="7939"/>
                </a:cubicBezTo>
                <a:lnTo>
                  <a:pt x="5363" y="7246"/>
                </a:lnTo>
                <a:cubicBezTo>
                  <a:pt x="6056" y="7813"/>
                  <a:pt x="7001" y="8223"/>
                  <a:pt x="7978" y="8223"/>
                </a:cubicBezTo>
                <a:cubicBezTo>
                  <a:pt x="10278" y="8223"/>
                  <a:pt x="12073" y="6364"/>
                  <a:pt x="12073" y="4127"/>
                </a:cubicBezTo>
                <a:cubicBezTo>
                  <a:pt x="12073" y="1796"/>
                  <a:pt x="10246" y="0"/>
                  <a:pt x="794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4" name="Google Shape;8784;p64"/>
          <p:cNvGrpSpPr/>
          <p:nvPr/>
        </p:nvGrpSpPr>
        <p:grpSpPr>
          <a:xfrm>
            <a:off x="3551317" y="2205192"/>
            <a:ext cx="423043" cy="419659"/>
            <a:chOff x="-4837325" y="3612425"/>
            <a:chExt cx="293800" cy="291450"/>
          </a:xfrm>
        </p:grpSpPr>
        <p:sp>
          <p:nvSpPr>
            <p:cNvPr id="8785" name="Google Shape;8785;p64"/>
            <p:cNvSpPr/>
            <p:nvPr/>
          </p:nvSpPr>
          <p:spPr>
            <a:xfrm>
              <a:off x="-4836550" y="3612425"/>
              <a:ext cx="293025" cy="170925"/>
            </a:xfrm>
            <a:custGeom>
              <a:avLst/>
              <a:gdLst/>
              <a:ahLst/>
              <a:cxnLst/>
              <a:rect l="l" t="t" r="r" b="b"/>
              <a:pathLst>
                <a:path w="11721" h="6837" extrusionOk="0">
                  <a:moveTo>
                    <a:pt x="6837" y="2017"/>
                  </a:moveTo>
                  <a:lnTo>
                    <a:pt x="6837" y="2741"/>
                  </a:lnTo>
                  <a:lnTo>
                    <a:pt x="4789" y="2741"/>
                  </a:lnTo>
                  <a:lnTo>
                    <a:pt x="4789" y="2017"/>
                  </a:lnTo>
                  <a:close/>
                  <a:moveTo>
                    <a:pt x="4411" y="0"/>
                  </a:moveTo>
                  <a:cubicBezTo>
                    <a:pt x="3466" y="0"/>
                    <a:pt x="2741" y="725"/>
                    <a:pt x="2741" y="1702"/>
                  </a:cubicBezTo>
                  <a:lnTo>
                    <a:pt x="2741" y="2741"/>
                  </a:lnTo>
                  <a:lnTo>
                    <a:pt x="1166" y="2741"/>
                  </a:lnTo>
                  <a:cubicBezTo>
                    <a:pt x="536" y="2741"/>
                    <a:pt x="1" y="3277"/>
                    <a:pt x="1" y="3875"/>
                  </a:cubicBezTo>
                  <a:lnTo>
                    <a:pt x="1" y="4254"/>
                  </a:lnTo>
                  <a:cubicBezTo>
                    <a:pt x="1513" y="5860"/>
                    <a:pt x="3592" y="6837"/>
                    <a:pt x="5829" y="6837"/>
                  </a:cubicBezTo>
                  <a:cubicBezTo>
                    <a:pt x="8097" y="6837"/>
                    <a:pt x="10208" y="5892"/>
                    <a:pt x="11720" y="4254"/>
                  </a:cubicBezTo>
                  <a:lnTo>
                    <a:pt x="11720" y="3718"/>
                  </a:lnTo>
                  <a:cubicBezTo>
                    <a:pt x="11657" y="3214"/>
                    <a:pt x="11185" y="2741"/>
                    <a:pt x="10649" y="2741"/>
                  </a:cubicBezTo>
                  <a:lnTo>
                    <a:pt x="8885" y="2741"/>
                  </a:lnTo>
                  <a:lnTo>
                    <a:pt x="8885" y="1702"/>
                  </a:lnTo>
                  <a:cubicBezTo>
                    <a:pt x="8885" y="756"/>
                    <a:pt x="8129" y="0"/>
                    <a:pt x="7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64"/>
            <p:cNvSpPr/>
            <p:nvPr/>
          </p:nvSpPr>
          <p:spPr>
            <a:xfrm>
              <a:off x="-4837325" y="3743950"/>
              <a:ext cx="291425" cy="159925"/>
            </a:xfrm>
            <a:custGeom>
              <a:avLst/>
              <a:gdLst/>
              <a:ahLst/>
              <a:cxnLst/>
              <a:rect l="l" t="t" r="r" b="b"/>
              <a:pathLst>
                <a:path w="11657" h="6397" extrusionOk="0">
                  <a:moveTo>
                    <a:pt x="11657" y="1"/>
                  </a:moveTo>
                  <a:cubicBezTo>
                    <a:pt x="10523" y="1072"/>
                    <a:pt x="9073" y="1828"/>
                    <a:pt x="7530" y="2143"/>
                  </a:cubicBezTo>
                  <a:lnTo>
                    <a:pt x="7530" y="2647"/>
                  </a:lnTo>
                  <a:cubicBezTo>
                    <a:pt x="7530" y="3214"/>
                    <a:pt x="7057" y="3687"/>
                    <a:pt x="6490" y="3687"/>
                  </a:cubicBezTo>
                  <a:lnTo>
                    <a:pt x="5135" y="3687"/>
                  </a:lnTo>
                  <a:cubicBezTo>
                    <a:pt x="4568" y="3687"/>
                    <a:pt x="4096" y="3214"/>
                    <a:pt x="4096" y="2647"/>
                  </a:cubicBezTo>
                  <a:lnTo>
                    <a:pt x="4096" y="2143"/>
                  </a:lnTo>
                  <a:cubicBezTo>
                    <a:pt x="2552" y="1828"/>
                    <a:pt x="1134" y="1103"/>
                    <a:pt x="0" y="64"/>
                  </a:cubicBezTo>
                  <a:lnTo>
                    <a:pt x="0" y="4695"/>
                  </a:lnTo>
                  <a:cubicBezTo>
                    <a:pt x="0" y="5640"/>
                    <a:pt x="756" y="6396"/>
                    <a:pt x="1701" y="6396"/>
                  </a:cubicBezTo>
                  <a:lnTo>
                    <a:pt x="9956" y="6396"/>
                  </a:lnTo>
                  <a:cubicBezTo>
                    <a:pt x="10901" y="6396"/>
                    <a:pt x="11657" y="5640"/>
                    <a:pt x="11657" y="4695"/>
                  </a:cubicBezTo>
                  <a:lnTo>
                    <a:pt x="116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64"/>
            <p:cNvSpPr/>
            <p:nvPr/>
          </p:nvSpPr>
          <p:spPr>
            <a:xfrm>
              <a:off x="-4716825" y="3799075"/>
              <a:ext cx="51225" cy="18950"/>
            </a:xfrm>
            <a:custGeom>
              <a:avLst/>
              <a:gdLst/>
              <a:ahLst/>
              <a:cxnLst/>
              <a:rect l="l" t="t" r="r" b="b"/>
              <a:pathLst>
                <a:path w="2049" h="758" extrusionOk="0">
                  <a:moveTo>
                    <a:pt x="0" y="1"/>
                  </a:moveTo>
                  <a:lnTo>
                    <a:pt x="0" y="411"/>
                  </a:lnTo>
                  <a:cubicBezTo>
                    <a:pt x="0" y="600"/>
                    <a:pt x="158" y="757"/>
                    <a:pt x="347" y="757"/>
                  </a:cubicBezTo>
                  <a:lnTo>
                    <a:pt x="1670" y="757"/>
                  </a:lnTo>
                  <a:cubicBezTo>
                    <a:pt x="1891" y="757"/>
                    <a:pt x="2048" y="600"/>
                    <a:pt x="2048" y="411"/>
                  </a:cubicBezTo>
                  <a:lnTo>
                    <a:pt x="2048" y="1"/>
                  </a:lnTo>
                  <a:cubicBezTo>
                    <a:pt x="1686" y="48"/>
                    <a:pt x="1347" y="72"/>
                    <a:pt x="1012" y="72"/>
                  </a:cubicBezTo>
                  <a:cubicBezTo>
                    <a:pt x="678" y="72"/>
                    <a:pt x="347" y="4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8" name="Google Shape;8788;p64"/>
          <p:cNvGrpSpPr/>
          <p:nvPr/>
        </p:nvGrpSpPr>
        <p:grpSpPr>
          <a:xfrm>
            <a:off x="3564349" y="2756826"/>
            <a:ext cx="420775" cy="419659"/>
            <a:chOff x="-4837325" y="3971575"/>
            <a:chExt cx="292225" cy="291450"/>
          </a:xfrm>
        </p:grpSpPr>
        <p:sp>
          <p:nvSpPr>
            <p:cNvPr id="8789" name="Google Shape;8789;p64"/>
            <p:cNvSpPr/>
            <p:nvPr/>
          </p:nvSpPr>
          <p:spPr>
            <a:xfrm>
              <a:off x="-4734150" y="407397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01" y="725"/>
                  </a:moveTo>
                  <a:cubicBezTo>
                    <a:pt x="2269" y="725"/>
                    <a:pt x="2773" y="1197"/>
                    <a:pt x="2773" y="1733"/>
                  </a:cubicBezTo>
                  <a:cubicBezTo>
                    <a:pt x="2773" y="2300"/>
                    <a:pt x="2300" y="2804"/>
                    <a:pt x="1733" y="2804"/>
                  </a:cubicBezTo>
                  <a:cubicBezTo>
                    <a:pt x="1197" y="2804"/>
                    <a:pt x="693" y="2300"/>
                    <a:pt x="693" y="1733"/>
                  </a:cubicBezTo>
                  <a:cubicBezTo>
                    <a:pt x="693" y="1197"/>
                    <a:pt x="1166" y="725"/>
                    <a:pt x="1701" y="725"/>
                  </a:cubicBezTo>
                  <a:close/>
                  <a:moveTo>
                    <a:pt x="1701" y="0"/>
                  </a:moveTo>
                  <a:cubicBezTo>
                    <a:pt x="756" y="0"/>
                    <a:pt x="0" y="756"/>
                    <a:pt x="0" y="1701"/>
                  </a:cubicBezTo>
                  <a:cubicBezTo>
                    <a:pt x="0" y="2647"/>
                    <a:pt x="851" y="3466"/>
                    <a:pt x="1796" y="3466"/>
                  </a:cubicBezTo>
                  <a:cubicBezTo>
                    <a:pt x="2741" y="3466"/>
                    <a:pt x="3466" y="2647"/>
                    <a:pt x="3466" y="1701"/>
                  </a:cubicBezTo>
                  <a:cubicBezTo>
                    <a:pt x="3434" y="756"/>
                    <a:pt x="2647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64"/>
            <p:cNvSpPr/>
            <p:nvPr/>
          </p:nvSpPr>
          <p:spPr>
            <a:xfrm>
              <a:off x="-4700300" y="4108625"/>
              <a:ext cx="18950" cy="17350"/>
            </a:xfrm>
            <a:custGeom>
              <a:avLst/>
              <a:gdLst/>
              <a:ahLst/>
              <a:cxnLst/>
              <a:rect l="l" t="t" r="r" b="b"/>
              <a:pathLst>
                <a:path w="75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757" y="536"/>
                    <a:pt x="757" y="347"/>
                  </a:cubicBezTo>
                  <a:cubicBezTo>
                    <a:pt x="757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64"/>
            <p:cNvSpPr/>
            <p:nvPr/>
          </p:nvSpPr>
          <p:spPr>
            <a:xfrm>
              <a:off x="-4748325" y="3971575"/>
              <a:ext cx="203225" cy="204025"/>
            </a:xfrm>
            <a:custGeom>
              <a:avLst/>
              <a:gdLst/>
              <a:ahLst/>
              <a:cxnLst/>
              <a:rect l="l" t="t" r="r" b="b"/>
              <a:pathLst>
                <a:path w="8129" h="8161" extrusionOk="0">
                  <a:moveTo>
                    <a:pt x="2268" y="1"/>
                  </a:moveTo>
                  <a:cubicBezTo>
                    <a:pt x="1449" y="1"/>
                    <a:pt x="693" y="158"/>
                    <a:pt x="0" y="473"/>
                  </a:cubicBezTo>
                  <a:lnTo>
                    <a:pt x="1512" y="3561"/>
                  </a:lnTo>
                  <a:cubicBezTo>
                    <a:pt x="1764" y="3466"/>
                    <a:pt x="1985" y="3435"/>
                    <a:pt x="2268" y="3435"/>
                  </a:cubicBezTo>
                  <a:cubicBezTo>
                    <a:pt x="3623" y="3435"/>
                    <a:pt x="4726" y="4506"/>
                    <a:pt x="4726" y="5829"/>
                  </a:cubicBezTo>
                  <a:cubicBezTo>
                    <a:pt x="4726" y="6112"/>
                    <a:pt x="4663" y="6396"/>
                    <a:pt x="4600" y="6617"/>
                  </a:cubicBezTo>
                  <a:lnTo>
                    <a:pt x="7656" y="8160"/>
                  </a:lnTo>
                  <a:cubicBezTo>
                    <a:pt x="7971" y="7436"/>
                    <a:pt x="8128" y="6617"/>
                    <a:pt x="8128" y="5829"/>
                  </a:cubicBezTo>
                  <a:cubicBezTo>
                    <a:pt x="8128" y="2647"/>
                    <a:pt x="5513" y="1"/>
                    <a:pt x="22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64"/>
            <p:cNvSpPr/>
            <p:nvPr/>
          </p:nvSpPr>
          <p:spPr>
            <a:xfrm>
              <a:off x="-4656175" y="4151950"/>
              <a:ext cx="91375" cy="91375"/>
            </a:xfrm>
            <a:custGeom>
              <a:avLst/>
              <a:gdLst/>
              <a:ahLst/>
              <a:cxnLst/>
              <a:rect l="l" t="t" r="r" b="b"/>
              <a:pathLst>
                <a:path w="3655" h="3655" extrusionOk="0">
                  <a:moveTo>
                    <a:pt x="599" y="0"/>
                  </a:moveTo>
                  <a:cubicBezTo>
                    <a:pt x="441" y="221"/>
                    <a:pt x="252" y="441"/>
                    <a:pt x="0" y="599"/>
                  </a:cubicBezTo>
                  <a:lnTo>
                    <a:pt x="1544" y="3655"/>
                  </a:lnTo>
                  <a:cubicBezTo>
                    <a:pt x="2395" y="3151"/>
                    <a:pt x="3151" y="2395"/>
                    <a:pt x="3655" y="1544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64"/>
            <p:cNvSpPr/>
            <p:nvPr/>
          </p:nvSpPr>
          <p:spPr>
            <a:xfrm>
              <a:off x="-4817650" y="3991275"/>
              <a:ext cx="91400" cy="91375"/>
            </a:xfrm>
            <a:custGeom>
              <a:avLst/>
              <a:gdLst/>
              <a:ahLst/>
              <a:cxnLst/>
              <a:rect l="l" t="t" r="r" b="b"/>
              <a:pathLst>
                <a:path w="3656" h="3655" extrusionOk="0">
                  <a:moveTo>
                    <a:pt x="2143" y="0"/>
                  </a:moveTo>
                  <a:cubicBezTo>
                    <a:pt x="1261" y="504"/>
                    <a:pt x="536" y="1260"/>
                    <a:pt x="1" y="2111"/>
                  </a:cubicBezTo>
                  <a:lnTo>
                    <a:pt x="3088" y="3655"/>
                  </a:lnTo>
                  <a:cubicBezTo>
                    <a:pt x="3246" y="3434"/>
                    <a:pt x="3435" y="3214"/>
                    <a:pt x="3655" y="3088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64"/>
            <p:cNvSpPr/>
            <p:nvPr/>
          </p:nvSpPr>
          <p:spPr>
            <a:xfrm>
              <a:off x="-4837325" y="4059000"/>
              <a:ext cx="204000" cy="204025"/>
            </a:xfrm>
            <a:custGeom>
              <a:avLst/>
              <a:gdLst/>
              <a:ahLst/>
              <a:cxnLst/>
              <a:rect l="l" t="t" r="r" b="b"/>
              <a:pathLst>
                <a:path w="8160" h="8161" extrusionOk="0">
                  <a:moveTo>
                    <a:pt x="473" y="1"/>
                  </a:moveTo>
                  <a:cubicBezTo>
                    <a:pt x="158" y="725"/>
                    <a:pt x="0" y="1513"/>
                    <a:pt x="0" y="2300"/>
                  </a:cubicBezTo>
                  <a:cubicBezTo>
                    <a:pt x="0" y="5482"/>
                    <a:pt x="2615" y="8160"/>
                    <a:pt x="5828" y="8160"/>
                  </a:cubicBezTo>
                  <a:cubicBezTo>
                    <a:pt x="6648" y="8160"/>
                    <a:pt x="7435" y="8003"/>
                    <a:pt x="8160" y="7688"/>
                  </a:cubicBezTo>
                  <a:lnTo>
                    <a:pt x="6616" y="4632"/>
                  </a:lnTo>
                  <a:cubicBezTo>
                    <a:pt x="6396" y="4695"/>
                    <a:pt x="6144" y="4726"/>
                    <a:pt x="5860" y="4726"/>
                  </a:cubicBezTo>
                  <a:cubicBezTo>
                    <a:pt x="4537" y="4726"/>
                    <a:pt x="3434" y="3624"/>
                    <a:pt x="3434" y="2300"/>
                  </a:cubicBezTo>
                  <a:cubicBezTo>
                    <a:pt x="3434" y="2017"/>
                    <a:pt x="3466" y="1796"/>
                    <a:pt x="3560" y="1544"/>
                  </a:cubicBezTo>
                  <a:lnTo>
                    <a:pt x="4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5" name="Google Shape;8795;p64"/>
          <p:cNvGrpSpPr/>
          <p:nvPr/>
        </p:nvGrpSpPr>
        <p:grpSpPr>
          <a:xfrm>
            <a:off x="6256364" y="1714185"/>
            <a:ext cx="430998" cy="369730"/>
            <a:chOff x="-3037625" y="3254850"/>
            <a:chExt cx="299325" cy="256775"/>
          </a:xfrm>
        </p:grpSpPr>
        <p:sp>
          <p:nvSpPr>
            <p:cNvPr id="8796" name="Google Shape;8796;p64"/>
            <p:cNvSpPr/>
            <p:nvPr/>
          </p:nvSpPr>
          <p:spPr>
            <a:xfrm>
              <a:off x="-3037625" y="3460400"/>
              <a:ext cx="152825" cy="51225"/>
            </a:xfrm>
            <a:custGeom>
              <a:avLst/>
              <a:gdLst/>
              <a:ahLst/>
              <a:cxnLst/>
              <a:rect l="l" t="t" r="r" b="b"/>
              <a:pathLst>
                <a:path w="6113" h="2049" extrusionOk="0">
                  <a:moveTo>
                    <a:pt x="1356" y="1"/>
                  </a:moveTo>
                  <a:cubicBezTo>
                    <a:pt x="1" y="1"/>
                    <a:pt x="1" y="2049"/>
                    <a:pt x="1356" y="2049"/>
                  </a:cubicBezTo>
                  <a:lnTo>
                    <a:pt x="4758" y="2049"/>
                  </a:lnTo>
                  <a:cubicBezTo>
                    <a:pt x="6113" y="2049"/>
                    <a:pt x="6113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64"/>
            <p:cNvSpPr/>
            <p:nvPr/>
          </p:nvSpPr>
          <p:spPr>
            <a:xfrm>
              <a:off x="-2884825" y="3460400"/>
              <a:ext cx="146525" cy="51225"/>
            </a:xfrm>
            <a:custGeom>
              <a:avLst/>
              <a:gdLst/>
              <a:ahLst/>
              <a:cxnLst/>
              <a:rect l="l" t="t" r="r" b="b"/>
              <a:pathLst>
                <a:path w="5861" h="2049" extrusionOk="0">
                  <a:moveTo>
                    <a:pt x="1" y="1"/>
                  </a:moveTo>
                  <a:cubicBezTo>
                    <a:pt x="473" y="631"/>
                    <a:pt x="473" y="1419"/>
                    <a:pt x="1" y="2049"/>
                  </a:cubicBezTo>
                  <a:lnTo>
                    <a:pt x="4853" y="2049"/>
                  </a:lnTo>
                  <a:cubicBezTo>
                    <a:pt x="5388" y="2049"/>
                    <a:pt x="5861" y="1576"/>
                    <a:pt x="5861" y="1041"/>
                  </a:cubicBezTo>
                  <a:cubicBezTo>
                    <a:pt x="5861" y="442"/>
                    <a:pt x="5451" y="1"/>
                    <a:pt x="48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64"/>
            <p:cNvSpPr/>
            <p:nvPr/>
          </p:nvSpPr>
          <p:spPr>
            <a:xfrm>
              <a:off x="-2909225" y="3313125"/>
              <a:ext cx="59875" cy="72475"/>
            </a:xfrm>
            <a:custGeom>
              <a:avLst/>
              <a:gdLst/>
              <a:ahLst/>
              <a:cxnLst/>
              <a:rect l="l" t="t" r="r" b="b"/>
              <a:pathLst>
                <a:path w="2395" h="2899" extrusionOk="0">
                  <a:moveTo>
                    <a:pt x="0" y="1"/>
                  </a:moveTo>
                  <a:lnTo>
                    <a:pt x="0" y="2899"/>
                  </a:lnTo>
                  <a:lnTo>
                    <a:pt x="2395" y="14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64"/>
            <p:cNvSpPr/>
            <p:nvPr/>
          </p:nvSpPr>
          <p:spPr>
            <a:xfrm>
              <a:off x="-3029750" y="3254850"/>
              <a:ext cx="291450" cy="188250"/>
            </a:xfrm>
            <a:custGeom>
              <a:avLst/>
              <a:gdLst/>
              <a:ahLst/>
              <a:cxnLst/>
              <a:rect l="l" t="t" r="r" b="b"/>
              <a:pathLst>
                <a:path w="11658" h="7530" extrusionOk="0">
                  <a:moveTo>
                    <a:pt x="4414" y="1387"/>
                  </a:moveTo>
                  <a:cubicBezTo>
                    <a:pt x="4476" y="1387"/>
                    <a:pt x="4541" y="1407"/>
                    <a:pt x="4601" y="1449"/>
                  </a:cubicBezTo>
                  <a:lnTo>
                    <a:pt x="8035" y="3497"/>
                  </a:lnTo>
                  <a:cubicBezTo>
                    <a:pt x="8287" y="3623"/>
                    <a:pt x="8287" y="3938"/>
                    <a:pt x="8035" y="4064"/>
                  </a:cubicBezTo>
                  <a:lnTo>
                    <a:pt x="4601" y="6112"/>
                  </a:lnTo>
                  <a:cubicBezTo>
                    <a:pt x="4552" y="6140"/>
                    <a:pt x="4500" y="6153"/>
                    <a:pt x="4448" y="6153"/>
                  </a:cubicBezTo>
                  <a:cubicBezTo>
                    <a:pt x="4268" y="6153"/>
                    <a:pt x="4097" y="6000"/>
                    <a:pt x="4097" y="5829"/>
                  </a:cubicBezTo>
                  <a:lnTo>
                    <a:pt x="4097" y="1733"/>
                  </a:lnTo>
                  <a:cubicBezTo>
                    <a:pt x="4097" y="1527"/>
                    <a:pt x="4247" y="1387"/>
                    <a:pt x="4414" y="1387"/>
                  </a:cubicBezTo>
                  <a:close/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6490"/>
                  </a:lnTo>
                  <a:cubicBezTo>
                    <a:pt x="1" y="7057"/>
                    <a:pt x="473" y="7530"/>
                    <a:pt x="1041" y="7530"/>
                  </a:cubicBezTo>
                  <a:lnTo>
                    <a:pt x="10650" y="7530"/>
                  </a:lnTo>
                  <a:cubicBezTo>
                    <a:pt x="11185" y="7530"/>
                    <a:pt x="11658" y="7057"/>
                    <a:pt x="11658" y="6490"/>
                  </a:cubicBezTo>
                  <a:lnTo>
                    <a:pt x="11658" y="1040"/>
                  </a:lnTo>
                  <a:cubicBezTo>
                    <a:pt x="11658" y="473"/>
                    <a:pt x="11248" y="0"/>
                    <a:pt x="106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0" name="Google Shape;8800;p64"/>
          <p:cNvGrpSpPr/>
          <p:nvPr/>
        </p:nvGrpSpPr>
        <p:grpSpPr>
          <a:xfrm>
            <a:off x="6260324" y="2204615"/>
            <a:ext cx="423079" cy="420811"/>
            <a:chOff x="-3031325" y="3597450"/>
            <a:chExt cx="293825" cy="292250"/>
          </a:xfrm>
        </p:grpSpPr>
        <p:sp>
          <p:nvSpPr>
            <p:cNvPr id="8801" name="Google Shape;8801;p64"/>
            <p:cNvSpPr/>
            <p:nvPr/>
          </p:nvSpPr>
          <p:spPr>
            <a:xfrm>
              <a:off x="-3029750" y="3597450"/>
              <a:ext cx="292250" cy="67775"/>
            </a:xfrm>
            <a:custGeom>
              <a:avLst/>
              <a:gdLst/>
              <a:ahLst/>
              <a:cxnLst/>
              <a:rect l="l" t="t" r="r" b="b"/>
              <a:pathLst>
                <a:path w="11690" h="2711" extrusionOk="0">
                  <a:moveTo>
                    <a:pt x="1702" y="1387"/>
                  </a:moveTo>
                  <a:cubicBezTo>
                    <a:pt x="1891" y="1387"/>
                    <a:pt x="2049" y="1545"/>
                    <a:pt x="2049" y="1734"/>
                  </a:cubicBezTo>
                  <a:cubicBezTo>
                    <a:pt x="2049" y="1923"/>
                    <a:pt x="1891" y="2080"/>
                    <a:pt x="1702" y="2080"/>
                  </a:cubicBezTo>
                  <a:cubicBezTo>
                    <a:pt x="1513" y="2080"/>
                    <a:pt x="1356" y="1923"/>
                    <a:pt x="1356" y="1734"/>
                  </a:cubicBezTo>
                  <a:cubicBezTo>
                    <a:pt x="1356" y="1545"/>
                    <a:pt x="1513" y="1387"/>
                    <a:pt x="1702" y="1387"/>
                  </a:cubicBezTo>
                  <a:close/>
                  <a:moveTo>
                    <a:pt x="3120" y="1387"/>
                  </a:moveTo>
                  <a:cubicBezTo>
                    <a:pt x="3309" y="1387"/>
                    <a:pt x="3466" y="1545"/>
                    <a:pt x="3466" y="1734"/>
                  </a:cubicBezTo>
                  <a:cubicBezTo>
                    <a:pt x="3466" y="1923"/>
                    <a:pt x="3309" y="2080"/>
                    <a:pt x="3120" y="2080"/>
                  </a:cubicBezTo>
                  <a:cubicBezTo>
                    <a:pt x="2931" y="2080"/>
                    <a:pt x="2773" y="1923"/>
                    <a:pt x="2773" y="1734"/>
                  </a:cubicBezTo>
                  <a:cubicBezTo>
                    <a:pt x="2773" y="1545"/>
                    <a:pt x="2931" y="1387"/>
                    <a:pt x="3120" y="1387"/>
                  </a:cubicBezTo>
                  <a:close/>
                  <a:moveTo>
                    <a:pt x="9985" y="1417"/>
                  </a:moveTo>
                  <a:cubicBezTo>
                    <a:pt x="10400" y="1417"/>
                    <a:pt x="10449" y="2080"/>
                    <a:pt x="9956" y="2080"/>
                  </a:cubicBezTo>
                  <a:lnTo>
                    <a:pt x="5861" y="2080"/>
                  </a:lnTo>
                  <a:cubicBezTo>
                    <a:pt x="5451" y="2080"/>
                    <a:pt x="5388" y="1418"/>
                    <a:pt x="5861" y="1418"/>
                  </a:cubicBezTo>
                  <a:lnTo>
                    <a:pt x="9956" y="1418"/>
                  </a:lnTo>
                  <a:cubicBezTo>
                    <a:pt x="9966" y="1418"/>
                    <a:pt x="9976" y="1417"/>
                    <a:pt x="9985" y="141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10"/>
                  </a:lnTo>
                  <a:lnTo>
                    <a:pt x="11689" y="2710"/>
                  </a:lnTo>
                  <a:lnTo>
                    <a:pt x="11689" y="1040"/>
                  </a:lnTo>
                  <a:cubicBezTo>
                    <a:pt x="11658" y="473"/>
                    <a:pt x="11248" y="1"/>
                    <a:pt x="106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64"/>
            <p:cNvSpPr/>
            <p:nvPr/>
          </p:nvSpPr>
          <p:spPr>
            <a:xfrm>
              <a:off x="-3031325" y="3687250"/>
              <a:ext cx="292250" cy="153600"/>
            </a:xfrm>
            <a:custGeom>
              <a:avLst/>
              <a:gdLst/>
              <a:ahLst/>
              <a:cxnLst/>
              <a:rect l="l" t="t" r="r" b="b"/>
              <a:pathLst>
                <a:path w="11690" h="6144" extrusionOk="0">
                  <a:moveTo>
                    <a:pt x="1" y="0"/>
                  </a:moveTo>
                  <a:lnTo>
                    <a:pt x="1" y="5104"/>
                  </a:lnTo>
                  <a:lnTo>
                    <a:pt x="64" y="5104"/>
                  </a:lnTo>
                  <a:cubicBezTo>
                    <a:pt x="64" y="5671"/>
                    <a:pt x="536" y="6144"/>
                    <a:pt x="1104" y="6144"/>
                  </a:cubicBezTo>
                  <a:lnTo>
                    <a:pt x="4475" y="6144"/>
                  </a:lnTo>
                  <a:cubicBezTo>
                    <a:pt x="4317" y="5671"/>
                    <a:pt x="4223" y="5199"/>
                    <a:pt x="4223" y="4695"/>
                  </a:cubicBezTo>
                  <a:lnTo>
                    <a:pt x="4223" y="2395"/>
                  </a:lnTo>
                  <a:cubicBezTo>
                    <a:pt x="4223" y="1790"/>
                    <a:pt x="4686" y="1366"/>
                    <a:pt x="5227" y="1366"/>
                  </a:cubicBezTo>
                  <a:cubicBezTo>
                    <a:pt x="5362" y="1366"/>
                    <a:pt x="5502" y="1393"/>
                    <a:pt x="5640" y="1450"/>
                  </a:cubicBezTo>
                  <a:cubicBezTo>
                    <a:pt x="5735" y="1481"/>
                    <a:pt x="5861" y="1544"/>
                    <a:pt x="5987" y="1544"/>
                  </a:cubicBezTo>
                  <a:cubicBezTo>
                    <a:pt x="6144" y="1544"/>
                    <a:pt x="6365" y="1450"/>
                    <a:pt x="6900" y="977"/>
                  </a:cubicBezTo>
                  <a:cubicBezTo>
                    <a:pt x="7090" y="788"/>
                    <a:pt x="7349" y="693"/>
                    <a:pt x="7613" y="693"/>
                  </a:cubicBezTo>
                  <a:cubicBezTo>
                    <a:pt x="7877" y="693"/>
                    <a:pt x="8145" y="788"/>
                    <a:pt x="8350" y="977"/>
                  </a:cubicBezTo>
                  <a:cubicBezTo>
                    <a:pt x="8822" y="1450"/>
                    <a:pt x="9106" y="1544"/>
                    <a:pt x="9263" y="1544"/>
                  </a:cubicBezTo>
                  <a:cubicBezTo>
                    <a:pt x="9358" y="1544"/>
                    <a:pt x="9484" y="1481"/>
                    <a:pt x="9610" y="1450"/>
                  </a:cubicBezTo>
                  <a:cubicBezTo>
                    <a:pt x="9742" y="1393"/>
                    <a:pt x="9878" y="1366"/>
                    <a:pt x="10011" y="1366"/>
                  </a:cubicBezTo>
                  <a:cubicBezTo>
                    <a:pt x="10544" y="1366"/>
                    <a:pt x="11028" y="1790"/>
                    <a:pt x="11028" y="2395"/>
                  </a:cubicBezTo>
                  <a:lnTo>
                    <a:pt x="11028" y="4695"/>
                  </a:lnTo>
                  <a:cubicBezTo>
                    <a:pt x="11028" y="5199"/>
                    <a:pt x="10933" y="5671"/>
                    <a:pt x="10744" y="6144"/>
                  </a:cubicBezTo>
                  <a:cubicBezTo>
                    <a:pt x="11248" y="6112"/>
                    <a:pt x="11689" y="5671"/>
                    <a:pt x="11689" y="5104"/>
                  </a:cubicBezTo>
                  <a:lnTo>
                    <a:pt x="116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64"/>
            <p:cNvSpPr/>
            <p:nvPr/>
          </p:nvSpPr>
          <p:spPr>
            <a:xfrm>
              <a:off x="-2908450" y="3724275"/>
              <a:ext cx="59900" cy="164625"/>
            </a:xfrm>
            <a:custGeom>
              <a:avLst/>
              <a:gdLst/>
              <a:ahLst/>
              <a:cxnLst/>
              <a:rect l="l" t="t" r="r" b="b"/>
              <a:pathLst>
                <a:path w="2396" h="6585" extrusionOk="0">
                  <a:moveTo>
                    <a:pt x="2395" y="0"/>
                  </a:moveTo>
                  <a:cubicBezTo>
                    <a:pt x="1904" y="491"/>
                    <a:pt x="1500" y="721"/>
                    <a:pt x="1085" y="721"/>
                  </a:cubicBezTo>
                  <a:cubicBezTo>
                    <a:pt x="887" y="721"/>
                    <a:pt x="687" y="669"/>
                    <a:pt x="473" y="567"/>
                  </a:cubicBezTo>
                  <a:cubicBezTo>
                    <a:pt x="423" y="548"/>
                    <a:pt x="374" y="539"/>
                    <a:pt x="327" y="539"/>
                  </a:cubicBezTo>
                  <a:cubicBezTo>
                    <a:pt x="142" y="539"/>
                    <a:pt x="1" y="681"/>
                    <a:pt x="1" y="882"/>
                  </a:cubicBezTo>
                  <a:lnTo>
                    <a:pt x="1" y="3214"/>
                  </a:lnTo>
                  <a:cubicBezTo>
                    <a:pt x="1" y="3718"/>
                    <a:pt x="127" y="4222"/>
                    <a:pt x="316" y="4663"/>
                  </a:cubicBezTo>
                  <a:cubicBezTo>
                    <a:pt x="725" y="5513"/>
                    <a:pt x="1387" y="6238"/>
                    <a:pt x="2395" y="6585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64"/>
            <p:cNvSpPr/>
            <p:nvPr/>
          </p:nvSpPr>
          <p:spPr>
            <a:xfrm>
              <a:off x="-2831250" y="3725850"/>
              <a:ext cx="59875" cy="163850"/>
            </a:xfrm>
            <a:custGeom>
              <a:avLst/>
              <a:gdLst/>
              <a:ahLst/>
              <a:cxnLst/>
              <a:rect l="l" t="t" r="r" b="b"/>
              <a:pathLst>
                <a:path w="2395" h="6554" extrusionOk="0">
                  <a:moveTo>
                    <a:pt x="0" y="0"/>
                  </a:moveTo>
                  <a:lnTo>
                    <a:pt x="0" y="6553"/>
                  </a:lnTo>
                  <a:cubicBezTo>
                    <a:pt x="1008" y="6175"/>
                    <a:pt x="1670" y="5450"/>
                    <a:pt x="2079" y="4631"/>
                  </a:cubicBezTo>
                  <a:cubicBezTo>
                    <a:pt x="2269" y="4159"/>
                    <a:pt x="2395" y="3686"/>
                    <a:pt x="2395" y="3182"/>
                  </a:cubicBezTo>
                  <a:lnTo>
                    <a:pt x="2395" y="851"/>
                  </a:lnTo>
                  <a:cubicBezTo>
                    <a:pt x="2395" y="623"/>
                    <a:pt x="2212" y="477"/>
                    <a:pt x="2042" y="477"/>
                  </a:cubicBezTo>
                  <a:cubicBezTo>
                    <a:pt x="2000" y="477"/>
                    <a:pt x="1959" y="485"/>
                    <a:pt x="1922" y="504"/>
                  </a:cubicBezTo>
                  <a:cubicBezTo>
                    <a:pt x="1704" y="598"/>
                    <a:pt x="1496" y="647"/>
                    <a:pt x="1291" y="647"/>
                  </a:cubicBezTo>
                  <a:cubicBezTo>
                    <a:pt x="873" y="647"/>
                    <a:pt x="465" y="44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5" name="Google Shape;8805;p64"/>
          <p:cNvGrpSpPr/>
          <p:nvPr/>
        </p:nvGrpSpPr>
        <p:grpSpPr>
          <a:xfrm>
            <a:off x="6272798" y="2781214"/>
            <a:ext cx="421927" cy="370882"/>
            <a:chOff x="-3030525" y="3973150"/>
            <a:chExt cx="293025" cy="257575"/>
          </a:xfrm>
        </p:grpSpPr>
        <p:sp>
          <p:nvSpPr>
            <p:cNvPr id="8806" name="Google Shape;8806;p64"/>
            <p:cNvSpPr/>
            <p:nvPr/>
          </p:nvSpPr>
          <p:spPr>
            <a:xfrm>
              <a:off x="-3029750" y="3973150"/>
              <a:ext cx="292250" cy="68550"/>
            </a:xfrm>
            <a:custGeom>
              <a:avLst/>
              <a:gdLst/>
              <a:ahLst/>
              <a:cxnLst/>
              <a:rect l="l" t="t" r="r" b="b"/>
              <a:pathLst>
                <a:path w="11690" h="2742" extrusionOk="0">
                  <a:moveTo>
                    <a:pt x="1702" y="1355"/>
                  </a:moveTo>
                  <a:cubicBezTo>
                    <a:pt x="1891" y="1355"/>
                    <a:pt x="2049" y="1513"/>
                    <a:pt x="2049" y="1702"/>
                  </a:cubicBezTo>
                  <a:cubicBezTo>
                    <a:pt x="2049" y="1922"/>
                    <a:pt x="1891" y="2080"/>
                    <a:pt x="1702" y="2080"/>
                  </a:cubicBezTo>
                  <a:cubicBezTo>
                    <a:pt x="1513" y="2080"/>
                    <a:pt x="1356" y="1922"/>
                    <a:pt x="1356" y="1702"/>
                  </a:cubicBezTo>
                  <a:cubicBezTo>
                    <a:pt x="1356" y="1513"/>
                    <a:pt x="1513" y="1355"/>
                    <a:pt x="1702" y="1355"/>
                  </a:cubicBezTo>
                  <a:close/>
                  <a:moveTo>
                    <a:pt x="3088" y="1355"/>
                  </a:moveTo>
                  <a:cubicBezTo>
                    <a:pt x="3277" y="1355"/>
                    <a:pt x="3435" y="1513"/>
                    <a:pt x="3435" y="1702"/>
                  </a:cubicBezTo>
                  <a:cubicBezTo>
                    <a:pt x="3435" y="1922"/>
                    <a:pt x="3277" y="2080"/>
                    <a:pt x="3088" y="2080"/>
                  </a:cubicBezTo>
                  <a:cubicBezTo>
                    <a:pt x="2868" y="2080"/>
                    <a:pt x="2710" y="1922"/>
                    <a:pt x="2710" y="1702"/>
                  </a:cubicBezTo>
                  <a:cubicBezTo>
                    <a:pt x="2710" y="1513"/>
                    <a:pt x="2868" y="1355"/>
                    <a:pt x="3088" y="1355"/>
                  </a:cubicBezTo>
                  <a:close/>
                  <a:moveTo>
                    <a:pt x="9925" y="1387"/>
                  </a:moveTo>
                  <a:cubicBezTo>
                    <a:pt x="10366" y="1387"/>
                    <a:pt x="10366" y="2080"/>
                    <a:pt x="9925" y="2080"/>
                  </a:cubicBezTo>
                  <a:lnTo>
                    <a:pt x="5829" y="2080"/>
                  </a:lnTo>
                  <a:cubicBezTo>
                    <a:pt x="5388" y="2080"/>
                    <a:pt x="5357" y="1387"/>
                    <a:pt x="5829" y="138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58" y="505"/>
                    <a:pt x="11248" y="1"/>
                    <a:pt x="106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64"/>
            <p:cNvSpPr/>
            <p:nvPr/>
          </p:nvSpPr>
          <p:spPr>
            <a:xfrm>
              <a:off x="-3030525" y="4059000"/>
              <a:ext cx="292225" cy="171725"/>
            </a:xfrm>
            <a:custGeom>
              <a:avLst/>
              <a:gdLst/>
              <a:ahLst/>
              <a:cxnLst/>
              <a:rect l="l" t="t" r="r" b="b"/>
              <a:pathLst>
                <a:path w="11689" h="6869" extrusionOk="0">
                  <a:moveTo>
                    <a:pt x="3773" y="1366"/>
                  </a:moveTo>
                  <a:cubicBezTo>
                    <a:pt x="4065" y="1366"/>
                    <a:pt x="4260" y="1775"/>
                    <a:pt x="3970" y="1985"/>
                  </a:cubicBezTo>
                  <a:lnTo>
                    <a:pt x="2363" y="3088"/>
                  </a:lnTo>
                  <a:lnTo>
                    <a:pt x="3970" y="4191"/>
                  </a:lnTo>
                  <a:cubicBezTo>
                    <a:pt x="4252" y="4370"/>
                    <a:pt x="4075" y="4801"/>
                    <a:pt x="3795" y="4801"/>
                  </a:cubicBezTo>
                  <a:cubicBezTo>
                    <a:pt x="3731" y="4801"/>
                    <a:pt x="3662" y="4779"/>
                    <a:pt x="3592" y="4726"/>
                  </a:cubicBezTo>
                  <a:lnTo>
                    <a:pt x="1544" y="3372"/>
                  </a:lnTo>
                  <a:cubicBezTo>
                    <a:pt x="1324" y="3246"/>
                    <a:pt x="1324" y="2962"/>
                    <a:pt x="1544" y="2805"/>
                  </a:cubicBezTo>
                  <a:lnTo>
                    <a:pt x="3592" y="1418"/>
                  </a:lnTo>
                  <a:cubicBezTo>
                    <a:pt x="3654" y="1382"/>
                    <a:pt x="3715" y="1366"/>
                    <a:pt x="3773" y="1366"/>
                  </a:cubicBezTo>
                  <a:close/>
                  <a:moveTo>
                    <a:pt x="7912" y="1407"/>
                  </a:moveTo>
                  <a:cubicBezTo>
                    <a:pt x="7979" y="1407"/>
                    <a:pt x="8053" y="1429"/>
                    <a:pt x="8129" y="1481"/>
                  </a:cubicBezTo>
                  <a:lnTo>
                    <a:pt x="10145" y="2836"/>
                  </a:lnTo>
                  <a:cubicBezTo>
                    <a:pt x="10366" y="2962"/>
                    <a:pt x="10366" y="3277"/>
                    <a:pt x="10145" y="3403"/>
                  </a:cubicBezTo>
                  <a:lnTo>
                    <a:pt x="8129" y="4789"/>
                  </a:lnTo>
                  <a:cubicBezTo>
                    <a:pt x="8061" y="4826"/>
                    <a:pt x="7996" y="4841"/>
                    <a:pt x="7935" y="4841"/>
                  </a:cubicBezTo>
                  <a:cubicBezTo>
                    <a:pt x="7624" y="4841"/>
                    <a:pt x="7430" y="4433"/>
                    <a:pt x="7719" y="4222"/>
                  </a:cubicBezTo>
                  <a:lnTo>
                    <a:pt x="9326" y="3120"/>
                  </a:lnTo>
                  <a:lnTo>
                    <a:pt x="7719" y="2017"/>
                  </a:lnTo>
                  <a:cubicBezTo>
                    <a:pt x="7437" y="1837"/>
                    <a:pt x="7615" y="1407"/>
                    <a:pt x="7912" y="1407"/>
                  </a:cubicBezTo>
                  <a:close/>
                  <a:moveTo>
                    <a:pt x="6515" y="714"/>
                  </a:moveTo>
                  <a:cubicBezTo>
                    <a:pt x="6728" y="714"/>
                    <a:pt x="6948" y="909"/>
                    <a:pt x="6868" y="1166"/>
                  </a:cubicBezTo>
                  <a:lnTo>
                    <a:pt x="5482" y="5262"/>
                  </a:lnTo>
                  <a:cubicBezTo>
                    <a:pt x="5434" y="5420"/>
                    <a:pt x="5306" y="5489"/>
                    <a:pt x="5176" y="5489"/>
                  </a:cubicBezTo>
                  <a:cubicBezTo>
                    <a:pt x="4968" y="5489"/>
                    <a:pt x="4755" y="5313"/>
                    <a:pt x="4852" y="5041"/>
                  </a:cubicBezTo>
                  <a:lnTo>
                    <a:pt x="6207" y="946"/>
                  </a:lnTo>
                  <a:cubicBezTo>
                    <a:pt x="6265" y="782"/>
                    <a:pt x="6389" y="714"/>
                    <a:pt x="6515" y="714"/>
                  </a:cubicBezTo>
                  <a:close/>
                  <a:moveTo>
                    <a:pt x="0" y="1"/>
                  </a:moveTo>
                  <a:lnTo>
                    <a:pt x="0" y="5829"/>
                  </a:lnTo>
                  <a:lnTo>
                    <a:pt x="32" y="5829"/>
                  </a:lnTo>
                  <a:cubicBezTo>
                    <a:pt x="32" y="6396"/>
                    <a:pt x="504" y="6869"/>
                    <a:pt x="1072" y="6869"/>
                  </a:cubicBezTo>
                  <a:lnTo>
                    <a:pt x="10681" y="6869"/>
                  </a:lnTo>
                  <a:cubicBezTo>
                    <a:pt x="11216" y="6869"/>
                    <a:pt x="11689" y="6396"/>
                    <a:pt x="11689" y="5829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8" name="Google Shape;8808;p64"/>
          <p:cNvGrpSpPr/>
          <p:nvPr/>
        </p:nvGrpSpPr>
        <p:grpSpPr>
          <a:xfrm>
            <a:off x="1374391" y="3369426"/>
            <a:ext cx="421927" cy="297195"/>
            <a:chOff x="-1199300" y="3279250"/>
            <a:chExt cx="293025" cy="206400"/>
          </a:xfrm>
        </p:grpSpPr>
        <p:sp>
          <p:nvSpPr>
            <p:cNvPr id="8809" name="Google Shape;8809;p64"/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64"/>
            <p:cNvSpPr/>
            <p:nvPr/>
          </p:nvSpPr>
          <p:spPr>
            <a:xfrm>
              <a:off x="-1184325" y="3279250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64"/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64"/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3" name="Google Shape;8813;p64"/>
          <p:cNvGrpSpPr/>
          <p:nvPr/>
        </p:nvGrpSpPr>
        <p:grpSpPr>
          <a:xfrm>
            <a:off x="1381477" y="1688773"/>
            <a:ext cx="444605" cy="420559"/>
            <a:chOff x="-6338550" y="3272950"/>
            <a:chExt cx="308775" cy="292075"/>
          </a:xfrm>
        </p:grpSpPr>
        <p:sp>
          <p:nvSpPr>
            <p:cNvPr id="8814" name="Google Shape;8814;p64"/>
            <p:cNvSpPr/>
            <p:nvPr/>
          </p:nvSpPr>
          <p:spPr>
            <a:xfrm>
              <a:off x="-6338550" y="3272950"/>
              <a:ext cx="308775" cy="119750"/>
            </a:xfrm>
            <a:custGeom>
              <a:avLst/>
              <a:gdLst/>
              <a:ahLst/>
              <a:cxnLst/>
              <a:rect l="l" t="t" r="r" b="b"/>
              <a:pathLst>
                <a:path w="12351" h="4790" extrusionOk="0">
                  <a:moveTo>
                    <a:pt x="6144" y="2017"/>
                  </a:moveTo>
                  <a:cubicBezTo>
                    <a:pt x="6333" y="2017"/>
                    <a:pt x="6491" y="2206"/>
                    <a:pt x="6491" y="2395"/>
                  </a:cubicBezTo>
                  <a:cubicBezTo>
                    <a:pt x="6459" y="2584"/>
                    <a:pt x="6333" y="2742"/>
                    <a:pt x="6144" y="2742"/>
                  </a:cubicBezTo>
                  <a:cubicBezTo>
                    <a:pt x="5955" y="2742"/>
                    <a:pt x="5797" y="2584"/>
                    <a:pt x="5797" y="2395"/>
                  </a:cubicBezTo>
                  <a:cubicBezTo>
                    <a:pt x="5797" y="2206"/>
                    <a:pt x="5955" y="2017"/>
                    <a:pt x="6144" y="2017"/>
                  </a:cubicBezTo>
                  <a:close/>
                  <a:moveTo>
                    <a:pt x="6144" y="1"/>
                  </a:moveTo>
                  <a:cubicBezTo>
                    <a:pt x="4789" y="1"/>
                    <a:pt x="3750" y="1040"/>
                    <a:pt x="3750" y="2395"/>
                  </a:cubicBezTo>
                  <a:cubicBezTo>
                    <a:pt x="3750" y="2521"/>
                    <a:pt x="3750" y="2616"/>
                    <a:pt x="3781" y="2742"/>
                  </a:cubicBezTo>
                  <a:lnTo>
                    <a:pt x="1324" y="2742"/>
                  </a:lnTo>
                  <a:cubicBezTo>
                    <a:pt x="1" y="2742"/>
                    <a:pt x="1" y="4790"/>
                    <a:pt x="1324" y="4790"/>
                  </a:cubicBezTo>
                  <a:lnTo>
                    <a:pt x="10996" y="4790"/>
                  </a:lnTo>
                  <a:cubicBezTo>
                    <a:pt x="12351" y="4790"/>
                    <a:pt x="12351" y="2742"/>
                    <a:pt x="10996" y="2742"/>
                  </a:cubicBezTo>
                  <a:lnTo>
                    <a:pt x="8507" y="2742"/>
                  </a:lnTo>
                  <a:cubicBezTo>
                    <a:pt x="8507" y="2616"/>
                    <a:pt x="8538" y="2521"/>
                    <a:pt x="8538" y="2395"/>
                  </a:cubicBezTo>
                  <a:cubicBezTo>
                    <a:pt x="8538" y="1040"/>
                    <a:pt x="7467" y="1"/>
                    <a:pt x="61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64"/>
            <p:cNvSpPr/>
            <p:nvPr/>
          </p:nvSpPr>
          <p:spPr>
            <a:xfrm>
              <a:off x="-6228275" y="3479325"/>
              <a:ext cx="86650" cy="85700"/>
            </a:xfrm>
            <a:custGeom>
              <a:avLst/>
              <a:gdLst/>
              <a:ahLst/>
              <a:cxnLst/>
              <a:rect l="l" t="t" r="r" b="b"/>
              <a:pathLst>
                <a:path w="3466" h="3428" extrusionOk="0">
                  <a:moveTo>
                    <a:pt x="32" y="0"/>
                  </a:moveTo>
                  <a:lnTo>
                    <a:pt x="32" y="3088"/>
                  </a:lnTo>
                  <a:lnTo>
                    <a:pt x="0" y="3088"/>
                  </a:lnTo>
                  <a:cubicBezTo>
                    <a:pt x="0" y="3268"/>
                    <a:pt x="190" y="3428"/>
                    <a:pt x="380" y="3428"/>
                  </a:cubicBezTo>
                  <a:cubicBezTo>
                    <a:pt x="422" y="3428"/>
                    <a:pt x="464" y="3420"/>
                    <a:pt x="504" y="3403"/>
                  </a:cubicBezTo>
                  <a:lnTo>
                    <a:pt x="3277" y="2016"/>
                  </a:lnTo>
                  <a:cubicBezTo>
                    <a:pt x="3371" y="1985"/>
                    <a:pt x="3466" y="1859"/>
                    <a:pt x="3466" y="1701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64"/>
            <p:cNvSpPr/>
            <p:nvPr/>
          </p:nvSpPr>
          <p:spPr>
            <a:xfrm>
              <a:off x="-6292075" y="3410800"/>
              <a:ext cx="212675" cy="50425"/>
            </a:xfrm>
            <a:custGeom>
              <a:avLst/>
              <a:gdLst/>
              <a:ahLst/>
              <a:cxnLst/>
              <a:rect l="l" t="t" r="r" b="b"/>
              <a:pathLst>
                <a:path w="8507" h="2017" extrusionOk="0">
                  <a:moveTo>
                    <a:pt x="0" y="0"/>
                  </a:moveTo>
                  <a:lnTo>
                    <a:pt x="2048" y="2016"/>
                  </a:lnTo>
                  <a:lnTo>
                    <a:pt x="6459" y="2016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7" name="Google Shape;8817;p64"/>
          <p:cNvGrpSpPr/>
          <p:nvPr/>
        </p:nvGrpSpPr>
        <p:grpSpPr>
          <a:xfrm>
            <a:off x="1392817" y="2205194"/>
            <a:ext cx="421927" cy="419659"/>
            <a:chOff x="-6329100" y="3632100"/>
            <a:chExt cx="293025" cy="291450"/>
          </a:xfrm>
        </p:grpSpPr>
        <p:sp>
          <p:nvSpPr>
            <p:cNvPr id="8818" name="Google Shape;8818;p64"/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64"/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64"/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1" name="Google Shape;8821;p64"/>
          <p:cNvGrpSpPr/>
          <p:nvPr/>
        </p:nvGrpSpPr>
        <p:grpSpPr>
          <a:xfrm>
            <a:off x="1405867" y="2756828"/>
            <a:ext cx="419623" cy="419659"/>
            <a:chOff x="-6329875" y="3992050"/>
            <a:chExt cx="291425" cy="291450"/>
          </a:xfrm>
        </p:grpSpPr>
        <p:sp>
          <p:nvSpPr>
            <p:cNvPr id="8822" name="Google Shape;8822;p64"/>
            <p:cNvSpPr/>
            <p:nvPr/>
          </p:nvSpPr>
          <p:spPr>
            <a:xfrm>
              <a:off x="-6090450" y="4077900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" y="1"/>
                  </a:moveTo>
                  <a:lnTo>
                    <a:pt x="1" y="1387"/>
                  </a:lnTo>
                  <a:lnTo>
                    <a:pt x="2080" y="1387"/>
                  </a:lnTo>
                  <a:lnTo>
                    <a:pt x="2080" y="1040"/>
                  </a:ln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64"/>
            <p:cNvSpPr/>
            <p:nvPr/>
          </p:nvSpPr>
          <p:spPr>
            <a:xfrm>
              <a:off x="-6262925" y="3992050"/>
              <a:ext cx="154400" cy="155200"/>
            </a:xfrm>
            <a:custGeom>
              <a:avLst/>
              <a:gdLst/>
              <a:ahLst/>
              <a:cxnLst/>
              <a:rect l="l" t="t" r="r" b="b"/>
              <a:pathLst>
                <a:path w="6176" h="6208" extrusionOk="0">
                  <a:moveTo>
                    <a:pt x="5167" y="1387"/>
                  </a:moveTo>
                  <a:cubicBezTo>
                    <a:pt x="5608" y="1387"/>
                    <a:pt x="5639" y="2048"/>
                    <a:pt x="5167" y="2048"/>
                  </a:cubicBezTo>
                  <a:lnTo>
                    <a:pt x="1071" y="2048"/>
                  </a:lnTo>
                  <a:cubicBezTo>
                    <a:pt x="1053" y="2051"/>
                    <a:pt x="1035" y="2052"/>
                    <a:pt x="1018" y="2052"/>
                  </a:cubicBezTo>
                  <a:cubicBezTo>
                    <a:pt x="628" y="2052"/>
                    <a:pt x="618" y="1387"/>
                    <a:pt x="1071" y="1387"/>
                  </a:cubicBezTo>
                  <a:close/>
                  <a:moveTo>
                    <a:pt x="5167" y="2773"/>
                  </a:moveTo>
                  <a:cubicBezTo>
                    <a:pt x="5608" y="2773"/>
                    <a:pt x="5639" y="3435"/>
                    <a:pt x="5167" y="3435"/>
                  </a:cubicBezTo>
                  <a:lnTo>
                    <a:pt x="1071" y="3435"/>
                  </a:lnTo>
                  <a:cubicBezTo>
                    <a:pt x="630" y="3435"/>
                    <a:pt x="599" y="2773"/>
                    <a:pt x="1071" y="2773"/>
                  </a:cubicBezTo>
                  <a:close/>
                  <a:moveTo>
                    <a:pt x="5167" y="4159"/>
                  </a:moveTo>
                  <a:cubicBezTo>
                    <a:pt x="5608" y="4159"/>
                    <a:pt x="5639" y="4821"/>
                    <a:pt x="5167" y="4821"/>
                  </a:cubicBezTo>
                  <a:lnTo>
                    <a:pt x="1071" y="4821"/>
                  </a:lnTo>
                  <a:cubicBezTo>
                    <a:pt x="630" y="4821"/>
                    <a:pt x="599" y="4159"/>
                    <a:pt x="1071" y="415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6207"/>
                  </a:lnTo>
                  <a:lnTo>
                    <a:pt x="4726" y="6207"/>
                  </a:lnTo>
                  <a:cubicBezTo>
                    <a:pt x="5041" y="6207"/>
                    <a:pt x="5198" y="5672"/>
                    <a:pt x="5356" y="5420"/>
                  </a:cubicBezTo>
                  <a:cubicBezTo>
                    <a:pt x="5513" y="5104"/>
                    <a:pt x="5828" y="4884"/>
                    <a:pt x="6175" y="4852"/>
                  </a:cubicBezTo>
                  <a:lnTo>
                    <a:pt x="6175" y="379"/>
                  </a:lnTo>
                  <a:cubicBezTo>
                    <a:pt x="6175" y="158"/>
                    <a:pt x="6018" y="1"/>
                    <a:pt x="58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64"/>
            <p:cNvSpPr/>
            <p:nvPr/>
          </p:nvSpPr>
          <p:spPr>
            <a:xfrm>
              <a:off x="-6329875" y="4044825"/>
              <a:ext cx="51200" cy="102425"/>
            </a:xfrm>
            <a:custGeom>
              <a:avLst/>
              <a:gdLst/>
              <a:ahLst/>
              <a:cxnLst/>
              <a:rect l="l" t="t" r="r" b="b"/>
              <a:pathLst>
                <a:path w="2048" h="4097" extrusionOk="0">
                  <a:moveTo>
                    <a:pt x="1040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4096"/>
                  </a:lnTo>
                  <a:lnTo>
                    <a:pt x="2048" y="4096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64"/>
            <p:cNvSpPr/>
            <p:nvPr/>
          </p:nvSpPr>
          <p:spPr>
            <a:xfrm>
              <a:off x="-6329875" y="4129900"/>
              <a:ext cx="291425" cy="153600"/>
            </a:xfrm>
            <a:custGeom>
              <a:avLst/>
              <a:gdLst/>
              <a:ahLst/>
              <a:cxnLst/>
              <a:rect l="l" t="t" r="r" b="b"/>
              <a:pathLst>
                <a:path w="11657" h="6144" extrusionOk="0">
                  <a:moveTo>
                    <a:pt x="8948" y="0"/>
                  </a:moveTo>
                  <a:cubicBezTo>
                    <a:pt x="8664" y="0"/>
                    <a:pt x="8506" y="473"/>
                    <a:pt x="8349" y="788"/>
                  </a:cubicBezTo>
                  <a:cubicBezTo>
                    <a:pt x="8191" y="1166"/>
                    <a:pt x="7845" y="1355"/>
                    <a:pt x="7467" y="1355"/>
                  </a:cubicBezTo>
                  <a:lnTo>
                    <a:pt x="0" y="1355"/>
                  </a:lnTo>
                  <a:lnTo>
                    <a:pt x="0" y="5135"/>
                  </a:lnTo>
                  <a:cubicBezTo>
                    <a:pt x="0" y="5671"/>
                    <a:pt x="473" y="6143"/>
                    <a:pt x="1040" y="6143"/>
                  </a:cubicBezTo>
                  <a:lnTo>
                    <a:pt x="10649" y="6143"/>
                  </a:lnTo>
                  <a:cubicBezTo>
                    <a:pt x="11184" y="6143"/>
                    <a:pt x="11657" y="5671"/>
                    <a:pt x="11657" y="5135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6" name="Google Shape;8826;p64"/>
          <p:cNvGrpSpPr/>
          <p:nvPr/>
        </p:nvGrpSpPr>
        <p:grpSpPr>
          <a:xfrm>
            <a:off x="4092004" y="1687530"/>
            <a:ext cx="423079" cy="423043"/>
            <a:chOff x="-4478975" y="3251700"/>
            <a:chExt cx="293825" cy="293800"/>
          </a:xfrm>
        </p:grpSpPr>
        <p:sp>
          <p:nvSpPr>
            <p:cNvPr id="8827" name="Google Shape;8827;p64"/>
            <p:cNvSpPr/>
            <p:nvPr/>
          </p:nvSpPr>
          <p:spPr>
            <a:xfrm>
              <a:off x="-4375000" y="3365100"/>
              <a:ext cx="85075" cy="110900"/>
            </a:xfrm>
            <a:custGeom>
              <a:avLst/>
              <a:gdLst/>
              <a:ahLst/>
              <a:cxnLst/>
              <a:rect l="l" t="t" r="r" b="b"/>
              <a:pathLst>
                <a:path w="3403" h="4436" extrusionOk="0">
                  <a:moveTo>
                    <a:pt x="662" y="1"/>
                  </a:moveTo>
                  <a:cubicBezTo>
                    <a:pt x="221" y="316"/>
                    <a:pt x="0" y="820"/>
                    <a:pt x="0" y="1387"/>
                  </a:cubicBezTo>
                  <a:cubicBezTo>
                    <a:pt x="0" y="2080"/>
                    <a:pt x="473" y="2773"/>
                    <a:pt x="1135" y="2994"/>
                  </a:cubicBezTo>
                  <a:cubicBezTo>
                    <a:pt x="1261" y="3025"/>
                    <a:pt x="1355" y="3183"/>
                    <a:pt x="1355" y="3309"/>
                  </a:cubicBezTo>
                  <a:lnTo>
                    <a:pt x="1355" y="4412"/>
                  </a:lnTo>
                  <a:cubicBezTo>
                    <a:pt x="1576" y="4427"/>
                    <a:pt x="1647" y="4435"/>
                    <a:pt x="1714" y="4435"/>
                  </a:cubicBezTo>
                  <a:cubicBezTo>
                    <a:pt x="1780" y="4435"/>
                    <a:pt x="1843" y="4427"/>
                    <a:pt x="2048" y="4412"/>
                  </a:cubicBezTo>
                  <a:lnTo>
                    <a:pt x="2048" y="3309"/>
                  </a:lnTo>
                  <a:cubicBezTo>
                    <a:pt x="2048" y="3151"/>
                    <a:pt x="2111" y="3025"/>
                    <a:pt x="2269" y="2994"/>
                  </a:cubicBezTo>
                  <a:cubicBezTo>
                    <a:pt x="2962" y="2710"/>
                    <a:pt x="3403" y="2080"/>
                    <a:pt x="3403" y="1387"/>
                  </a:cubicBezTo>
                  <a:cubicBezTo>
                    <a:pt x="3403" y="820"/>
                    <a:pt x="3119" y="316"/>
                    <a:pt x="2741" y="1"/>
                  </a:cubicBezTo>
                  <a:lnTo>
                    <a:pt x="2741" y="1387"/>
                  </a:lnTo>
                  <a:cubicBezTo>
                    <a:pt x="2741" y="1576"/>
                    <a:pt x="2584" y="1734"/>
                    <a:pt x="2395" y="1734"/>
                  </a:cubicBezTo>
                  <a:lnTo>
                    <a:pt x="1009" y="1734"/>
                  </a:lnTo>
                  <a:cubicBezTo>
                    <a:pt x="820" y="1734"/>
                    <a:pt x="662" y="1576"/>
                    <a:pt x="662" y="1387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64"/>
            <p:cNvSpPr/>
            <p:nvPr/>
          </p:nvSpPr>
          <p:spPr>
            <a:xfrm>
              <a:off x="-4408875" y="3321800"/>
              <a:ext cx="154400" cy="148875"/>
            </a:xfrm>
            <a:custGeom>
              <a:avLst/>
              <a:gdLst/>
              <a:ahLst/>
              <a:cxnLst/>
              <a:rect l="l" t="t" r="r" b="b"/>
              <a:pathLst>
                <a:path w="6176" h="5955" extrusionOk="0">
                  <a:moveTo>
                    <a:pt x="3057" y="0"/>
                  </a:moveTo>
                  <a:cubicBezTo>
                    <a:pt x="1387" y="0"/>
                    <a:pt x="1" y="1386"/>
                    <a:pt x="1" y="3088"/>
                  </a:cubicBezTo>
                  <a:cubicBezTo>
                    <a:pt x="1" y="4411"/>
                    <a:pt x="851" y="5545"/>
                    <a:pt x="2049" y="5954"/>
                  </a:cubicBezTo>
                  <a:lnTo>
                    <a:pt x="2049" y="5230"/>
                  </a:lnTo>
                  <a:cubicBezTo>
                    <a:pt x="1229" y="4852"/>
                    <a:pt x="662" y="4001"/>
                    <a:pt x="662" y="3088"/>
                  </a:cubicBezTo>
                  <a:cubicBezTo>
                    <a:pt x="662" y="2048"/>
                    <a:pt x="1292" y="1134"/>
                    <a:pt x="2269" y="819"/>
                  </a:cubicBezTo>
                  <a:cubicBezTo>
                    <a:pt x="2307" y="810"/>
                    <a:pt x="2344" y="805"/>
                    <a:pt x="2380" y="805"/>
                  </a:cubicBezTo>
                  <a:cubicBezTo>
                    <a:pt x="2583" y="805"/>
                    <a:pt x="2742" y="947"/>
                    <a:pt x="2742" y="1134"/>
                  </a:cubicBezTo>
                  <a:lnTo>
                    <a:pt x="2742" y="2710"/>
                  </a:lnTo>
                  <a:lnTo>
                    <a:pt x="3435" y="2710"/>
                  </a:lnTo>
                  <a:lnTo>
                    <a:pt x="3435" y="1134"/>
                  </a:lnTo>
                  <a:cubicBezTo>
                    <a:pt x="3435" y="947"/>
                    <a:pt x="3594" y="805"/>
                    <a:pt x="3796" y="805"/>
                  </a:cubicBezTo>
                  <a:cubicBezTo>
                    <a:pt x="3832" y="805"/>
                    <a:pt x="3869" y="810"/>
                    <a:pt x="3907" y="819"/>
                  </a:cubicBezTo>
                  <a:cubicBezTo>
                    <a:pt x="4852" y="1197"/>
                    <a:pt x="5514" y="2079"/>
                    <a:pt x="5514" y="3088"/>
                  </a:cubicBezTo>
                  <a:cubicBezTo>
                    <a:pt x="5514" y="4001"/>
                    <a:pt x="4947" y="4852"/>
                    <a:pt x="4128" y="5230"/>
                  </a:cubicBezTo>
                  <a:lnTo>
                    <a:pt x="4128" y="5954"/>
                  </a:lnTo>
                  <a:cubicBezTo>
                    <a:pt x="5325" y="5513"/>
                    <a:pt x="6176" y="4411"/>
                    <a:pt x="6176" y="3088"/>
                  </a:cubicBezTo>
                  <a:cubicBezTo>
                    <a:pt x="6144" y="1386"/>
                    <a:pt x="4758" y="0"/>
                    <a:pt x="30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64"/>
            <p:cNvSpPr/>
            <p:nvPr/>
          </p:nvSpPr>
          <p:spPr>
            <a:xfrm>
              <a:off x="-4478975" y="3251700"/>
              <a:ext cx="293825" cy="293800"/>
            </a:xfrm>
            <a:custGeom>
              <a:avLst/>
              <a:gdLst/>
              <a:ahLst/>
              <a:cxnLst/>
              <a:rect l="l" t="t" r="r" b="b"/>
              <a:pathLst>
                <a:path w="11753" h="11752" extrusionOk="0">
                  <a:moveTo>
                    <a:pt x="5861" y="2111"/>
                  </a:moveTo>
                  <a:cubicBezTo>
                    <a:pt x="7972" y="2111"/>
                    <a:pt x="9641" y="3781"/>
                    <a:pt x="9641" y="5892"/>
                  </a:cubicBezTo>
                  <a:cubicBezTo>
                    <a:pt x="9610" y="7971"/>
                    <a:pt x="7909" y="9672"/>
                    <a:pt x="5861" y="9672"/>
                  </a:cubicBezTo>
                  <a:cubicBezTo>
                    <a:pt x="3781" y="9672"/>
                    <a:pt x="2080" y="7971"/>
                    <a:pt x="2080" y="5892"/>
                  </a:cubicBezTo>
                  <a:cubicBezTo>
                    <a:pt x="2080" y="3781"/>
                    <a:pt x="3781" y="2111"/>
                    <a:pt x="5861" y="2111"/>
                  </a:cubicBezTo>
                  <a:close/>
                  <a:moveTo>
                    <a:pt x="5168" y="0"/>
                  </a:moveTo>
                  <a:cubicBezTo>
                    <a:pt x="5010" y="0"/>
                    <a:pt x="4884" y="126"/>
                    <a:pt x="4853" y="284"/>
                  </a:cubicBezTo>
                  <a:lnTo>
                    <a:pt x="4695" y="882"/>
                  </a:lnTo>
                  <a:cubicBezTo>
                    <a:pt x="4128" y="1008"/>
                    <a:pt x="3624" y="1229"/>
                    <a:pt x="3120" y="1512"/>
                  </a:cubicBezTo>
                  <a:lnTo>
                    <a:pt x="2616" y="1197"/>
                  </a:lnTo>
                  <a:cubicBezTo>
                    <a:pt x="2557" y="1153"/>
                    <a:pt x="2485" y="1130"/>
                    <a:pt x="2412" y="1130"/>
                  </a:cubicBezTo>
                  <a:cubicBezTo>
                    <a:pt x="2328" y="1130"/>
                    <a:pt x="2242" y="1161"/>
                    <a:pt x="2175" y="1229"/>
                  </a:cubicBezTo>
                  <a:lnTo>
                    <a:pt x="1198" y="2205"/>
                  </a:lnTo>
                  <a:cubicBezTo>
                    <a:pt x="1072" y="2332"/>
                    <a:pt x="1072" y="2489"/>
                    <a:pt x="1135" y="2647"/>
                  </a:cubicBezTo>
                  <a:lnTo>
                    <a:pt x="1450" y="3151"/>
                  </a:lnTo>
                  <a:cubicBezTo>
                    <a:pt x="1135" y="3623"/>
                    <a:pt x="946" y="4190"/>
                    <a:pt x="820" y="4726"/>
                  </a:cubicBezTo>
                  <a:lnTo>
                    <a:pt x="284" y="4883"/>
                  </a:lnTo>
                  <a:cubicBezTo>
                    <a:pt x="127" y="4946"/>
                    <a:pt x="1" y="5041"/>
                    <a:pt x="1" y="5198"/>
                  </a:cubicBezTo>
                  <a:lnTo>
                    <a:pt x="1" y="6585"/>
                  </a:lnTo>
                  <a:cubicBezTo>
                    <a:pt x="1" y="6742"/>
                    <a:pt x="127" y="6868"/>
                    <a:pt x="284" y="6900"/>
                  </a:cubicBezTo>
                  <a:lnTo>
                    <a:pt x="820" y="7057"/>
                  </a:lnTo>
                  <a:cubicBezTo>
                    <a:pt x="946" y="7593"/>
                    <a:pt x="1198" y="8128"/>
                    <a:pt x="1450" y="8632"/>
                  </a:cubicBezTo>
                  <a:lnTo>
                    <a:pt x="1135" y="9137"/>
                  </a:lnTo>
                  <a:cubicBezTo>
                    <a:pt x="1072" y="9263"/>
                    <a:pt x="1072" y="9452"/>
                    <a:pt x="1198" y="9578"/>
                  </a:cubicBezTo>
                  <a:lnTo>
                    <a:pt x="2175" y="10554"/>
                  </a:lnTo>
                  <a:cubicBezTo>
                    <a:pt x="2248" y="10628"/>
                    <a:pt x="2333" y="10659"/>
                    <a:pt x="2422" y="10659"/>
                  </a:cubicBezTo>
                  <a:cubicBezTo>
                    <a:pt x="2485" y="10659"/>
                    <a:pt x="2550" y="10643"/>
                    <a:pt x="2616" y="10617"/>
                  </a:cubicBezTo>
                  <a:lnTo>
                    <a:pt x="3120" y="10302"/>
                  </a:lnTo>
                  <a:cubicBezTo>
                    <a:pt x="3592" y="10617"/>
                    <a:pt x="4128" y="10806"/>
                    <a:pt x="4695" y="10932"/>
                  </a:cubicBezTo>
                  <a:lnTo>
                    <a:pt x="4853" y="11468"/>
                  </a:lnTo>
                  <a:cubicBezTo>
                    <a:pt x="4884" y="11625"/>
                    <a:pt x="5010" y="11751"/>
                    <a:pt x="5168" y="11751"/>
                  </a:cubicBezTo>
                  <a:lnTo>
                    <a:pt x="6554" y="11751"/>
                  </a:lnTo>
                  <a:cubicBezTo>
                    <a:pt x="6711" y="11751"/>
                    <a:pt x="6806" y="11625"/>
                    <a:pt x="6869" y="11468"/>
                  </a:cubicBezTo>
                  <a:lnTo>
                    <a:pt x="7026" y="10932"/>
                  </a:lnTo>
                  <a:cubicBezTo>
                    <a:pt x="7562" y="10806"/>
                    <a:pt x="8066" y="10554"/>
                    <a:pt x="8602" y="10302"/>
                  </a:cubicBezTo>
                  <a:lnTo>
                    <a:pt x="9106" y="10617"/>
                  </a:lnTo>
                  <a:cubicBezTo>
                    <a:pt x="9158" y="10643"/>
                    <a:pt x="9221" y="10659"/>
                    <a:pt x="9286" y="10659"/>
                  </a:cubicBezTo>
                  <a:cubicBezTo>
                    <a:pt x="9378" y="10659"/>
                    <a:pt x="9473" y="10628"/>
                    <a:pt x="9547" y="10554"/>
                  </a:cubicBezTo>
                  <a:lnTo>
                    <a:pt x="10523" y="9578"/>
                  </a:lnTo>
                  <a:cubicBezTo>
                    <a:pt x="10649" y="9452"/>
                    <a:pt x="10649" y="9294"/>
                    <a:pt x="10555" y="9137"/>
                  </a:cubicBezTo>
                  <a:lnTo>
                    <a:pt x="10240" y="8632"/>
                  </a:lnTo>
                  <a:cubicBezTo>
                    <a:pt x="10555" y="8160"/>
                    <a:pt x="10744" y="7593"/>
                    <a:pt x="10870" y="7057"/>
                  </a:cubicBezTo>
                  <a:lnTo>
                    <a:pt x="11469" y="6900"/>
                  </a:lnTo>
                  <a:cubicBezTo>
                    <a:pt x="11626" y="6868"/>
                    <a:pt x="11752" y="6742"/>
                    <a:pt x="11752" y="6585"/>
                  </a:cubicBezTo>
                  <a:lnTo>
                    <a:pt x="11752" y="5198"/>
                  </a:lnTo>
                  <a:cubicBezTo>
                    <a:pt x="11752" y="5041"/>
                    <a:pt x="11626" y="4946"/>
                    <a:pt x="11469" y="4883"/>
                  </a:cubicBezTo>
                  <a:lnTo>
                    <a:pt x="10870" y="4726"/>
                  </a:lnTo>
                  <a:cubicBezTo>
                    <a:pt x="10744" y="4190"/>
                    <a:pt x="10523" y="3686"/>
                    <a:pt x="10240" y="3151"/>
                  </a:cubicBezTo>
                  <a:lnTo>
                    <a:pt x="10555" y="2647"/>
                  </a:lnTo>
                  <a:cubicBezTo>
                    <a:pt x="10649" y="2521"/>
                    <a:pt x="10649" y="2332"/>
                    <a:pt x="10523" y="2205"/>
                  </a:cubicBezTo>
                  <a:lnTo>
                    <a:pt x="9547" y="1229"/>
                  </a:lnTo>
                  <a:cubicBezTo>
                    <a:pt x="9479" y="1161"/>
                    <a:pt x="9403" y="1130"/>
                    <a:pt x="9322" y="1130"/>
                  </a:cubicBezTo>
                  <a:cubicBezTo>
                    <a:pt x="9252" y="1130"/>
                    <a:pt x="9179" y="1153"/>
                    <a:pt x="9106" y="1197"/>
                  </a:cubicBezTo>
                  <a:lnTo>
                    <a:pt x="8602" y="1512"/>
                  </a:lnTo>
                  <a:cubicBezTo>
                    <a:pt x="8129" y="1197"/>
                    <a:pt x="7562" y="1008"/>
                    <a:pt x="7026" y="882"/>
                  </a:cubicBezTo>
                  <a:lnTo>
                    <a:pt x="6869" y="284"/>
                  </a:lnTo>
                  <a:cubicBezTo>
                    <a:pt x="6806" y="126"/>
                    <a:pt x="6711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0" name="Google Shape;8830;p64"/>
          <p:cNvGrpSpPr/>
          <p:nvPr/>
        </p:nvGrpSpPr>
        <p:grpSpPr>
          <a:xfrm>
            <a:off x="4092004" y="2205192"/>
            <a:ext cx="423079" cy="419659"/>
            <a:chOff x="-4475825" y="3612425"/>
            <a:chExt cx="293825" cy="291450"/>
          </a:xfrm>
        </p:grpSpPr>
        <p:sp>
          <p:nvSpPr>
            <p:cNvPr id="8831" name="Google Shape;8831;p64"/>
            <p:cNvSpPr/>
            <p:nvPr/>
          </p:nvSpPr>
          <p:spPr>
            <a:xfrm>
              <a:off x="-4349800" y="3664400"/>
              <a:ext cx="34675" cy="33100"/>
            </a:xfrm>
            <a:custGeom>
              <a:avLst/>
              <a:gdLst/>
              <a:ahLst/>
              <a:cxnLst/>
              <a:rect l="l" t="t" r="r" b="b"/>
              <a:pathLst>
                <a:path w="1387" h="1324" extrusionOk="0">
                  <a:moveTo>
                    <a:pt x="694" y="1"/>
                  </a:moveTo>
                  <a:cubicBezTo>
                    <a:pt x="347" y="1"/>
                    <a:pt x="32" y="316"/>
                    <a:pt x="32" y="662"/>
                  </a:cubicBezTo>
                  <a:cubicBezTo>
                    <a:pt x="1" y="1040"/>
                    <a:pt x="316" y="1324"/>
                    <a:pt x="694" y="1324"/>
                  </a:cubicBezTo>
                  <a:cubicBezTo>
                    <a:pt x="1103" y="1324"/>
                    <a:pt x="1387" y="1009"/>
                    <a:pt x="1387" y="662"/>
                  </a:cubicBezTo>
                  <a:cubicBezTo>
                    <a:pt x="1387" y="284"/>
                    <a:pt x="1072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64"/>
            <p:cNvSpPr/>
            <p:nvPr/>
          </p:nvSpPr>
          <p:spPr>
            <a:xfrm>
              <a:off x="-4366325" y="3714800"/>
              <a:ext cx="68525" cy="34700"/>
            </a:xfrm>
            <a:custGeom>
              <a:avLst/>
              <a:gdLst/>
              <a:ahLst/>
              <a:cxnLst/>
              <a:rect l="l" t="t" r="r" b="b"/>
              <a:pathLst>
                <a:path w="2741" h="1388" extrusionOk="0">
                  <a:moveTo>
                    <a:pt x="1008" y="1"/>
                  </a:moveTo>
                  <a:cubicBezTo>
                    <a:pt x="473" y="1"/>
                    <a:pt x="0" y="474"/>
                    <a:pt x="0" y="1009"/>
                  </a:cubicBezTo>
                  <a:lnTo>
                    <a:pt x="0" y="1387"/>
                  </a:lnTo>
                  <a:lnTo>
                    <a:pt x="2741" y="1387"/>
                  </a:lnTo>
                  <a:lnTo>
                    <a:pt x="2741" y="1009"/>
                  </a:lnTo>
                  <a:cubicBezTo>
                    <a:pt x="2741" y="474"/>
                    <a:pt x="2268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64"/>
            <p:cNvSpPr/>
            <p:nvPr/>
          </p:nvSpPr>
          <p:spPr>
            <a:xfrm>
              <a:off x="-4475825" y="3612425"/>
              <a:ext cx="293825" cy="291450"/>
            </a:xfrm>
            <a:custGeom>
              <a:avLst/>
              <a:gdLst/>
              <a:ahLst/>
              <a:cxnLst/>
              <a:rect l="l" t="t" r="r" b="b"/>
              <a:pathLst>
                <a:path w="11753" h="11658" extrusionOk="0">
                  <a:moveTo>
                    <a:pt x="5703" y="1324"/>
                  </a:moveTo>
                  <a:cubicBezTo>
                    <a:pt x="6459" y="1324"/>
                    <a:pt x="7089" y="1954"/>
                    <a:pt x="7089" y="2710"/>
                  </a:cubicBezTo>
                  <a:cubicBezTo>
                    <a:pt x="7089" y="3025"/>
                    <a:pt x="6963" y="3340"/>
                    <a:pt x="6774" y="3592"/>
                  </a:cubicBezTo>
                  <a:cubicBezTo>
                    <a:pt x="7373" y="3844"/>
                    <a:pt x="7751" y="4443"/>
                    <a:pt x="7751" y="5104"/>
                  </a:cubicBezTo>
                  <a:lnTo>
                    <a:pt x="7751" y="5766"/>
                  </a:lnTo>
                  <a:lnTo>
                    <a:pt x="7783" y="5766"/>
                  </a:lnTo>
                  <a:cubicBezTo>
                    <a:pt x="7783" y="5986"/>
                    <a:pt x="7625" y="6144"/>
                    <a:pt x="7436" y="6144"/>
                  </a:cubicBezTo>
                  <a:lnTo>
                    <a:pt x="4002" y="6144"/>
                  </a:lnTo>
                  <a:cubicBezTo>
                    <a:pt x="3813" y="6144"/>
                    <a:pt x="3655" y="5986"/>
                    <a:pt x="3655" y="5766"/>
                  </a:cubicBezTo>
                  <a:lnTo>
                    <a:pt x="3655" y="5104"/>
                  </a:lnTo>
                  <a:cubicBezTo>
                    <a:pt x="3655" y="4443"/>
                    <a:pt x="4065" y="3844"/>
                    <a:pt x="4664" y="3592"/>
                  </a:cubicBezTo>
                  <a:cubicBezTo>
                    <a:pt x="4443" y="3340"/>
                    <a:pt x="4348" y="3056"/>
                    <a:pt x="4348" y="2710"/>
                  </a:cubicBezTo>
                  <a:cubicBezTo>
                    <a:pt x="4348" y="1954"/>
                    <a:pt x="4979" y="1324"/>
                    <a:pt x="5703" y="1324"/>
                  </a:cubicBezTo>
                  <a:close/>
                  <a:moveTo>
                    <a:pt x="5798" y="0"/>
                  </a:moveTo>
                  <a:cubicBezTo>
                    <a:pt x="3561" y="0"/>
                    <a:pt x="1702" y="1859"/>
                    <a:pt x="1702" y="4096"/>
                  </a:cubicBezTo>
                  <a:cubicBezTo>
                    <a:pt x="1702" y="5041"/>
                    <a:pt x="2017" y="5955"/>
                    <a:pt x="2553" y="6616"/>
                  </a:cubicBezTo>
                  <a:lnTo>
                    <a:pt x="1702" y="7120"/>
                  </a:lnTo>
                  <a:cubicBezTo>
                    <a:pt x="1513" y="6963"/>
                    <a:pt x="1293" y="6900"/>
                    <a:pt x="1040" y="6900"/>
                  </a:cubicBezTo>
                  <a:cubicBezTo>
                    <a:pt x="473" y="6900"/>
                    <a:pt x="1" y="7341"/>
                    <a:pt x="1" y="7908"/>
                  </a:cubicBezTo>
                  <a:cubicBezTo>
                    <a:pt x="1" y="8475"/>
                    <a:pt x="473" y="8948"/>
                    <a:pt x="1040" y="8948"/>
                  </a:cubicBezTo>
                  <a:cubicBezTo>
                    <a:pt x="1576" y="8948"/>
                    <a:pt x="2049" y="8475"/>
                    <a:pt x="2049" y="7908"/>
                  </a:cubicBezTo>
                  <a:lnTo>
                    <a:pt x="2049" y="7719"/>
                  </a:lnTo>
                  <a:lnTo>
                    <a:pt x="3025" y="7120"/>
                  </a:lnTo>
                  <a:cubicBezTo>
                    <a:pt x="3309" y="7372"/>
                    <a:pt x="3592" y="7593"/>
                    <a:pt x="3939" y="7751"/>
                  </a:cubicBezTo>
                  <a:lnTo>
                    <a:pt x="3277" y="8948"/>
                  </a:lnTo>
                  <a:lnTo>
                    <a:pt x="3088" y="8948"/>
                  </a:lnTo>
                  <a:cubicBezTo>
                    <a:pt x="2521" y="8948"/>
                    <a:pt x="2049" y="9420"/>
                    <a:pt x="2049" y="9956"/>
                  </a:cubicBezTo>
                  <a:cubicBezTo>
                    <a:pt x="2049" y="10523"/>
                    <a:pt x="2521" y="10996"/>
                    <a:pt x="3088" y="10996"/>
                  </a:cubicBezTo>
                  <a:cubicBezTo>
                    <a:pt x="3624" y="10996"/>
                    <a:pt x="4096" y="10523"/>
                    <a:pt x="4096" y="9956"/>
                  </a:cubicBezTo>
                  <a:cubicBezTo>
                    <a:pt x="4096" y="9735"/>
                    <a:pt x="4033" y="9483"/>
                    <a:pt x="3876" y="9294"/>
                  </a:cubicBezTo>
                  <a:lnTo>
                    <a:pt x="4569" y="8034"/>
                  </a:lnTo>
                  <a:cubicBezTo>
                    <a:pt x="4853" y="8097"/>
                    <a:pt x="5168" y="8192"/>
                    <a:pt x="5483" y="8223"/>
                  </a:cubicBezTo>
                  <a:lnTo>
                    <a:pt x="5483" y="9672"/>
                  </a:lnTo>
                  <a:cubicBezTo>
                    <a:pt x="5073" y="9830"/>
                    <a:pt x="4821" y="10208"/>
                    <a:pt x="4821" y="10617"/>
                  </a:cubicBezTo>
                  <a:cubicBezTo>
                    <a:pt x="4821" y="11185"/>
                    <a:pt x="5294" y="11657"/>
                    <a:pt x="5829" y="11657"/>
                  </a:cubicBezTo>
                  <a:cubicBezTo>
                    <a:pt x="6396" y="11657"/>
                    <a:pt x="6869" y="11185"/>
                    <a:pt x="6869" y="10617"/>
                  </a:cubicBezTo>
                  <a:cubicBezTo>
                    <a:pt x="6869" y="10208"/>
                    <a:pt x="6585" y="9798"/>
                    <a:pt x="6176" y="9672"/>
                  </a:cubicBezTo>
                  <a:lnTo>
                    <a:pt x="6176" y="8223"/>
                  </a:lnTo>
                  <a:cubicBezTo>
                    <a:pt x="6491" y="8192"/>
                    <a:pt x="6806" y="8160"/>
                    <a:pt x="7089" y="8034"/>
                  </a:cubicBezTo>
                  <a:lnTo>
                    <a:pt x="7814" y="9294"/>
                  </a:lnTo>
                  <a:cubicBezTo>
                    <a:pt x="7657" y="9483"/>
                    <a:pt x="7562" y="9672"/>
                    <a:pt x="7562" y="9956"/>
                  </a:cubicBezTo>
                  <a:cubicBezTo>
                    <a:pt x="7562" y="10523"/>
                    <a:pt x="8035" y="10996"/>
                    <a:pt x="8602" y="10996"/>
                  </a:cubicBezTo>
                  <a:cubicBezTo>
                    <a:pt x="9137" y="10996"/>
                    <a:pt x="9610" y="10523"/>
                    <a:pt x="9610" y="9956"/>
                  </a:cubicBezTo>
                  <a:cubicBezTo>
                    <a:pt x="9610" y="9420"/>
                    <a:pt x="9137" y="8948"/>
                    <a:pt x="8602" y="8948"/>
                  </a:cubicBezTo>
                  <a:lnTo>
                    <a:pt x="8381" y="8948"/>
                  </a:lnTo>
                  <a:lnTo>
                    <a:pt x="7720" y="7751"/>
                  </a:lnTo>
                  <a:cubicBezTo>
                    <a:pt x="8035" y="7593"/>
                    <a:pt x="8350" y="7372"/>
                    <a:pt x="8633" y="7120"/>
                  </a:cubicBezTo>
                  <a:lnTo>
                    <a:pt x="9704" y="7719"/>
                  </a:lnTo>
                  <a:lnTo>
                    <a:pt x="9704" y="7908"/>
                  </a:lnTo>
                  <a:cubicBezTo>
                    <a:pt x="9704" y="8475"/>
                    <a:pt x="10177" y="8948"/>
                    <a:pt x="10713" y="8948"/>
                  </a:cubicBezTo>
                  <a:cubicBezTo>
                    <a:pt x="11280" y="8948"/>
                    <a:pt x="11752" y="8475"/>
                    <a:pt x="11752" y="7908"/>
                  </a:cubicBezTo>
                  <a:cubicBezTo>
                    <a:pt x="11626" y="7309"/>
                    <a:pt x="11154" y="6900"/>
                    <a:pt x="10586" y="6900"/>
                  </a:cubicBezTo>
                  <a:cubicBezTo>
                    <a:pt x="10366" y="6900"/>
                    <a:pt x="10114" y="6963"/>
                    <a:pt x="9925" y="7120"/>
                  </a:cubicBezTo>
                  <a:lnTo>
                    <a:pt x="9011" y="6616"/>
                  </a:lnTo>
                  <a:cubicBezTo>
                    <a:pt x="9515" y="5892"/>
                    <a:pt x="9893" y="4978"/>
                    <a:pt x="9893" y="4096"/>
                  </a:cubicBezTo>
                  <a:cubicBezTo>
                    <a:pt x="9893" y="1796"/>
                    <a:pt x="8035" y="0"/>
                    <a:pt x="57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4" name="Google Shape;8834;p64"/>
          <p:cNvGrpSpPr/>
          <p:nvPr/>
        </p:nvGrpSpPr>
        <p:grpSpPr>
          <a:xfrm>
            <a:off x="4101077" y="2756844"/>
            <a:ext cx="428730" cy="419623"/>
            <a:chOff x="-4480550" y="3970800"/>
            <a:chExt cx="297750" cy="291425"/>
          </a:xfrm>
        </p:grpSpPr>
        <p:sp>
          <p:nvSpPr>
            <p:cNvPr id="8835" name="Google Shape;8835;p64"/>
            <p:cNvSpPr/>
            <p:nvPr/>
          </p:nvSpPr>
          <p:spPr>
            <a:xfrm>
              <a:off x="-4426200" y="4058225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2773"/>
                  </a:lnTo>
                  <a:lnTo>
                    <a:pt x="2048" y="2773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64"/>
            <p:cNvSpPr/>
            <p:nvPr/>
          </p:nvSpPr>
          <p:spPr>
            <a:xfrm>
              <a:off x="-4480550" y="3970800"/>
              <a:ext cx="297750" cy="291425"/>
            </a:xfrm>
            <a:custGeom>
              <a:avLst/>
              <a:gdLst/>
              <a:ahLst/>
              <a:cxnLst/>
              <a:rect l="l" t="t" r="r" b="b"/>
              <a:pathLst>
                <a:path w="11910" h="11657" extrusionOk="0">
                  <a:moveTo>
                    <a:pt x="10082" y="2804"/>
                  </a:moveTo>
                  <a:cubicBezTo>
                    <a:pt x="10492" y="2804"/>
                    <a:pt x="10555" y="3466"/>
                    <a:pt x="10082" y="3466"/>
                  </a:cubicBezTo>
                  <a:lnTo>
                    <a:pt x="5924" y="3466"/>
                  </a:lnTo>
                  <a:cubicBezTo>
                    <a:pt x="5913" y="3466"/>
                    <a:pt x="5903" y="3467"/>
                    <a:pt x="5893" y="3467"/>
                  </a:cubicBezTo>
                  <a:cubicBezTo>
                    <a:pt x="5451" y="3467"/>
                    <a:pt x="5462" y="2804"/>
                    <a:pt x="5924" y="2804"/>
                  </a:cubicBezTo>
                  <a:close/>
                  <a:moveTo>
                    <a:pt x="10082" y="4159"/>
                  </a:moveTo>
                  <a:cubicBezTo>
                    <a:pt x="10492" y="4159"/>
                    <a:pt x="10555" y="4852"/>
                    <a:pt x="10082" y="4852"/>
                  </a:cubicBezTo>
                  <a:lnTo>
                    <a:pt x="5924" y="4852"/>
                  </a:lnTo>
                  <a:cubicBezTo>
                    <a:pt x="5451" y="4852"/>
                    <a:pt x="5451" y="4159"/>
                    <a:pt x="5924" y="4159"/>
                  </a:cubicBezTo>
                  <a:close/>
                  <a:moveTo>
                    <a:pt x="6807" y="5481"/>
                  </a:moveTo>
                  <a:cubicBezTo>
                    <a:pt x="7492" y="5481"/>
                    <a:pt x="8531" y="5513"/>
                    <a:pt x="10082" y="5513"/>
                  </a:cubicBezTo>
                  <a:cubicBezTo>
                    <a:pt x="10492" y="5513"/>
                    <a:pt x="10555" y="6175"/>
                    <a:pt x="10082" y="6175"/>
                  </a:cubicBezTo>
                  <a:lnTo>
                    <a:pt x="5924" y="6175"/>
                  </a:lnTo>
                  <a:lnTo>
                    <a:pt x="5924" y="6206"/>
                  </a:lnTo>
                  <a:cubicBezTo>
                    <a:pt x="5735" y="6206"/>
                    <a:pt x="5577" y="6049"/>
                    <a:pt x="5577" y="5860"/>
                  </a:cubicBezTo>
                  <a:cubicBezTo>
                    <a:pt x="5577" y="5546"/>
                    <a:pt x="5837" y="5481"/>
                    <a:pt x="6807" y="5481"/>
                  </a:cubicBezTo>
                  <a:close/>
                  <a:moveTo>
                    <a:pt x="4569" y="2804"/>
                  </a:moveTo>
                  <a:cubicBezTo>
                    <a:pt x="4758" y="2804"/>
                    <a:pt x="4916" y="2961"/>
                    <a:pt x="4916" y="3151"/>
                  </a:cubicBezTo>
                  <a:lnTo>
                    <a:pt x="4916" y="6585"/>
                  </a:lnTo>
                  <a:cubicBezTo>
                    <a:pt x="4916" y="6774"/>
                    <a:pt x="4758" y="6931"/>
                    <a:pt x="4569" y="6931"/>
                  </a:cubicBezTo>
                  <a:lnTo>
                    <a:pt x="1797" y="6931"/>
                  </a:lnTo>
                  <a:cubicBezTo>
                    <a:pt x="1608" y="6931"/>
                    <a:pt x="1450" y="6774"/>
                    <a:pt x="1450" y="6585"/>
                  </a:cubicBezTo>
                  <a:lnTo>
                    <a:pt x="1450" y="3151"/>
                  </a:lnTo>
                  <a:cubicBezTo>
                    <a:pt x="1450" y="2961"/>
                    <a:pt x="1608" y="2804"/>
                    <a:pt x="1797" y="2804"/>
                  </a:cubicBezTo>
                  <a:close/>
                  <a:moveTo>
                    <a:pt x="4916" y="8317"/>
                  </a:moveTo>
                  <a:lnTo>
                    <a:pt x="4916" y="8979"/>
                  </a:lnTo>
                  <a:lnTo>
                    <a:pt x="3529" y="8979"/>
                  </a:lnTo>
                  <a:lnTo>
                    <a:pt x="3529" y="8317"/>
                  </a:lnTo>
                  <a:close/>
                  <a:moveTo>
                    <a:pt x="8381" y="8317"/>
                  </a:moveTo>
                  <a:lnTo>
                    <a:pt x="8381" y="8979"/>
                  </a:lnTo>
                  <a:lnTo>
                    <a:pt x="6963" y="8979"/>
                  </a:lnTo>
                  <a:lnTo>
                    <a:pt x="6963" y="8317"/>
                  </a:lnTo>
                  <a:close/>
                  <a:moveTo>
                    <a:pt x="1828" y="0"/>
                  </a:moveTo>
                  <a:cubicBezTo>
                    <a:pt x="1419" y="0"/>
                    <a:pt x="1355" y="662"/>
                    <a:pt x="1828" y="662"/>
                  </a:cubicBezTo>
                  <a:lnTo>
                    <a:pt x="2206" y="662"/>
                  </a:lnTo>
                  <a:lnTo>
                    <a:pt x="2206" y="1418"/>
                  </a:lnTo>
                  <a:lnTo>
                    <a:pt x="1166" y="1418"/>
                  </a:lnTo>
                  <a:cubicBezTo>
                    <a:pt x="631" y="1418"/>
                    <a:pt x="158" y="1890"/>
                    <a:pt x="158" y="2426"/>
                  </a:cubicBezTo>
                  <a:lnTo>
                    <a:pt x="158" y="7246"/>
                  </a:lnTo>
                  <a:cubicBezTo>
                    <a:pt x="158" y="7782"/>
                    <a:pt x="631" y="8254"/>
                    <a:pt x="1166" y="8254"/>
                  </a:cubicBezTo>
                  <a:lnTo>
                    <a:pt x="2868" y="8254"/>
                  </a:lnTo>
                  <a:lnTo>
                    <a:pt x="2868" y="8947"/>
                  </a:lnTo>
                  <a:lnTo>
                    <a:pt x="1828" y="8947"/>
                  </a:lnTo>
                  <a:cubicBezTo>
                    <a:pt x="1419" y="8947"/>
                    <a:pt x="1355" y="9609"/>
                    <a:pt x="1828" y="9609"/>
                  </a:cubicBezTo>
                  <a:lnTo>
                    <a:pt x="4916" y="9609"/>
                  </a:lnTo>
                  <a:lnTo>
                    <a:pt x="4916" y="10995"/>
                  </a:lnTo>
                  <a:lnTo>
                    <a:pt x="473" y="10995"/>
                  </a:lnTo>
                  <a:cubicBezTo>
                    <a:pt x="32" y="10995"/>
                    <a:pt x="1" y="11657"/>
                    <a:pt x="473" y="11657"/>
                  </a:cubicBezTo>
                  <a:lnTo>
                    <a:pt x="11437" y="11657"/>
                  </a:lnTo>
                  <a:cubicBezTo>
                    <a:pt x="11878" y="11657"/>
                    <a:pt x="11910" y="10995"/>
                    <a:pt x="11437" y="10995"/>
                  </a:cubicBezTo>
                  <a:lnTo>
                    <a:pt x="6963" y="10995"/>
                  </a:lnTo>
                  <a:lnTo>
                    <a:pt x="6963" y="9609"/>
                  </a:lnTo>
                  <a:lnTo>
                    <a:pt x="10082" y="9609"/>
                  </a:lnTo>
                  <a:cubicBezTo>
                    <a:pt x="10492" y="9609"/>
                    <a:pt x="10555" y="8947"/>
                    <a:pt x="10082" y="8947"/>
                  </a:cubicBezTo>
                  <a:lnTo>
                    <a:pt x="9043" y="8947"/>
                  </a:lnTo>
                  <a:lnTo>
                    <a:pt x="9043" y="8254"/>
                  </a:lnTo>
                  <a:lnTo>
                    <a:pt x="10775" y="8254"/>
                  </a:lnTo>
                  <a:cubicBezTo>
                    <a:pt x="11343" y="8254"/>
                    <a:pt x="11815" y="7782"/>
                    <a:pt x="11815" y="7246"/>
                  </a:cubicBezTo>
                  <a:lnTo>
                    <a:pt x="11815" y="2426"/>
                  </a:lnTo>
                  <a:cubicBezTo>
                    <a:pt x="11815" y="1890"/>
                    <a:pt x="11343" y="1418"/>
                    <a:pt x="10775" y="1418"/>
                  </a:cubicBezTo>
                  <a:lnTo>
                    <a:pt x="9767" y="1418"/>
                  </a:lnTo>
                  <a:lnTo>
                    <a:pt x="9767" y="662"/>
                  </a:lnTo>
                  <a:lnTo>
                    <a:pt x="10114" y="662"/>
                  </a:lnTo>
                  <a:cubicBezTo>
                    <a:pt x="10555" y="662"/>
                    <a:pt x="10586" y="0"/>
                    <a:pt x="10114" y="0"/>
                  </a:cubicBezTo>
                  <a:lnTo>
                    <a:pt x="8728" y="0"/>
                  </a:lnTo>
                  <a:cubicBezTo>
                    <a:pt x="8287" y="0"/>
                    <a:pt x="8255" y="662"/>
                    <a:pt x="8728" y="662"/>
                  </a:cubicBezTo>
                  <a:lnTo>
                    <a:pt x="9074" y="662"/>
                  </a:lnTo>
                  <a:lnTo>
                    <a:pt x="9074" y="1418"/>
                  </a:lnTo>
                  <a:lnTo>
                    <a:pt x="6302" y="1418"/>
                  </a:lnTo>
                  <a:lnTo>
                    <a:pt x="6302" y="662"/>
                  </a:lnTo>
                  <a:lnTo>
                    <a:pt x="6648" y="662"/>
                  </a:lnTo>
                  <a:cubicBezTo>
                    <a:pt x="7089" y="662"/>
                    <a:pt x="7121" y="0"/>
                    <a:pt x="6648" y="0"/>
                  </a:cubicBezTo>
                  <a:lnTo>
                    <a:pt x="5262" y="0"/>
                  </a:lnTo>
                  <a:cubicBezTo>
                    <a:pt x="4821" y="0"/>
                    <a:pt x="4790" y="662"/>
                    <a:pt x="5262" y="662"/>
                  </a:cubicBezTo>
                  <a:lnTo>
                    <a:pt x="5609" y="662"/>
                  </a:lnTo>
                  <a:lnTo>
                    <a:pt x="5609" y="1418"/>
                  </a:lnTo>
                  <a:lnTo>
                    <a:pt x="2868" y="1418"/>
                  </a:lnTo>
                  <a:lnTo>
                    <a:pt x="2868" y="662"/>
                  </a:lnTo>
                  <a:lnTo>
                    <a:pt x="3214" y="662"/>
                  </a:lnTo>
                  <a:cubicBezTo>
                    <a:pt x="3655" y="662"/>
                    <a:pt x="3687" y="0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7" name="Google Shape;8837;p64"/>
          <p:cNvGrpSpPr/>
          <p:nvPr/>
        </p:nvGrpSpPr>
        <p:grpSpPr>
          <a:xfrm>
            <a:off x="6804910" y="1689221"/>
            <a:ext cx="415123" cy="419659"/>
            <a:chOff x="-2668225" y="3239075"/>
            <a:chExt cx="288300" cy="291450"/>
          </a:xfrm>
        </p:grpSpPr>
        <p:sp>
          <p:nvSpPr>
            <p:cNvPr id="8838" name="Google Shape;8838;p64"/>
            <p:cNvSpPr/>
            <p:nvPr/>
          </p:nvSpPr>
          <p:spPr>
            <a:xfrm>
              <a:off x="-2592600" y="3239075"/>
              <a:ext cx="137850" cy="51225"/>
            </a:xfrm>
            <a:custGeom>
              <a:avLst/>
              <a:gdLst/>
              <a:ahLst/>
              <a:cxnLst/>
              <a:rect l="l" t="t" r="r" b="b"/>
              <a:pathLst>
                <a:path w="5514" h="2049" extrusionOk="0">
                  <a:moveTo>
                    <a:pt x="1355" y="1"/>
                  </a:moveTo>
                  <a:cubicBezTo>
                    <a:pt x="0" y="1"/>
                    <a:pt x="11" y="2049"/>
                    <a:pt x="1386" y="2049"/>
                  </a:cubicBezTo>
                  <a:lnTo>
                    <a:pt x="4127" y="2049"/>
                  </a:lnTo>
                  <a:cubicBezTo>
                    <a:pt x="5482" y="2049"/>
                    <a:pt x="5514" y="1"/>
                    <a:pt x="4127" y="1"/>
                  </a:cubicBezTo>
                  <a:lnTo>
                    <a:pt x="1386" y="1"/>
                  </a:lnTo>
                  <a:cubicBezTo>
                    <a:pt x="1376" y="1"/>
                    <a:pt x="1366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64"/>
            <p:cNvSpPr/>
            <p:nvPr/>
          </p:nvSpPr>
          <p:spPr>
            <a:xfrm>
              <a:off x="-2587875" y="3307875"/>
              <a:ext cx="129200" cy="69850"/>
            </a:xfrm>
            <a:custGeom>
              <a:avLst/>
              <a:gdLst/>
              <a:ahLst/>
              <a:cxnLst/>
              <a:rect l="l" t="t" r="r" b="b"/>
              <a:pathLst>
                <a:path w="5168" h="2794" extrusionOk="0">
                  <a:moveTo>
                    <a:pt x="1235" y="1"/>
                  </a:moveTo>
                  <a:cubicBezTo>
                    <a:pt x="1002" y="1"/>
                    <a:pt x="977" y="13"/>
                    <a:pt x="882" y="53"/>
                  </a:cubicBezTo>
                  <a:lnTo>
                    <a:pt x="882" y="1502"/>
                  </a:lnTo>
                  <a:cubicBezTo>
                    <a:pt x="788" y="1628"/>
                    <a:pt x="599" y="1943"/>
                    <a:pt x="0" y="2794"/>
                  </a:cubicBezTo>
                  <a:lnTo>
                    <a:pt x="5167" y="2794"/>
                  </a:lnTo>
                  <a:cubicBezTo>
                    <a:pt x="4568" y="1912"/>
                    <a:pt x="4379" y="1597"/>
                    <a:pt x="4316" y="1471"/>
                  </a:cubicBezTo>
                  <a:lnTo>
                    <a:pt x="4316" y="22"/>
                  </a:lnTo>
                  <a:lnTo>
                    <a:pt x="3938" y="22"/>
                  </a:lnTo>
                  <a:cubicBezTo>
                    <a:pt x="2228" y="22"/>
                    <a:pt x="1547" y="1"/>
                    <a:pt x="12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64"/>
            <p:cNvSpPr/>
            <p:nvPr/>
          </p:nvSpPr>
          <p:spPr>
            <a:xfrm>
              <a:off x="-2566625" y="3427325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09"/>
                    <a:pt x="316" y="1324"/>
                    <a:pt x="662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316"/>
                    <a:pt x="1041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64"/>
            <p:cNvSpPr/>
            <p:nvPr/>
          </p:nvSpPr>
          <p:spPr>
            <a:xfrm>
              <a:off x="-2481550" y="34612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8"/>
                  </a:cubicBezTo>
                  <a:cubicBezTo>
                    <a:pt x="725" y="158"/>
                    <a:pt x="536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64"/>
            <p:cNvSpPr/>
            <p:nvPr/>
          </p:nvSpPr>
          <p:spPr>
            <a:xfrm>
              <a:off x="-2668225" y="3393475"/>
              <a:ext cx="288300" cy="137050"/>
            </a:xfrm>
            <a:custGeom>
              <a:avLst/>
              <a:gdLst/>
              <a:ahLst/>
              <a:cxnLst/>
              <a:rect l="l" t="t" r="r" b="b"/>
              <a:pathLst>
                <a:path w="11532" h="5482" extrusionOk="0">
                  <a:moveTo>
                    <a:pt x="4726" y="630"/>
                  </a:moveTo>
                  <a:cubicBezTo>
                    <a:pt x="5483" y="630"/>
                    <a:pt x="6113" y="1260"/>
                    <a:pt x="6113" y="2016"/>
                  </a:cubicBezTo>
                  <a:cubicBezTo>
                    <a:pt x="6113" y="2804"/>
                    <a:pt x="5514" y="3403"/>
                    <a:pt x="4726" y="3403"/>
                  </a:cubicBezTo>
                  <a:cubicBezTo>
                    <a:pt x="3970" y="3403"/>
                    <a:pt x="3340" y="2772"/>
                    <a:pt x="3340" y="2016"/>
                  </a:cubicBezTo>
                  <a:cubicBezTo>
                    <a:pt x="3340" y="1260"/>
                    <a:pt x="3970" y="630"/>
                    <a:pt x="4726" y="630"/>
                  </a:cubicBezTo>
                  <a:close/>
                  <a:moveTo>
                    <a:pt x="7845" y="2048"/>
                  </a:moveTo>
                  <a:cubicBezTo>
                    <a:pt x="8381" y="2048"/>
                    <a:pt x="8854" y="2520"/>
                    <a:pt x="8854" y="3087"/>
                  </a:cubicBezTo>
                  <a:cubicBezTo>
                    <a:pt x="8854" y="3623"/>
                    <a:pt x="8381" y="4096"/>
                    <a:pt x="7845" y="4096"/>
                  </a:cubicBezTo>
                  <a:cubicBezTo>
                    <a:pt x="7278" y="4096"/>
                    <a:pt x="6806" y="3623"/>
                    <a:pt x="6806" y="3087"/>
                  </a:cubicBezTo>
                  <a:cubicBezTo>
                    <a:pt x="6806" y="2520"/>
                    <a:pt x="7278" y="2048"/>
                    <a:pt x="7845" y="2048"/>
                  </a:cubicBezTo>
                  <a:close/>
                  <a:moveTo>
                    <a:pt x="2710" y="0"/>
                  </a:moveTo>
                  <a:cubicBezTo>
                    <a:pt x="2238" y="693"/>
                    <a:pt x="1607" y="1575"/>
                    <a:pt x="788" y="2804"/>
                  </a:cubicBezTo>
                  <a:cubicBezTo>
                    <a:pt x="1" y="3938"/>
                    <a:pt x="820" y="5482"/>
                    <a:pt x="2206" y="5482"/>
                  </a:cubicBezTo>
                  <a:lnTo>
                    <a:pt x="9295" y="5482"/>
                  </a:lnTo>
                  <a:cubicBezTo>
                    <a:pt x="10712" y="5482"/>
                    <a:pt x="11532" y="3938"/>
                    <a:pt x="10744" y="2804"/>
                  </a:cubicBezTo>
                  <a:cubicBezTo>
                    <a:pt x="9925" y="1575"/>
                    <a:pt x="9295" y="693"/>
                    <a:pt x="8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3" name="Google Shape;8843;p64"/>
          <p:cNvGrpSpPr/>
          <p:nvPr/>
        </p:nvGrpSpPr>
        <p:grpSpPr>
          <a:xfrm>
            <a:off x="6802066" y="2205191"/>
            <a:ext cx="420811" cy="419659"/>
            <a:chOff x="-2671375" y="3597450"/>
            <a:chExt cx="292250" cy="291450"/>
          </a:xfrm>
        </p:grpSpPr>
        <p:sp>
          <p:nvSpPr>
            <p:cNvPr id="8844" name="Google Shape;8844;p64"/>
            <p:cNvSpPr/>
            <p:nvPr/>
          </p:nvSpPr>
          <p:spPr>
            <a:xfrm>
              <a:off x="-2654050" y="3597450"/>
              <a:ext cx="260725" cy="51225"/>
            </a:xfrm>
            <a:custGeom>
              <a:avLst/>
              <a:gdLst/>
              <a:ahLst/>
              <a:cxnLst/>
              <a:rect l="l" t="t" r="r" b="b"/>
              <a:pathLst>
                <a:path w="10429" h="2049" extrusionOk="0">
                  <a:moveTo>
                    <a:pt x="1513" y="1"/>
                  </a:moveTo>
                  <a:cubicBezTo>
                    <a:pt x="1072" y="1"/>
                    <a:pt x="725" y="253"/>
                    <a:pt x="568" y="631"/>
                  </a:cubicBezTo>
                  <a:lnTo>
                    <a:pt x="1" y="2049"/>
                  </a:lnTo>
                  <a:lnTo>
                    <a:pt x="10429" y="2049"/>
                  </a:lnTo>
                  <a:lnTo>
                    <a:pt x="9830" y="631"/>
                  </a:lnTo>
                  <a:cubicBezTo>
                    <a:pt x="9673" y="253"/>
                    <a:pt x="9263" y="1"/>
                    <a:pt x="8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64"/>
            <p:cNvSpPr/>
            <p:nvPr/>
          </p:nvSpPr>
          <p:spPr>
            <a:xfrm>
              <a:off x="-2671375" y="3667550"/>
              <a:ext cx="292250" cy="221350"/>
            </a:xfrm>
            <a:custGeom>
              <a:avLst/>
              <a:gdLst/>
              <a:ahLst/>
              <a:cxnLst/>
              <a:rect l="l" t="t" r="r" b="b"/>
              <a:pathLst>
                <a:path w="11690" h="8854" extrusionOk="0">
                  <a:moveTo>
                    <a:pt x="1733" y="1324"/>
                  </a:moveTo>
                  <a:cubicBezTo>
                    <a:pt x="1922" y="1324"/>
                    <a:pt x="2080" y="1481"/>
                    <a:pt x="2080" y="1702"/>
                  </a:cubicBezTo>
                  <a:cubicBezTo>
                    <a:pt x="2080" y="1891"/>
                    <a:pt x="1922" y="2049"/>
                    <a:pt x="1733" y="2049"/>
                  </a:cubicBezTo>
                  <a:cubicBezTo>
                    <a:pt x="1544" y="2049"/>
                    <a:pt x="1387" y="1891"/>
                    <a:pt x="1387" y="1702"/>
                  </a:cubicBezTo>
                  <a:cubicBezTo>
                    <a:pt x="1387" y="1481"/>
                    <a:pt x="1544" y="1324"/>
                    <a:pt x="1733" y="1324"/>
                  </a:cubicBezTo>
                  <a:close/>
                  <a:moveTo>
                    <a:pt x="10019" y="1387"/>
                  </a:moveTo>
                  <a:cubicBezTo>
                    <a:pt x="10492" y="1387"/>
                    <a:pt x="10492" y="2049"/>
                    <a:pt x="10019" y="2049"/>
                  </a:cubicBezTo>
                  <a:lnTo>
                    <a:pt x="3781" y="2049"/>
                  </a:lnTo>
                  <a:cubicBezTo>
                    <a:pt x="3340" y="2049"/>
                    <a:pt x="3309" y="1387"/>
                    <a:pt x="3781" y="1387"/>
                  </a:cubicBezTo>
                  <a:close/>
                  <a:moveTo>
                    <a:pt x="1733" y="4096"/>
                  </a:moveTo>
                  <a:cubicBezTo>
                    <a:pt x="1922" y="4096"/>
                    <a:pt x="2080" y="4254"/>
                    <a:pt x="2080" y="4443"/>
                  </a:cubicBezTo>
                  <a:cubicBezTo>
                    <a:pt x="2080" y="4632"/>
                    <a:pt x="1922" y="4789"/>
                    <a:pt x="1733" y="4789"/>
                  </a:cubicBezTo>
                  <a:cubicBezTo>
                    <a:pt x="1544" y="4789"/>
                    <a:pt x="1387" y="4632"/>
                    <a:pt x="1387" y="4443"/>
                  </a:cubicBezTo>
                  <a:cubicBezTo>
                    <a:pt x="1387" y="4254"/>
                    <a:pt x="1544" y="4096"/>
                    <a:pt x="1733" y="4096"/>
                  </a:cubicBezTo>
                  <a:close/>
                  <a:moveTo>
                    <a:pt x="10050" y="4127"/>
                  </a:moveTo>
                  <a:cubicBezTo>
                    <a:pt x="10492" y="4127"/>
                    <a:pt x="10481" y="4789"/>
                    <a:pt x="10019" y="4789"/>
                  </a:cubicBezTo>
                  <a:lnTo>
                    <a:pt x="3781" y="4789"/>
                  </a:lnTo>
                  <a:cubicBezTo>
                    <a:pt x="3340" y="4789"/>
                    <a:pt x="3309" y="4128"/>
                    <a:pt x="3781" y="4128"/>
                  </a:cubicBezTo>
                  <a:lnTo>
                    <a:pt x="10019" y="4128"/>
                  </a:lnTo>
                  <a:cubicBezTo>
                    <a:pt x="10030" y="4127"/>
                    <a:pt x="10040" y="4127"/>
                    <a:pt x="10050" y="4127"/>
                  </a:cubicBezTo>
                  <a:close/>
                  <a:moveTo>
                    <a:pt x="1733" y="6806"/>
                  </a:moveTo>
                  <a:cubicBezTo>
                    <a:pt x="1922" y="6806"/>
                    <a:pt x="2080" y="6963"/>
                    <a:pt x="2080" y="7152"/>
                  </a:cubicBezTo>
                  <a:cubicBezTo>
                    <a:pt x="2080" y="7373"/>
                    <a:pt x="1922" y="7499"/>
                    <a:pt x="1733" y="7499"/>
                  </a:cubicBezTo>
                  <a:cubicBezTo>
                    <a:pt x="1544" y="7499"/>
                    <a:pt x="1387" y="7373"/>
                    <a:pt x="1387" y="7152"/>
                  </a:cubicBezTo>
                  <a:cubicBezTo>
                    <a:pt x="1387" y="6963"/>
                    <a:pt x="1544" y="6806"/>
                    <a:pt x="1733" y="6806"/>
                  </a:cubicBezTo>
                  <a:close/>
                  <a:moveTo>
                    <a:pt x="10019" y="6837"/>
                  </a:moveTo>
                  <a:cubicBezTo>
                    <a:pt x="10492" y="6837"/>
                    <a:pt x="10492" y="7499"/>
                    <a:pt x="10019" y="7499"/>
                  </a:cubicBezTo>
                  <a:lnTo>
                    <a:pt x="3781" y="7499"/>
                  </a:lnTo>
                  <a:cubicBezTo>
                    <a:pt x="3340" y="7499"/>
                    <a:pt x="3309" y="6837"/>
                    <a:pt x="3781" y="6837"/>
                  </a:cubicBezTo>
                  <a:close/>
                  <a:moveTo>
                    <a:pt x="379" y="1"/>
                  </a:moveTo>
                  <a:lnTo>
                    <a:pt x="95" y="631"/>
                  </a:lnTo>
                  <a:cubicBezTo>
                    <a:pt x="64" y="757"/>
                    <a:pt x="1" y="883"/>
                    <a:pt x="1" y="1009"/>
                  </a:cubicBezTo>
                  <a:lnTo>
                    <a:pt x="1" y="2395"/>
                  </a:lnTo>
                  <a:cubicBezTo>
                    <a:pt x="1" y="2679"/>
                    <a:pt x="127" y="2899"/>
                    <a:pt x="284" y="3057"/>
                  </a:cubicBezTo>
                  <a:cubicBezTo>
                    <a:pt x="127" y="3246"/>
                    <a:pt x="1" y="3498"/>
                    <a:pt x="1" y="3718"/>
                  </a:cubicBezTo>
                  <a:lnTo>
                    <a:pt x="1" y="5104"/>
                  </a:lnTo>
                  <a:cubicBezTo>
                    <a:pt x="1" y="5388"/>
                    <a:pt x="127" y="5609"/>
                    <a:pt x="284" y="5766"/>
                  </a:cubicBezTo>
                  <a:cubicBezTo>
                    <a:pt x="127" y="5987"/>
                    <a:pt x="1" y="6207"/>
                    <a:pt x="1" y="6459"/>
                  </a:cubicBezTo>
                  <a:lnTo>
                    <a:pt x="1" y="7814"/>
                  </a:lnTo>
                  <a:cubicBezTo>
                    <a:pt x="1" y="8381"/>
                    <a:pt x="473" y="8854"/>
                    <a:pt x="1040" y="8854"/>
                  </a:cubicBezTo>
                  <a:lnTo>
                    <a:pt x="10649" y="8854"/>
                  </a:lnTo>
                  <a:cubicBezTo>
                    <a:pt x="11185" y="8854"/>
                    <a:pt x="11658" y="8381"/>
                    <a:pt x="11658" y="7814"/>
                  </a:cubicBezTo>
                  <a:lnTo>
                    <a:pt x="11658" y="6459"/>
                  </a:lnTo>
                  <a:cubicBezTo>
                    <a:pt x="11658" y="6176"/>
                    <a:pt x="11563" y="5924"/>
                    <a:pt x="11405" y="5766"/>
                  </a:cubicBezTo>
                  <a:cubicBezTo>
                    <a:pt x="11563" y="5577"/>
                    <a:pt x="11658" y="5357"/>
                    <a:pt x="11658" y="5104"/>
                  </a:cubicBezTo>
                  <a:lnTo>
                    <a:pt x="11658" y="3718"/>
                  </a:lnTo>
                  <a:cubicBezTo>
                    <a:pt x="11658" y="3466"/>
                    <a:pt x="11563" y="3214"/>
                    <a:pt x="11405" y="3057"/>
                  </a:cubicBezTo>
                  <a:cubicBezTo>
                    <a:pt x="11563" y="2868"/>
                    <a:pt x="11658" y="2616"/>
                    <a:pt x="11658" y="2395"/>
                  </a:cubicBezTo>
                  <a:lnTo>
                    <a:pt x="11658" y="1009"/>
                  </a:lnTo>
                  <a:lnTo>
                    <a:pt x="11689" y="1009"/>
                  </a:lnTo>
                  <a:cubicBezTo>
                    <a:pt x="11689" y="883"/>
                    <a:pt x="11658" y="757"/>
                    <a:pt x="11626" y="631"/>
                  </a:cubicBezTo>
                  <a:lnTo>
                    <a:pt x="113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6" name="Google Shape;8846;p64"/>
          <p:cNvGrpSpPr/>
          <p:nvPr/>
        </p:nvGrpSpPr>
        <p:grpSpPr>
          <a:xfrm>
            <a:off x="6812849" y="2755691"/>
            <a:ext cx="423043" cy="421927"/>
            <a:chOff x="-2670575" y="3956600"/>
            <a:chExt cx="293800" cy="293025"/>
          </a:xfrm>
        </p:grpSpPr>
        <p:sp>
          <p:nvSpPr>
            <p:cNvPr id="8847" name="Google Shape;8847;p64"/>
            <p:cNvSpPr/>
            <p:nvPr/>
          </p:nvSpPr>
          <p:spPr>
            <a:xfrm>
              <a:off x="-2670575" y="3975525"/>
              <a:ext cx="116575" cy="34675"/>
            </a:xfrm>
            <a:custGeom>
              <a:avLst/>
              <a:gdLst/>
              <a:ahLst/>
              <a:cxnLst/>
              <a:rect l="l" t="t" r="r" b="b"/>
              <a:pathLst>
                <a:path w="4663" h="1387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781" y="1386"/>
                  </a:lnTo>
                  <a:cubicBezTo>
                    <a:pt x="4001" y="882"/>
                    <a:pt x="4316" y="41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64"/>
            <p:cNvSpPr/>
            <p:nvPr/>
          </p:nvSpPr>
          <p:spPr>
            <a:xfrm>
              <a:off x="-2669800" y="4026700"/>
              <a:ext cx="170950" cy="136300"/>
            </a:xfrm>
            <a:custGeom>
              <a:avLst/>
              <a:gdLst/>
              <a:ahLst/>
              <a:cxnLst/>
              <a:rect l="l" t="t" r="r" b="b"/>
              <a:pathLst>
                <a:path w="6838" h="5452" extrusionOk="0">
                  <a:moveTo>
                    <a:pt x="1" y="1"/>
                  </a:moveTo>
                  <a:lnTo>
                    <a:pt x="1" y="5451"/>
                  </a:lnTo>
                  <a:lnTo>
                    <a:pt x="6837" y="5451"/>
                  </a:lnTo>
                  <a:lnTo>
                    <a:pt x="6837" y="5357"/>
                  </a:lnTo>
                  <a:cubicBezTo>
                    <a:pt x="6522" y="5294"/>
                    <a:pt x="6207" y="5168"/>
                    <a:pt x="5924" y="5042"/>
                  </a:cubicBezTo>
                  <a:lnTo>
                    <a:pt x="5104" y="5325"/>
                  </a:lnTo>
                  <a:cubicBezTo>
                    <a:pt x="4975" y="5368"/>
                    <a:pt x="4845" y="5389"/>
                    <a:pt x="4720" y="5389"/>
                  </a:cubicBezTo>
                  <a:cubicBezTo>
                    <a:pt x="3931" y="5389"/>
                    <a:pt x="3289" y="4597"/>
                    <a:pt x="3561" y="3781"/>
                  </a:cubicBezTo>
                  <a:lnTo>
                    <a:pt x="3844" y="2962"/>
                  </a:lnTo>
                  <a:cubicBezTo>
                    <a:pt x="3561" y="2364"/>
                    <a:pt x="3403" y="1702"/>
                    <a:pt x="3403" y="1041"/>
                  </a:cubicBezTo>
                  <a:cubicBezTo>
                    <a:pt x="3403" y="662"/>
                    <a:pt x="3466" y="316"/>
                    <a:pt x="35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64"/>
            <p:cNvSpPr/>
            <p:nvPr/>
          </p:nvSpPr>
          <p:spPr>
            <a:xfrm>
              <a:off x="-2669800" y="4179500"/>
              <a:ext cx="170950" cy="70125"/>
            </a:xfrm>
            <a:custGeom>
              <a:avLst/>
              <a:gdLst/>
              <a:ahLst/>
              <a:cxnLst/>
              <a:rect l="l" t="t" r="r" b="b"/>
              <a:pathLst>
                <a:path w="6838" h="2805" extrusionOk="0">
                  <a:moveTo>
                    <a:pt x="3403" y="757"/>
                  </a:moveTo>
                  <a:cubicBezTo>
                    <a:pt x="3592" y="757"/>
                    <a:pt x="3750" y="914"/>
                    <a:pt x="3750" y="1103"/>
                  </a:cubicBezTo>
                  <a:cubicBezTo>
                    <a:pt x="3750" y="1293"/>
                    <a:pt x="3592" y="1450"/>
                    <a:pt x="3403" y="1450"/>
                  </a:cubicBezTo>
                  <a:cubicBezTo>
                    <a:pt x="3214" y="1450"/>
                    <a:pt x="3057" y="1293"/>
                    <a:pt x="3057" y="1103"/>
                  </a:cubicBezTo>
                  <a:cubicBezTo>
                    <a:pt x="3057" y="914"/>
                    <a:pt x="3214" y="757"/>
                    <a:pt x="3403" y="757"/>
                  </a:cubicBezTo>
                  <a:close/>
                  <a:moveTo>
                    <a:pt x="1" y="1"/>
                  </a:moveTo>
                  <a:lnTo>
                    <a:pt x="1" y="1765"/>
                  </a:lnTo>
                  <a:cubicBezTo>
                    <a:pt x="1" y="2332"/>
                    <a:pt x="442" y="2805"/>
                    <a:pt x="1009" y="2805"/>
                  </a:cubicBezTo>
                  <a:lnTo>
                    <a:pt x="5829" y="2805"/>
                  </a:lnTo>
                  <a:cubicBezTo>
                    <a:pt x="6365" y="2805"/>
                    <a:pt x="6837" y="2332"/>
                    <a:pt x="6837" y="1765"/>
                  </a:cubicBezTo>
                  <a:lnTo>
                    <a:pt x="68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64"/>
            <p:cNvSpPr/>
            <p:nvPr/>
          </p:nvSpPr>
          <p:spPr>
            <a:xfrm>
              <a:off x="-2566625" y="3956600"/>
              <a:ext cx="189850" cy="190650"/>
            </a:xfrm>
            <a:custGeom>
              <a:avLst/>
              <a:gdLst/>
              <a:ahLst/>
              <a:cxnLst/>
              <a:rect l="l" t="t" r="r" b="b"/>
              <a:pathLst>
                <a:path w="7594" h="7626" extrusionOk="0">
                  <a:moveTo>
                    <a:pt x="3759" y="1391"/>
                  </a:moveTo>
                  <a:cubicBezTo>
                    <a:pt x="3929" y="1391"/>
                    <a:pt x="4096" y="1502"/>
                    <a:pt x="4096" y="1734"/>
                  </a:cubicBezTo>
                  <a:lnTo>
                    <a:pt x="4096" y="2175"/>
                  </a:lnTo>
                  <a:cubicBezTo>
                    <a:pt x="4254" y="2206"/>
                    <a:pt x="4349" y="2301"/>
                    <a:pt x="4475" y="2427"/>
                  </a:cubicBezTo>
                  <a:cubicBezTo>
                    <a:pt x="4716" y="2669"/>
                    <a:pt x="4494" y="3003"/>
                    <a:pt x="4235" y="3003"/>
                  </a:cubicBezTo>
                  <a:cubicBezTo>
                    <a:pt x="4157" y="3003"/>
                    <a:pt x="4075" y="2973"/>
                    <a:pt x="4002" y="2899"/>
                  </a:cubicBezTo>
                  <a:cubicBezTo>
                    <a:pt x="3926" y="2823"/>
                    <a:pt x="3839" y="2791"/>
                    <a:pt x="3756" y="2791"/>
                  </a:cubicBezTo>
                  <a:cubicBezTo>
                    <a:pt x="3493" y="2791"/>
                    <a:pt x="3266" y="3109"/>
                    <a:pt x="3529" y="3372"/>
                  </a:cubicBezTo>
                  <a:cubicBezTo>
                    <a:pt x="3624" y="3435"/>
                    <a:pt x="3687" y="3466"/>
                    <a:pt x="3781" y="3466"/>
                  </a:cubicBezTo>
                  <a:cubicBezTo>
                    <a:pt x="4317" y="3466"/>
                    <a:pt x="4790" y="3939"/>
                    <a:pt x="4790" y="4506"/>
                  </a:cubicBezTo>
                  <a:cubicBezTo>
                    <a:pt x="4790" y="4884"/>
                    <a:pt x="4569" y="5294"/>
                    <a:pt x="4128" y="5451"/>
                  </a:cubicBezTo>
                  <a:lnTo>
                    <a:pt x="4128" y="5829"/>
                  </a:lnTo>
                  <a:cubicBezTo>
                    <a:pt x="4128" y="6054"/>
                    <a:pt x="3957" y="6172"/>
                    <a:pt x="3789" y="6172"/>
                  </a:cubicBezTo>
                  <a:cubicBezTo>
                    <a:pt x="3626" y="6172"/>
                    <a:pt x="3466" y="6062"/>
                    <a:pt x="3466" y="5829"/>
                  </a:cubicBezTo>
                  <a:lnTo>
                    <a:pt x="3466" y="5451"/>
                  </a:lnTo>
                  <a:cubicBezTo>
                    <a:pt x="3309" y="5420"/>
                    <a:pt x="3183" y="5325"/>
                    <a:pt x="3057" y="5199"/>
                  </a:cubicBezTo>
                  <a:cubicBezTo>
                    <a:pt x="2815" y="4957"/>
                    <a:pt x="3037" y="4623"/>
                    <a:pt x="3296" y="4623"/>
                  </a:cubicBezTo>
                  <a:cubicBezTo>
                    <a:pt x="3374" y="4623"/>
                    <a:pt x="3456" y="4653"/>
                    <a:pt x="3529" y="4727"/>
                  </a:cubicBezTo>
                  <a:cubicBezTo>
                    <a:pt x="3603" y="4800"/>
                    <a:pt x="3684" y="4831"/>
                    <a:pt x="3763" y="4831"/>
                  </a:cubicBezTo>
                  <a:cubicBezTo>
                    <a:pt x="4022" y="4831"/>
                    <a:pt x="4244" y="4496"/>
                    <a:pt x="4002" y="4254"/>
                  </a:cubicBezTo>
                  <a:cubicBezTo>
                    <a:pt x="3939" y="4191"/>
                    <a:pt x="3844" y="4160"/>
                    <a:pt x="3781" y="4160"/>
                  </a:cubicBezTo>
                  <a:cubicBezTo>
                    <a:pt x="3214" y="4160"/>
                    <a:pt x="2742" y="3687"/>
                    <a:pt x="2742" y="3120"/>
                  </a:cubicBezTo>
                  <a:cubicBezTo>
                    <a:pt x="2742" y="2710"/>
                    <a:pt x="2994" y="2332"/>
                    <a:pt x="3403" y="2175"/>
                  </a:cubicBezTo>
                  <a:lnTo>
                    <a:pt x="3403" y="1734"/>
                  </a:lnTo>
                  <a:cubicBezTo>
                    <a:pt x="3403" y="1509"/>
                    <a:pt x="3583" y="1391"/>
                    <a:pt x="3759" y="1391"/>
                  </a:cubicBezTo>
                  <a:close/>
                  <a:moveTo>
                    <a:pt x="3781" y="1"/>
                  </a:moveTo>
                  <a:cubicBezTo>
                    <a:pt x="1734" y="1"/>
                    <a:pt x="1" y="1671"/>
                    <a:pt x="1" y="3782"/>
                  </a:cubicBezTo>
                  <a:cubicBezTo>
                    <a:pt x="1" y="4380"/>
                    <a:pt x="158" y="5010"/>
                    <a:pt x="410" y="5514"/>
                  </a:cubicBezTo>
                  <a:cubicBezTo>
                    <a:pt x="473" y="5609"/>
                    <a:pt x="473" y="5735"/>
                    <a:pt x="473" y="5798"/>
                  </a:cubicBezTo>
                  <a:lnTo>
                    <a:pt x="158" y="6774"/>
                  </a:lnTo>
                  <a:cubicBezTo>
                    <a:pt x="46" y="7141"/>
                    <a:pt x="311" y="7482"/>
                    <a:pt x="684" y="7482"/>
                  </a:cubicBezTo>
                  <a:cubicBezTo>
                    <a:pt x="728" y="7482"/>
                    <a:pt x="774" y="7478"/>
                    <a:pt x="820" y="7468"/>
                  </a:cubicBezTo>
                  <a:lnTo>
                    <a:pt x="1797" y="7121"/>
                  </a:lnTo>
                  <a:cubicBezTo>
                    <a:pt x="1831" y="7110"/>
                    <a:pt x="1866" y="7102"/>
                    <a:pt x="1900" y="7102"/>
                  </a:cubicBezTo>
                  <a:cubicBezTo>
                    <a:pt x="1960" y="7102"/>
                    <a:pt x="2020" y="7124"/>
                    <a:pt x="2080" y="7184"/>
                  </a:cubicBezTo>
                  <a:cubicBezTo>
                    <a:pt x="2584" y="7468"/>
                    <a:pt x="3214" y="7625"/>
                    <a:pt x="3813" y="7625"/>
                  </a:cubicBezTo>
                  <a:cubicBezTo>
                    <a:pt x="5892" y="7625"/>
                    <a:pt x="7594" y="5924"/>
                    <a:pt x="7594" y="3813"/>
                  </a:cubicBezTo>
                  <a:cubicBezTo>
                    <a:pt x="7499" y="1702"/>
                    <a:pt x="5861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1" name="Google Shape;8851;p64"/>
          <p:cNvGrpSpPr/>
          <p:nvPr/>
        </p:nvGrpSpPr>
        <p:grpSpPr>
          <a:xfrm>
            <a:off x="3070370" y="3311947"/>
            <a:ext cx="426462" cy="418363"/>
            <a:chOff x="-1183550" y="3586525"/>
            <a:chExt cx="296175" cy="290550"/>
          </a:xfrm>
        </p:grpSpPr>
        <p:sp>
          <p:nvSpPr>
            <p:cNvPr id="8852" name="Google Shape;8852;p64"/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64"/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64"/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64"/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64"/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64"/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64"/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64"/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64"/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1" name="Google Shape;8861;p64"/>
          <p:cNvGrpSpPr/>
          <p:nvPr/>
        </p:nvGrpSpPr>
        <p:grpSpPr>
          <a:xfrm>
            <a:off x="1933980" y="1689799"/>
            <a:ext cx="420811" cy="418507"/>
            <a:chOff x="-5971525" y="3273750"/>
            <a:chExt cx="292250" cy="290650"/>
          </a:xfrm>
        </p:grpSpPr>
        <p:sp>
          <p:nvSpPr>
            <p:cNvPr id="8862" name="Google Shape;8862;p64"/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64"/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4" name="Google Shape;8864;p64"/>
          <p:cNvGrpSpPr/>
          <p:nvPr/>
        </p:nvGrpSpPr>
        <p:grpSpPr>
          <a:xfrm>
            <a:off x="1928310" y="2203826"/>
            <a:ext cx="432150" cy="422395"/>
            <a:chOff x="-5974675" y="3632100"/>
            <a:chExt cx="300125" cy="293350"/>
          </a:xfrm>
        </p:grpSpPr>
        <p:sp>
          <p:nvSpPr>
            <p:cNvPr id="8865" name="Google Shape;8865;p64"/>
            <p:cNvSpPr/>
            <p:nvPr/>
          </p:nvSpPr>
          <p:spPr>
            <a:xfrm>
              <a:off x="-5974675" y="3701875"/>
              <a:ext cx="141025" cy="221650"/>
            </a:xfrm>
            <a:custGeom>
              <a:avLst/>
              <a:gdLst/>
              <a:ahLst/>
              <a:cxnLst/>
              <a:rect l="l" t="t" r="r" b="b"/>
              <a:pathLst>
                <a:path w="5641" h="8866" extrusionOk="0">
                  <a:moveTo>
                    <a:pt x="540" y="1"/>
                  </a:moveTo>
                  <a:cubicBezTo>
                    <a:pt x="331" y="1"/>
                    <a:pt x="123" y="188"/>
                    <a:pt x="221" y="423"/>
                  </a:cubicBezTo>
                  <a:lnTo>
                    <a:pt x="568" y="1526"/>
                  </a:lnTo>
                  <a:cubicBezTo>
                    <a:pt x="788" y="2251"/>
                    <a:pt x="1419" y="2723"/>
                    <a:pt x="2175" y="2723"/>
                  </a:cubicBezTo>
                  <a:lnTo>
                    <a:pt x="2899" y="2723"/>
                  </a:lnTo>
                  <a:lnTo>
                    <a:pt x="2899" y="4110"/>
                  </a:lnTo>
                  <a:lnTo>
                    <a:pt x="473" y="4110"/>
                  </a:lnTo>
                  <a:cubicBezTo>
                    <a:pt x="64" y="4110"/>
                    <a:pt x="1" y="4771"/>
                    <a:pt x="473" y="4771"/>
                  </a:cubicBezTo>
                  <a:lnTo>
                    <a:pt x="2899" y="4771"/>
                  </a:lnTo>
                  <a:lnTo>
                    <a:pt x="2899" y="5779"/>
                  </a:lnTo>
                  <a:cubicBezTo>
                    <a:pt x="2899" y="5905"/>
                    <a:pt x="2899" y="6031"/>
                    <a:pt x="2931" y="6126"/>
                  </a:cubicBezTo>
                  <a:lnTo>
                    <a:pt x="2175" y="6126"/>
                  </a:lnTo>
                  <a:cubicBezTo>
                    <a:pt x="1419" y="6126"/>
                    <a:pt x="788" y="6598"/>
                    <a:pt x="568" y="7323"/>
                  </a:cubicBezTo>
                  <a:lnTo>
                    <a:pt x="221" y="8426"/>
                  </a:lnTo>
                  <a:cubicBezTo>
                    <a:pt x="126" y="8691"/>
                    <a:pt x="329" y="8866"/>
                    <a:pt x="533" y="8866"/>
                  </a:cubicBezTo>
                  <a:cubicBezTo>
                    <a:pt x="667" y="8866"/>
                    <a:pt x="801" y="8790"/>
                    <a:pt x="852" y="8615"/>
                  </a:cubicBezTo>
                  <a:lnTo>
                    <a:pt x="1198" y="7512"/>
                  </a:lnTo>
                  <a:cubicBezTo>
                    <a:pt x="1356" y="7071"/>
                    <a:pt x="1734" y="6819"/>
                    <a:pt x="2175" y="6819"/>
                  </a:cubicBezTo>
                  <a:lnTo>
                    <a:pt x="3088" y="6819"/>
                  </a:lnTo>
                  <a:cubicBezTo>
                    <a:pt x="3466" y="7922"/>
                    <a:pt x="4475" y="8709"/>
                    <a:pt x="5640" y="8835"/>
                  </a:cubicBezTo>
                  <a:lnTo>
                    <a:pt x="5640" y="613"/>
                  </a:lnTo>
                  <a:lnTo>
                    <a:pt x="3939" y="613"/>
                  </a:lnTo>
                  <a:cubicBezTo>
                    <a:pt x="3372" y="676"/>
                    <a:pt x="2899" y="1148"/>
                    <a:pt x="2899" y="1684"/>
                  </a:cubicBezTo>
                  <a:lnTo>
                    <a:pt x="2899" y="2062"/>
                  </a:lnTo>
                  <a:lnTo>
                    <a:pt x="2175" y="2062"/>
                  </a:lnTo>
                  <a:cubicBezTo>
                    <a:pt x="1734" y="2062"/>
                    <a:pt x="1356" y="1778"/>
                    <a:pt x="1198" y="1337"/>
                  </a:cubicBezTo>
                  <a:lnTo>
                    <a:pt x="852" y="234"/>
                  </a:lnTo>
                  <a:cubicBezTo>
                    <a:pt x="792" y="69"/>
                    <a:pt x="666" y="1"/>
                    <a:pt x="5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64"/>
            <p:cNvSpPr/>
            <p:nvPr/>
          </p:nvSpPr>
          <p:spPr>
            <a:xfrm>
              <a:off x="-5880150" y="3632100"/>
              <a:ext cx="108725" cy="68550"/>
            </a:xfrm>
            <a:custGeom>
              <a:avLst/>
              <a:gdLst/>
              <a:ahLst/>
              <a:cxnLst/>
              <a:rect l="l" t="t" r="r" b="b"/>
              <a:pathLst>
                <a:path w="4349" h="2742" extrusionOk="0">
                  <a:moveTo>
                    <a:pt x="788" y="1"/>
                  </a:moveTo>
                  <a:cubicBezTo>
                    <a:pt x="599" y="1"/>
                    <a:pt x="442" y="159"/>
                    <a:pt x="442" y="348"/>
                  </a:cubicBezTo>
                  <a:lnTo>
                    <a:pt x="442" y="1009"/>
                  </a:lnTo>
                  <a:cubicBezTo>
                    <a:pt x="442" y="1324"/>
                    <a:pt x="599" y="1608"/>
                    <a:pt x="788" y="1797"/>
                  </a:cubicBezTo>
                  <a:cubicBezTo>
                    <a:pt x="442" y="2049"/>
                    <a:pt x="158" y="2364"/>
                    <a:pt x="0" y="2742"/>
                  </a:cubicBezTo>
                  <a:lnTo>
                    <a:pt x="4348" y="2742"/>
                  </a:lnTo>
                  <a:cubicBezTo>
                    <a:pt x="4159" y="2364"/>
                    <a:pt x="3876" y="2049"/>
                    <a:pt x="3561" y="1797"/>
                  </a:cubicBezTo>
                  <a:cubicBezTo>
                    <a:pt x="3813" y="1608"/>
                    <a:pt x="3907" y="1324"/>
                    <a:pt x="3907" y="1009"/>
                  </a:cubicBezTo>
                  <a:lnTo>
                    <a:pt x="3907" y="348"/>
                  </a:lnTo>
                  <a:cubicBezTo>
                    <a:pt x="3907" y="123"/>
                    <a:pt x="3736" y="5"/>
                    <a:pt x="3568" y="5"/>
                  </a:cubicBezTo>
                  <a:cubicBezTo>
                    <a:pt x="3405" y="5"/>
                    <a:pt x="3245" y="115"/>
                    <a:pt x="3245" y="348"/>
                  </a:cubicBezTo>
                  <a:lnTo>
                    <a:pt x="3245" y="1009"/>
                  </a:lnTo>
                  <a:cubicBezTo>
                    <a:pt x="3245" y="1230"/>
                    <a:pt x="3088" y="1387"/>
                    <a:pt x="2899" y="1387"/>
                  </a:cubicBezTo>
                  <a:lnTo>
                    <a:pt x="1513" y="1387"/>
                  </a:lnTo>
                  <a:cubicBezTo>
                    <a:pt x="1324" y="1387"/>
                    <a:pt x="1166" y="1230"/>
                    <a:pt x="1166" y="1009"/>
                  </a:cubicBezTo>
                  <a:lnTo>
                    <a:pt x="1166" y="348"/>
                  </a:lnTo>
                  <a:cubicBezTo>
                    <a:pt x="1166" y="159"/>
                    <a:pt x="1009" y="1"/>
                    <a:pt x="7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64"/>
            <p:cNvSpPr/>
            <p:nvPr/>
          </p:nvSpPr>
          <p:spPr>
            <a:xfrm>
              <a:off x="-5814775" y="3702500"/>
              <a:ext cx="140225" cy="222950"/>
            </a:xfrm>
            <a:custGeom>
              <a:avLst/>
              <a:gdLst/>
              <a:ahLst/>
              <a:cxnLst/>
              <a:rect l="l" t="t" r="r" b="b"/>
              <a:pathLst>
                <a:path w="5609" h="8918" extrusionOk="0">
                  <a:moveTo>
                    <a:pt x="5092" y="1"/>
                  </a:moveTo>
                  <a:cubicBezTo>
                    <a:pt x="4964" y="1"/>
                    <a:pt x="4837" y="72"/>
                    <a:pt x="4789" y="241"/>
                  </a:cubicBezTo>
                  <a:lnTo>
                    <a:pt x="4443" y="1344"/>
                  </a:lnTo>
                  <a:cubicBezTo>
                    <a:pt x="4285" y="1785"/>
                    <a:pt x="3907" y="2068"/>
                    <a:pt x="3466" y="2068"/>
                  </a:cubicBezTo>
                  <a:lnTo>
                    <a:pt x="2710" y="2068"/>
                  </a:lnTo>
                  <a:lnTo>
                    <a:pt x="2710" y="1722"/>
                  </a:lnTo>
                  <a:cubicBezTo>
                    <a:pt x="2710" y="1155"/>
                    <a:pt x="2237" y="682"/>
                    <a:pt x="1702" y="682"/>
                  </a:cubicBezTo>
                  <a:lnTo>
                    <a:pt x="0" y="682"/>
                  </a:lnTo>
                  <a:lnTo>
                    <a:pt x="0" y="8873"/>
                  </a:lnTo>
                  <a:cubicBezTo>
                    <a:pt x="1198" y="8747"/>
                    <a:pt x="2174" y="7928"/>
                    <a:pt x="2552" y="6857"/>
                  </a:cubicBezTo>
                  <a:lnTo>
                    <a:pt x="3466" y="6857"/>
                  </a:lnTo>
                  <a:cubicBezTo>
                    <a:pt x="3907" y="6857"/>
                    <a:pt x="4285" y="7140"/>
                    <a:pt x="4443" y="7582"/>
                  </a:cubicBezTo>
                  <a:lnTo>
                    <a:pt x="4789" y="8684"/>
                  </a:lnTo>
                  <a:cubicBezTo>
                    <a:pt x="4848" y="8850"/>
                    <a:pt x="4974" y="8918"/>
                    <a:pt x="5100" y="8918"/>
                  </a:cubicBezTo>
                  <a:cubicBezTo>
                    <a:pt x="5309" y="8918"/>
                    <a:pt x="5518" y="8731"/>
                    <a:pt x="5419" y="8495"/>
                  </a:cubicBezTo>
                  <a:lnTo>
                    <a:pt x="5041" y="7298"/>
                  </a:lnTo>
                  <a:cubicBezTo>
                    <a:pt x="4789" y="6573"/>
                    <a:pt x="4159" y="6101"/>
                    <a:pt x="3434" y="6101"/>
                  </a:cubicBezTo>
                  <a:lnTo>
                    <a:pt x="2678" y="6101"/>
                  </a:lnTo>
                  <a:cubicBezTo>
                    <a:pt x="2678" y="6006"/>
                    <a:pt x="2710" y="5880"/>
                    <a:pt x="2710" y="5754"/>
                  </a:cubicBezTo>
                  <a:lnTo>
                    <a:pt x="2710" y="4778"/>
                  </a:lnTo>
                  <a:lnTo>
                    <a:pt x="5136" y="4778"/>
                  </a:lnTo>
                  <a:cubicBezTo>
                    <a:pt x="5545" y="4778"/>
                    <a:pt x="5608" y="4116"/>
                    <a:pt x="5136" y="4116"/>
                  </a:cubicBezTo>
                  <a:lnTo>
                    <a:pt x="2710" y="4116"/>
                  </a:lnTo>
                  <a:lnTo>
                    <a:pt x="2710" y="2730"/>
                  </a:lnTo>
                  <a:lnTo>
                    <a:pt x="3466" y="2730"/>
                  </a:lnTo>
                  <a:cubicBezTo>
                    <a:pt x="4222" y="2730"/>
                    <a:pt x="4852" y="2257"/>
                    <a:pt x="5073" y="1564"/>
                  </a:cubicBezTo>
                  <a:lnTo>
                    <a:pt x="5419" y="461"/>
                  </a:lnTo>
                  <a:cubicBezTo>
                    <a:pt x="5517" y="189"/>
                    <a:pt x="5301" y="1"/>
                    <a:pt x="50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8" name="Google Shape;8868;p64"/>
          <p:cNvGrpSpPr/>
          <p:nvPr/>
        </p:nvGrpSpPr>
        <p:grpSpPr>
          <a:xfrm>
            <a:off x="1958351" y="2755694"/>
            <a:ext cx="395865" cy="421927"/>
            <a:chOff x="-5971525" y="3990475"/>
            <a:chExt cx="274925" cy="293025"/>
          </a:xfrm>
        </p:grpSpPr>
        <p:sp>
          <p:nvSpPr>
            <p:cNvPr id="8869" name="Google Shape;8869;p64"/>
            <p:cNvSpPr/>
            <p:nvPr/>
          </p:nvSpPr>
          <p:spPr>
            <a:xfrm>
              <a:off x="-5851000" y="4061375"/>
              <a:ext cx="102400" cy="33875"/>
            </a:xfrm>
            <a:custGeom>
              <a:avLst/>
              <a:gdLst/>
              <a:ahLst/>
              <a:cxnLst/>
              <a:rect l="l" t="t" r="r" b="b"/>
              <a:pathLst>
                <a:path w="4096" h="1355" extrusionOk="0">
                  <a:moveTo>
                    <a:pt x="0" y="0"/>
                  </a:moveTo>
                  <a:lnTo>
                    <a:pt x="0" y="1355"/>
                  </a:lnTo>
                  <a:lnTo>
                    <a:pt x="4096" y="1355"/>
                  </a:lnTo>
                  <a:lnTo>
                    <a:pt x="409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64"/>
            <p:cNvSpPr/>
            <p:nvPr/>
          </p:nvSpPr>
          <p:spPr>
            <a:xfrm>
              <a:off x="-5971525" y="3990475"/>
              <a:ext cx="69350" cy="275700"/>
            </a:xfrm>
            <a:custGeom>
              <a:avLst/>
              <a:gdLst/>
              <a:ahLst/>
              <a:cxnLst/>
              <a:rect l="l" t="t" r="r" b="b"/>
              <a:pathLst>
                <a:path w="2774" h="11028" extrusionOk="0">
                  <a:moveTo>
                    <a:pt x="1041" y="1"/>
                  </a:moveTo>
                  <a:lnTo>
                    <a:pt x="1041" y="32"/>
                  </a:lnTo>
                  <a:cubicBezTo>
                    <a:pt x="473" y="32"/>
                    <a:pt x="1" y="505"/>
                    <a:pt x="1" y="1072"/>
                  </a:cubicBezTo>
                  <a:lnTo>
                    <a:pt x="1" y="9988"/>
                  </a:lnTo>
                  <a:cubicBezTo>
                    <a:pt x="1" y="10555"/>
                    <a:pt x="473" y="11027"/>
                    <a:pt x="1041" y="11027"/>
                  </a:cubicBezTo>
                  <a:lnTo>
                    <a:pt x="2395" y="11027"/>
                  </a:lnTo>
                  <a:cubicBezTo>
                    <a:pt x="2521" y="11027"/>
                    <a:pt x="2647" y="10996"/>
                    <a:pt x="2773" y="10933"/>
                  </a:cubicBezTo>
                  <a:lnTo>
                    <a:pt x="2773" y="64"/>
                  </a:lnTo>
                  <a:cubicBezTo>
                    <a:pt x="2647" y="32"/>
                    <a:pt x="252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64"/>
            <p:cNvSpPr/>
            <p:nvPr/>
          </p:nvSpPr>
          <p:spPr>
            <a:xfrm>
              <a:off x="-5851000" y="4214950"/>
              <a:ext cx="103200" cy="68550"/>
            </a:xfrm>
            <a:custGeom>
              <a:avLst/>
              <a:gdLst/>
              <a:ahLst/>
              <a:cxnLst/>
              <a:rect l="l" t="t" r="r" b="b"/>
              <a:pathLst>
                <a:path w="4128" h="2742" extrusionOk="0">
                  <a:moveTo>
                    <a:pt x="3056" y="694"/>
                  </a:moveTo>
                  <a:cubicBezTo>
                    <a:pt x="3277" y="694"/>
                    <a:pt x="3434" y="851"/>
                    <a:pt x="3434" y="1072"/>
                  </a:cubicBezTo>
                  <a:cubicBezTo>
                    <a:pt x="3434" y="1261"/>
                    <a:pt x="3277" y="1418"/>
                    <a:pt x="3056" y="1418"/>
                  </a:cubicBezTo>
                  <a:lnTo>
                    <a:pt x="1008" y="1418"/>
                  </a:lnTo>
                  <a:cubicBezTo>
                    <a:pt x="819" y="1418"/>
                    <a:pt x="662" y="1261"/>
                    <a:pt x="662" y="1072"/>
                  </a:cubicBezTo>
                  <a:cubicBezTo>
                    <a:pt x="662" y="851"/>
                    <a:pt x="819" y="694"/>
                    <a:pt x="1008" y="694"/>
                  </a:cubicBezTo>
                  <a:close/>
                  <a:moveTo>
                    <a:pt x="32" y="1"/>
                  </a:moveTo>
                  <a:lnTo>
                    <a:pt x="32" y="2395"/>
                  </a:lnTo>
                  <a:lnTo>
                    <a:pt x="0" y="2395"/>
                  </a:lnTo>
                  <a:cubicBezTo>
                    <a:pt x="0" y="2584"/>
                    <a:pt x="158" y="2741"/>
                    <a:pt x="347" y="2741"/>
                  </a:cubicBezTo>
                  <a:lnTo>
                    <a:pt x="3781" y="2741"/>
                  </a:lnTo>
                  <a:cubicBezTo>
                    <a:pt x="3970" y="2741"/>
                    <a:pt x="4127" y="2584"/>
                    <a:pt x="4127" y="2395"/>
                  </a:cubicBezTo>
                  <a:lnTo>
                    <a:pt x="412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64"/>
            <p:cNvSpPr/>
            <p:nvPr/>
          </p:nvSpPr>
          <p:spPr>
            <a:xfrm>
              <a:off x="-5885675" y="4010175"/>
              <a:ext cx="189075" cy="239450"/>
            </a:xfrm>
            <a:custGeom>
              <a:avLst/>
              <a:gdLst/>
              <a:ahLst/>
              <a:cxnLst/>
              <a:rect l="l" t="t" r="r" b="b"/>
              <a:pathLst>
                <a:path w="7563" h="9578" extrusionOk="0">
                  <a:moveTo>
                    <a:pt x="5829" y="1323"/>
                  </a:moveTo>
                  <a:cubicBezTo>
                    <a:pt x="6018" y="1323"/>
                    <a:pt x="6176" y="1481"/>
                    <a:pt x="6176" y="1702"/>
                  </a:cubicBezTo>
                  <a:lnTo>
                    <a:pt x="6176" y="3749"/>
                  </a:lnTo>
                  <a:cubicBezTo>
                    <a:pt x="6176" y="3938"/>
                    <a:pt x="6018" y="4096"/>
                    <a:pt x="5829" y="4096"/>
                  </a:cubicBezTo>
                  <a:lnTo>
                    <a:pt x="1009" y="4096"/>
                  </a:lnTo>
                  <a:cubicBezTo>
                    <a:pt x="820" y="4096"/>
                    <a:pt x="663" y="3938"/>
                    <a:pt x="663" y="3749"/>
                  </a:cubicBezTo>
                  <a:lnTo>
                    <a:pt x="663" y="1702"/>
                  </a:lnTo>
                  <a:cubicBezTo>
                    <a:pt x="663" y="1481"/>
                    <a:pt x="820" y="1323"/>
                    <a:pt x="1009" y="1323"/>
                  </a:cubicBezTo>
                  <a:close/>
                  <a:moveTo>
                    <a:pt x="1734" y="4789"/>
                  </a:moveTo>
                  <a:cubicBezTo>
                    <a:pt x="2175" y="4789"/>
                    <a:pt x="2175" y="5482"/>
                    <a:pt x="1734" y="5482"/>
                  </a:cubicBezTo>
                  <a:lnTo>
                    <a:pt x="1072" y="5482"/>
                  </a:lnTo>
                  <a:cubicBezTo>
                    <a:pt x="631" y="5482"/>
                    <a:pt x="600" y="4789"/>
                    <a:pt x="1072" y="4789"/>
                  </a:cubicBezTo>
                  <a:close/>
                  <a:moveTo>
                    <a:pt x="3782" y="4758"/>
                  </a:moveTo>
                  <a:cubicBezTo>
                    <a:pt x="4223" y="4789"/>
                    <a:pt x="4223" y="5482"/>
                    <a:pt x="3782" y="5482"/>
                  </a:cubicBezTo>
                  <a:lnTo>
                    <a:pt x="3120" y="5482"/>
                  </a:lnTo>
                  <a:cubicBezTo>
                    <a:pt x="2899" y="5482"/>
                    <a:pt x="2742" y="5325"/>
                    <a:pt x="2742" y="5104"/>
                  </a:cubicBezTo>
                  <a:cubicBezTo>
                    <a:pt x="2742" y="4915"/>
                    <a:pt x="2899" y="4758"/>
                    <a:pt x="3120" y="4758"/>
                  </a:cubicBezTo>
                  <a:close/>
                  <a:moveTo>
                    <a:pt x="5829" y="4789"/>
                  </a:moveTo>
                  <a:cubicBezTo>
                    <a:pt x="6270" y="4789"/>
                    <a:pt x="6302" y="5482"/>
                    <a:pt x="5829" y="5482"/>
                  </a:cubicBezTo>
                  <a:lnTo>
                    <a:pt x="5168" y="5482"/>
                  </a:lnTo>
                  <a:cubicBezTo>
                    <a:pt x="4727" y="5482"/>
                    <a:pt x="4695" y="4789"/>
                    <a:pt x="5168" y="4789"/>
                  </a:cubicBezTo>
                  <a:close/>
                  <a:moveTo>
                    <a:pt x="1762" y="6174"/>
                  </a:moveTo>
                  <a:cubicBezTo>
                    <a:pt x="2175" y="6174"/>
                    <a:pt x="2165" y="6837"/>
                    <a:pt x="1734" y="6837"/>
                  </a:cubicBezTo>
                  <a:lnTo>
                    <a:pt x="1072" y="6837"/>
                  </a:lnTo>
                  <a:cubicBezTo>
                    <a:pt x="631" y="6837"/>
                    <a:pt x="600" y="6175"/>
                    <a:pt x="1072" y="6175"/>
                  </a:cubicBezTo>
                  <a:lnTo>
                    <a:pt x="1734" y="6175"/>
                  </a:lnTo>
                  <a:cubicBezTo>
                    <a:pt x="1744" y="6175"/>
                    <a:pt x="1753" y="6174"/>
                    <a:pt x="1762" y="6174"/>
                  </a:cubicBezTo>
                  <a:close/>
                  <a:moveTo>
                    <a:pt x="3782" y="6144"/>
                  </a:moveTo>
                  <a:cubicBezTo>
                    <a:pt x="4223" y="6144"/>
                    <a:pt x="4223" y="6837"/>
                    <a:pt x="3782" y="6837"/>
                  </a:cubicBezTo>
                  <a:lnTo>
                    <a:pt x="3120" y="6837"/>
                  </a:lnTo>
                  <a:cubicBezTo>
                    <a:pt x="2899" y="6837"/>
                    <a:pt x="2742" y="6679"/>
                    <a:pt x="2742" y="6490"/>
                  </a:cubicBezTo>
                  <a:cubicBezTo>
                    <a:pt x="2742" y="6301"/>
                    <a:pt x="2899" y="6144"/>
                    <a:pt x="3120" y="6144"/>
                  </a:cubicBezTo>
                  <a:close/>
                  <a:moveTo>
                    <a:pt x="5858" y="6174"/>
                  </a:moveTo>
                  <a:cubicBezTo>
                    <a:pt x="6272" y="6174"/>
                    <a:pt x="6291" y="6837"/>
                    <a:pt x="5829" y="6837"/>
                  </a:cubicBezTo>
                  <a:lnTo>
                    <a:pt x="5168" y="6837"/>
                  </a:lnTo>
                  <a:cubicBezTo>
                    <a:pt x="4727" y="6837"/>
                    <a:pt x="4695" y="6175"/>
                    <a:pt x="5168" y="6175"/>
                  </a:cubicBezTo>
                  <a:lnTo>
                    <a:pt x="5829" y="6175"/>
                  </a:lnTo>
                  <a:cubicBezTo>
                    <a:pt x="5839" y="6175"/>
                    <a:pt x="5849" y="6174"/>
                    <a:pt x="5858" y="6174"/>
                  </a:cubicBezTo>
                  <a:close/>
                  <a:moveTo>
                    <a:pt x="1" y="0"/>
                  </a:moveTo>
                  <a:lnTo>
                    <a:pt x="1" y="9578"/>
                  </a:lnTo>
                  <a:lnTo>
                    <a:pt x="663" y="9578"/>
                  </a:lnTo>
                  <a:lnTo>
                    <a:pt x="663" y="7876"/>
                  </a:lnTo>
                  <a:cubicBezTo>
                    <a:pt x="663" y="7687"/>
                    <a:pt x="820" y="7530"/>
                    <a:pt x="1009" y="7530"/>
                  </a:cubicBezTo>
                  <a:lnTo>
                    <a:pt x="5829" y="7530"/>
                  </a:lnTo>
                  <a:cubicBezTo>
                    <a:pt x="6018" y="7530"/>
                    <a:pt x="6176" y="7687"/>
                    <a:pt x="6176" y="7876"/>
                  </a:cubicBezTo>
                  <a:lnTo>
                    <a:pt x="6176" y="9578"/>
                  </a:lnTo>
                  <a:lnTo>
                    <a:pt x="6522" y="9578"/>
                  </a:lnTo>
                  <a:cubicBezTo>
                    <a:pt x="7090" y="9578"/>
                    <a:pt x="7562" y="9105"/>
                    <a:pt x="7562" y="8538"/>
                  </a:cubicBezTo>
                  <a:lnTo>
                    <a:pt x="7562" y="1008"/>
                  </a:lnTo>
                  <a:cubicBezTo>
                    <a:pt x="7531" y="473"/>
                    <a:pt x="7090" y="0"/>
                    <a:pt x="64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3" name="Google Shape;8873;p64"/>
          <p:cNvGrpSpPr/>
          <p:nvPr/>
        </p:nvGrpSpPr>
        <p:grpSpPr>
          <a:xfrm>
            <a:off x="4631558" y="1689798"/>
            <a:ext cx="420775" cy="418507"/>
            <a:chOff x="-4118225" y="3253275"/>
            <a:chExt cx="292225" cy="290650"/>
          </a:xfrm>
        </p:grpSpPr>
        <p:sp>
          <p:nvSpPr>
            <p:cNvPr id="8874" name="Google Shape;8874;p64"/>
            <p:cNvSpPr/>
            <p:nvPr/>
          </p:nvSpPr>
          <p:spPr>
            <a:xfrm>
              <a:off x="-4118225" y="3287125"/>
              <a:ext cx="256725" cy="256800"/>
            </a:xfrm>
            <a:custGeom>
              <a:avLst/>
              <a:gdLst/>
              <a:ahLst/>
              <a:cxnLst/>
              <a:rect l="l" t="t" r="r" b="b"/>
              <a:pathLst>
                <a:path w="10269" h="10272" extrusionOk="0">
                  <a:moveTo>
                    <a:pt x="5104" y="1"/>
                  </a:moveTo>
                  <a:cubicBezTo>
                    <a:pt x="2268" y="1"/>
                    <a:pt x="0" y="2301"/>
                    <a:pt x="0" y="5136"/>
                  </a:cubicBezTo>
                  <a:cubicBezTo>
                    <a:pt x="0" y="7972"/>
                    <a:pt x="2268" y="10271"/>
                    <a:pt x="5104" y="10271"/>
                  </a:cubicBezTo>
                  <a:cubicBezTo>
                    <a:pt x="7939" y="10271"/>
                    <a:pt x="10239" y="8003"/>
                    <a:pt x="10239" y="5168"/>
                  </a:cubicBezTo>
                  <a:cubicBezTo>
                    <a:pt x="10268" y="4993"/>
                    <a:pt x="10108" y="4818"/>
                    <a:pt x="9910" y="4818"/>
                  </a:cubicBezTo>
                  <a:cubicBezTo>
                    <a:pt x="9894" y="4818"/>
                    <a:pt x="9877" y="4819"/>
                    <a:pt x="9861" y="4821"/>
                  </a:cubicBezTo>
                  <a:lnTo>
                    <a:pt x="5797" y="4821"/>
                  </a:lnTo>
                  <a:cubicBezTo>
                    <a:pt x="5639" y="4821"/>
                    <a:pt x="5450" y="4695"/>
                    <a:pt x="5450" y="4506"/>
                  </a:cubicBezTo>
                  <a:lnTo>
                    <a:pt x="5450" y="347"/>
                  </a:lnTo>
                  <a:cubicBezTo>
                    <a:pt x="5450" y="158"/>
                    <a:pt x="5324" y="1"/>
                    <a:pt x="5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64"/>
            <p:cNvSpPr/>
            <p:nvPr/>
          </p:nvSpPr>
          <p:spPr>
            <a:xfrm>
              <a:off x="-3963850" y="32532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35"/>
                  </a:lnTo>
                  <a:cubicBezTo>
                    <a:pt x="0" y="5356"/>
                    <a:pt x="158" y="5514"/>
                    <a:pt x="347" y="5514"/>
                  </a:cubicBezTo>
                  <a:lnTo>
                    <a:pt x="5167" y="5514"/>
                  </a:lnTo>
                  <a:cubicBezTo>
                    <a:pt x="5356" y="5514"/>
                    <a:pt x="5513" y="5356"/>
                    <a:pt x="5513" y="5135"/>
                  </a:cubicBezTo>
                  <a:cubicBezTo>
                    <a:pt x="5513" y="2269"/>
                    <a:pt x="318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6" name="Google Shape;8876;p64"/>
          <p:cNvGrpSpPr/>
          <p:nvPr/>
        </p:nvGrpSpPr>
        <p:grpSpPr>
          <a:xfrm>
            <a:off x="4682008" y="2204922"/>
            <a:ext cx="319874" cy="420199"/>
            <a:chOff x="-4082800" y="3612425"/>
            <a:chExt cx="222150" cy="291825"/>
          </a:xfrm>
        </p:grpSpPr>
        <p:sp>
          <p:nvSpPr>
            <p:cNvPr id="8877" name="Google Shape;8877;p64"/>
            <p:cNvSpPr/>
            <p:nvPr/>
          </p:nvSpPr>
          <p:spPr>
            <a:xfrm>
              <a:off x="-4027650" y="3663625"/>
              <a:ext cx="112650" cy="119725"/>
            </a:xfrm>
            <a:custGeom>
              <a:avLst/>
              <a:gdLst/>
              <a:ahLst/>
              <a:cxnLst/>
              <a:rect l="l" t="t" r="r" b="b"/>
              <a:pathLst>
                <a:path w="4506" h="4789" extrusionOk="0">
                  <a:moveTo>
                    <a:pt x="2237" y="1355"/>
                  </a:moveTo>
                  <a:cubicBezTo>
                    <a:pt x="2773" y="1355"/>
                    <a:pt x="3245" y="1827"/>
                    <a:pt x="3245" y="2395"/>
                  </a:cubicBezTo>
                  <a:cubicBezTo>
                    <a:pt x="3308" y="2930"/>
                    <a:pt x="2836" y="3434"/>
                    <a:pt x="2237" y="3434"/>
                  </a:cubicBezTo>
                  <a:cubicBezTo>
                    <a:pt x="1670" y="3434"/>
                    <a:pt x="1197" y="2962"/>
                    <a:pt x="1197" y="2395"/>
                  </a:cubicBezTo>
                  <a:cubicBezTo>
                    <a:pt x="1197" y="1859"/>
                    <a:pt x="1670" y="1355"/>
                    <a:pt x="2237" y="1355"/>
                  </a:cubicBezTo>
                  <a:close/>
                  <a:moveTo>
                    <a:pt x="1922" y="0"/>
                  </a:moveTo>
                  <a:lnTo>
                    <a:pt x="1922" y="473"/>
                  </a:lnTo>
                  <a:cubicBezTo>
                    <a:pt x="1922" y="630"/>
                    <a:pt x="1827" y="725"/>
                    <a:pt x="1670" y="788"/>
                  </a:cubicBezTo>
                  <a:cubicBezTo>
                    <a:pt x="1481" y="851"/>
                    <a:pt x="1292" y="945"/>
                    <a:pt x="1134" y="1103"/>
                  </a:cubicBezTo>
                  <a:cubicBezTo>
                    <a:pt x="1055" y="1143"/>
                    <a:pt x="962" y="1183"/>
                    <a:pt x="873" y="1183"/>
                  </a:cubicBezTo>
                  <a:cubicBezTo>
                    <a:pt x="822" y="1183"/>
                    <a:pt x="771" y="1169"/>
                    <a:pt x="725" y="1134"/>
                  </a:cubicBezTo>
                  <a:lnTo>
                    <a:pt x="347" y="914"/>
                  </a:lnTo>
                  <a:lnTo>
                    <a:pt x="0" y="1481"/>
                  </a:lnTo>
                  <a:lnTo>
                    <a:pt x="378" y="1733"/>
                  </a:lnTo>
                  <a:cubicBezTo>
                    <a:pt x="504" y="1796"/>
                    <a:pt x="599" y="1922"/>
                    <a:pt x="536" y="2079"/>
                  </a:cubicBezTo>
                  <a:cubicBezTo>
                    <a:pt x="504" y="2332"/>
                    <a:pt x="504" y="2489"/>
                    <a:pt x="536" y="2710"/>
                  </a:cubicBezTo>
                  <a:cubicBezTo>
                    <a:pt x="599" y="2867"/>
                    <a:pt x="504" y="2993"/>
                    <a:pt x="378" y="3056"/>
                  </a:cubicBezTo>
                  <a:lnTo>
                    <a:pt x="0" y="3308"/>
                  </a:lnTo>
                  <a:lnTo>
                    <a:pt x="347" y="3907"/>
                  </a:lnTo>
                  <a:lnTo>
                    <a:pt x="725" y="3655"/>
                  </a:lnTo>
                  <a:cubicBezTo>
                    <a:pt x="773" y="3631"/>
                    <a:pt x="826" y="3620"/>
                    <a:pt x="879" y="3620"/>
                  </a:cubicBezTo>
                  <a:cubicBezTo>
                    <a:pt x="967" y="3620"/>
                    <a:pt x="1056" y="3647"/>
                    <a:pt x="1134" y="3686"/>
                  </a:cubicBezTo>
                  <a:cubicBezTo>
                    <a:pt x="1292" y="3812"/>
                    <a:pt x="1481" y="3938"/>
                    <a:pt x="1670" y="4001"/>
                  </a:cubicBezTo>
                  <a:cubicBezTo>
                    <a:pt x="1796" y="4064"/>
                    <a:pt x="1922" y="4222"/>
                    <a:pt x="1922" y="4316"/>
                  </a:cubicBezTo>
                  <a:lnTo>
                    <a:pt x="1922" y="4789"/>
                  </a:lnTo>
                  <a:lnTo>
                    <a:pt x="2584" y="4789"/>
                  </a:lnTo>
                  <a:lnTo>
                    <a:pt x="2584" y="4316"/>
                  </a:lnTo>
                  <a:cubicBezTo>
                    <a:pt x="2584" y="4159"/>
                    <a:pt x="2678" y="4064"/>
                    <a:pt x="2836" y="4001"/>
                  </a:cubicBezTo>
                  <a:cubicBezTo>
                    <a:pt x="3025" y="3938"/>
                    <a:pt x="3182" y="3844"/>
                    <a:pt x="3371" y="3686"/>
                  </a:cubicBezTo>
                  <a:cubicBezTo>
                    <a:pt x="3449" y="3647"/>
                    <a:pt x="3539" y="3620"/>
                    <a:pt x="3626" y="3620"/>
                  </a:cubicBezTo>
                  <a:cubicBezTo>
                    <a:pt x="3680" y="3620"/>
                    <a:pt x="3733" y="3631"/>
                    <a:pt x="3781" y="3655"/>
                  </a:cubicBezTo>
                  <a:lnTo>
                    <a:pt x="4159" y="3907"/>
                  </a:lnTo>
                  <a:lnTo>
                    <a:pt x="4505" y="3308"/>
                  </a:lnTo>
                  <a:lnTo>
                    <a:pt x="4127" y="3056"/>
                  </a:lnTo>
                  <a:cubicBezTo>
                    <a:pt x="4001" y="2993"/>
                    <a:pt x="3938" y="2867"/>
                    <a:pt x="3970" y="2710"/>
                  </a:cubicBezTo>
                  <a:cubicBezTo>
                    <a:pt x="4001" y="2489"/>
                    <a:pt x="4001" y="2332"/>
                    <a:pt x="3970" y="2079"/>
                  </a:cubicBezTo>
                  <a:cubicBezTo>
                    <a:pt x="3938" y="1922"/>
                    <a:pt x="4001" y="1796"/>
                    <a:pt x="4127" y="1733"/>
                  </a:cubicBezTo>
                  <a:lnTo>
                    <a:pt x="4505" y="1481"/>
                  </a:lnTo>
                  <a:lnTo>
                    <a:pt x="4159" y="914"/>
                  </a:lnTo>
                  <a:lnTo>
                    <a:pt x="3781" y="1134"/>
                  </a:lnTo>
                  <a:cubicBezTo>
                    <a:pt x="3734" y="1169"/>
                    <a:pt x="3684" y="1183"/>
                    <a:pt x="3632" y="1183"/>
                  </a:cubicBezTo>
                  <a:cubicBezTo>
                    <a:pt x="3543" y="1183"/>
                    <a:pt x="3451" y="1143"/>
                    <a:pt x="3371" y="1103"/>
                  </a:cubicBezTo>
                  <a:cubicBezTo>
                    <a:pt x="3214" y="977"/>
                    <a:pt x="3025" y="851"/>
                    <a:pt x="2836" y="788"/>
                  </a:cubicBezTo>
                  <a:cubicBezTo>
                    <a:pt x="2710" y="725"/>
                    <a:pt x="2584" y="567"/>
                    <a:pt x="2584" y="473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64"/>
            <p:cNvSpPr/>
            <p:nvPr/>
          </p:nvSpPr>
          <p:spPr>
            <a:xfrm>
              <a:off x="-4082800" y="3612425"/>
              <a:ext cx="222150" cy="291825"/>
            </a:xfrm>
            <a:custGeom>
              <a:avLst/>
              <a:gdLst/>
              <a:ahLst/>
              <a:cxnLst/>
              <a:rect l="l" t="t" r="r" b="b"/>
              <a:pathLst>
                <a:path w="8886" h="11673" extrusionOk="0">
                  <a:moveTo>
                    <a:pt x="5168" y="1324"/>
                  </a:moveTo>
                  <a:cubicBezTo>
                    <a:pt x="5357" y="1324"/>
                    <a:pt x="5514" y="1481"/>
                    <a:pt x="5514" y="1702"/>
                  </a:cubicBezTo>
                  <a:lnTo>
                    <a:pt x="5514" y="2269"/>
                  </a:lnTo>
                  <a:cubicBezTo>
                    <a:pt x="5609" y="2332"/>
                    <a:pt x="5735" y="2395"/>
                    <a:pt x="5829" y="2489"/>
                  </a:cubicBezTo>
                  <a:lnTo>
                    <a:pt x="6333" y="2206"/>
                  </a:lnTo>
                  <a:cubicBezTo>
                    <a:pt x="6396" y="2174"/>
                    <a:pt x="6491" y="2174"/>
                    <a:pt x="6617" y="2174"/>
                  </a:cubicBezTo>
                  <a:cubicBezTo>
                    <a:pt x="6680" y="2206"/>
                    <a:pt x="6774" y="2237"/>
                    <a:pt x="6806" y="2300"/>
                  </a:cubicBezTo>
                  <a:lnTo>
                    <a:pt x="7467" y="3497"/>
                  </a:lnTo>
                  <a:cubicBezTo>
                    <a:pt x="7562" y="3655"/>
                    <a:pt x="7530" y="3844"/>
                    <a:pt x="7341" y="3970"/>
                  </a:cubicBezTo>
                  <a:lnTo>
                    <a:pt x="6837" y="4254"/>
                  </a:lnTo>
                  <a:cubicBezTo>
                    <a:pt x="6869" y="4380"/>
                    <a:pt x="6869" y="4474"/>
                    <a:pt x="6837" y="4632"/>
                  </a:cubicBezTo>
                  <a:lnTo>
                    <a:pt x="7341" y="4915"/>
                  </a:lnTo>
                  <a:cubicBezTo>
                    <a:pt x="7499" y="4978"/>
                    <a:pt x="7593" y="5230"/>
                    <a:pt x="7467" y="5388"/>
                  </a:cubicBezTo>
                  <a:lnTo>
                    <a:pt x="6806" y="6553"/>
                  </a:lnTo>
                  <a:cubicBezTo>
                    <a:pt x="6774" y="6648"/>
                    <a:pt x="6680" y="6679"/>
                    <a:pt x="6617" y="6711"/>
                  </a:cubicBezTo>
                  <a:cubicBezTo>
                    <a:pt x="6588" y="6730"/>
                    <a:pt x="6555" y="6738"/>
                    <a:pt x="6523" y="6738"/>
                  </a:cubicBezTo>
                  <a:cubicBezTo>
                    <a:pt x="6450" y="6738"/>
                    <a:pt x="6377" y="6701"/>
                    <a:pt x="6333" y="6679"/>
                  </a:cubicBezTo>
                  <a:lnTo>
                    <a:pt x="5829" y="6396"/>
                  </a:lnTo>
                  <a:cubicBezTo>
                    <a:pt x="5703" y="6490"/>
                    <a:pt x="5609" y="6522"/>
                    <a:pt x="5514" y="6616"/>
                  </a:cubicBezTo>
                  <a:lnTo>
                    <a:pt x="5514" y="7183"/>
                  </a:lnTo>
                  <a:cubicBezTo>
                    <a:pt x="5514" y="7404"/>
                    <a:pt x="5357" y="7562"/>
                    <a:pt x="5168" y="7562"/>
                  </a:cubicBezTo>
                  <a:lnTo>
                    <a:pt x="3781" y="7562"/>
                  </a:lnTo>
                  <a:cubicBezTo>
                    <a:pt x="3592" y="7562"/>
                    <a:pt x="3435" y="7404"/>
                    <a:pt x="3435" y="7183"/>
                  </a:cubicBezTo>
                  <a:lnTo>
                    <a:pt x="3435" y="6616"/>
                  </a:lnTo>
                  <a:cubicBezTo>
                    <a:pt x="3309" y="6553"/>
                    <a:pt x="3183" y="6490"/>
                    <a:pt x="3120" y="6396"/>
                  </a:cubicBezTo>
                  <a:lnTo>
                    <a:pt x="2584" y="6679"/>
                  </a:lnTo>
                  <a:cubicBezTo>
                    <a:pt x="2521" y="6711"/>
                    <a:pt x="2427" y="6711"/>
                    <a:pt x="2332" y="6711"/>
                  </a:cubicBezTo>
                  <a:cubicBezTo>
                    <a:pt x="2238" y="6679"/>
                    <a:pt x="2175" y="6648"/>
                    <a:pt x="2112" y="6553"/>
                  </a:cubicBezTo>
                  <a:lnTo>
                    <a:pt x="1450" y="5388"/>
                  </a:lnTo>
                  <a:cubicBezTo>
                    <a:pt x="1387" y="5230"/>
                    <a:pt x="1419" y="5041"/>
                    <a:pt x="1576" y="4915"/>
                  </a:cubicBezTo>
                  <a:lnTo>
                    <a:pt x="2080" y="4632"/>
                  </a:lnTo>
                  <a:lnTo>
                    <a:pt x="2080" y="4443"/>
                  </a:lnTo>
                  <a:lnTo>
                    <a:pt x="2080" y="4254"/>
                  </a:lnTo>
                  <a:lnTo>
                    <a:pt x="1576" y="3970"/>
                  </a:lnTo>
                  <a:cubicBezTo>
                    <a:pt x="1419" y="3907"/>
                    <a:pt x="1324" y="3655"/>
                    <a:pt x="1450" y="3497"/>
                  </a:cubicBezTo>
                  <a:lnTo>
                    <a:pt x="2112" y="2332"/>
                  </a:lnTo>
                  <a:cubicBezTo>
                    <a:pt x="2175" y="2237"/>
                    <a:pt x="2238" y="2206"/>
                    <a:pt x="2332" y="2174"/>
                  </a:cubicBezTo>
                  <a:cubicBezTo>
                    <a:pt x="2352" y="2155"/>
                    <a:pt x="2377" y="2147"/>
                    <a:pt x="2405" y="2147"/>
                  </a:cubicBezTo>
                  <a:cubicBezTo>
                    <a:pt x="2467" y="2147"/>
                    <a:pt x="2541" y="2184"/>
                    <a:pt x="2584" y="2206"/>
                  </a:cubicBezTo>
                  <a:lnTo>
                    <a:pt x="3120" y="2489"/>
                  </a:lnTo>
                  <a:cubicBezTo>
                    <a:pt x="3214" y="2395"/>
                    <a:pt x="3309" y="2363"/>
                    <a:pt x="3435" y="2269"/>
                  </a:cubicBezTo>
                  <a:lnTo>
                    <a:pt x="3435" y="1702"/>
                  </a:lnTo>
                  <a:cubicBezTo>
                    <a:pt x="3435" y="1481"/>
                    <a:pt x="3592" y="1324"/>
                    <a:pt x="3781" y="1324"/>
                  </a:cubicBezTo>
                  <a:close/>
                  <a:moveTo>
                    <a:pt x="4443" y="0"/>
                  </a:moveTo>
                  <a:cubicBezTo>
                    <a:pt x="1986" y="0"/>
                    <a:pt x="1" y="2017"/>
                    <a:pt x="1" y="4443"/>
                  </a:cubicBezTo>
                  <a:cubicBezTo>
                    <a:pt x="1" y="5419"/>
                    <a:pt x="316" y="6333"/>
                    <a:pt x="851" y="7120"/>
                  </a:cubicBezTo>
                  <a:lnTo>
                    <a:pt x="4159" y="11531"/>
                  </a:lnTo>
                  <a:cubicBezTo>
                    <a:pt x="4222" y="11626"/>
                    <a:pt x="4325" y="11673"/>
                    <a:pt x="4431" y="11673"/>
                  </a:cubicBezTo>
                  <a:cubicBezTo>
                    <a:pt x="4538" y="11673"/>
                    <a:pt x="4648" y="11626"/>
                    <a:pt x="4727" y="11531"/>
                  </a:cubicBezTo>
                  <a:lnTo>
                    <a:pt x="8066" y="6994"/>
                  </a:lnTo>
                  <a:cubicBezTo>
                    <a:pt x="8602" y="6270"/>
                    <a:pt x="8885" y="5356"/>
                    <a:pt x="8885" y="4443"/>
                  </a:cubicBezTo>
                  <a:cubicBezTo>
                    <a:pt x="8885" y="2017"/>
                    <a:pt x="69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64"/>
            <p:cNvSpPr/>
            <p:nvPr/>
          </p:nvSpPr>
          <p:spPr>
            <a:xfrm>
              <a:off x="-3980400" y="37148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4" y="537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0" name="Google Shape;8880;p64"/>
          <p:cNvGrpSpPr/>
          <p:nvPr/>
        </p:nvGrpSpPr>
        <p:grpSpPr>
          <a:xfrm>
            <a:off x="4643456" y="2769876"/>
            <a:ext cx="420775" cy="393561"/>
            <a:chOff x="-4118225" y="3990475"/>
            <a:chExt cx="292225" cy="273325"/>
          </a:xfrm>
        </p:grpSpPr>
        <p:sp>
          <p:nvSpPr>
            <p:cNvPr id="8881" name="Google Shape;8881;p64"/>
            <p:cNvSpPr/>
            <p:nvPr/>
          </p:nvSpPr>
          <p:spPr>
            <a:xfrm>
              <a:off x="-3963850" y="40401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64"/>
            <p:cNvSpPr/>
            <p:nvPr/>
          </p:nvSpPr>
          <p:spPr>
            <a:xfrm>
              <a:off x="-4015050" y="3990475"/>
              <a:ext cx="153600" cy="153625"/>
            </a:xfrm>
            <a:custGeom>
              <a:avLst/>
              <a:gdLst/>
              <a:ahLst/>
              <a:cxnLst/>
              <a:rect l="l" t="t" r="r" b="b"/>
              <a:pathLst>
                <a:path w="6144" h="6145" extrusionOk="0">
                  <a:moveTo>
                    <a:pt x="3056" y="1324"/>
                  </a:moveTo>
                  <a:cubicBezTo>
                    <a:pt x="4001" y="1324"/>
                    <a:pt x="4757" y="2080"/>
                    <a:pt x="4757" y="3025"/>
                  </a:cubicBezTo>
                  <a:cubicBezTo>
                    <a:pt x="4757" y="3970"/>
                    <a:pt x="4033" y="4726"/>
                    <a:pt x="3056" y="4726"/>
                  </a:cubicBezTo>
                  <a:cubicBezTo>
                    <a:pt x="2111" y="4726"/>
                    <a:pt x="1386" y="3970"/>
                    <a:pt x="1386" y="3025"/>
                  </a:cubicBezTo>
                  <a:cubicBezTo>
                    <a:pt x="1386" y="2080"/>
                    <a:pt x="2111" y="1324"/>
                    <a:pt x="3056" y="132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55"/>
                    <a:pt x="0" y="3057"/>
                  </a:cubicBezTo>
                  <a:cubicBezTo>
                    <a:pt x="0" y="4758"/>
                    <a:pt x="1323" y="6144"/>
                    <a:pt x="3056" y="6144"/>
                  </a:cubicBezTo>
                  <a:cubicBezTo>
                    <a:pt x="4757" y="6144"/>
                    <a:pt x="6144" y="4758"/>
                    <a:pt x="6144" y="3057"/>
                  </a:cubicBezTo>
                  <a:cubicBezTo>
                    <a:pt x="6144" y="1355"/>
                    <a:pt x="4757" y="1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64"/>
            <p:cNvSpPr/>
            <p:nvPr/>
          </p:nvSpPr>
          <p:spPr>
            <a:xfrm>
              <a:off x="-4118225" y="4144075"/>
              <a:ext cx="33875" cy="119725"/>
            </a:xfrm>
            <a:custGeom>
              <a:avLst/>
              <a:gdLst/>
              <a:ahLst/>
              <a:cxnLst/>
              <a:rect l="l" t="t" r="r" b="b"/>
              <a:pathLst>
                <a:path w="1355" h="478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1008" y="4789"/>
                  </a:lnTo>
                  <a:cubicBezTo>
                    <a:pt x="1134" y="4789"/>
                    <a:pt x="1260" y="4757"/>
                    <a:pt x="1355" y="4726"/>
                  </a:cubicBezTo>
                  <a:lnTo>
                    <a:pt x="1355" y="63"/>
                  </a:lnTo>
                  <a:cubicBezTo>
                    <a:pt x="1260" y="32"/>
                    <a:pt x="1134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64"/>
            <p:cNvSpPr/>
            <p:nvPr/>
          </p:nvSpPr>
          <p:spPr>
            <a:xfrm>
              <a:off x="-4067050" y="4143750"/>
              <a:ext cx="241050" cy="120050"/>
            </a:xfrm>
            <a:custGeom>
              <a:avLst/>
              <a:gdLst/>
              <a:ahLst/>
              <a:cxnLst/>
              <a:rect l="l" t="t" r="r" b="b"/>
              <a:pathLst>
                <a:path w="9642" h="4802" extrusionOk="0">
                  <a:moveTo>
                    <a:pt x="1750" y="1"/>
                  </a:moveTo>
                  <a:cubicBezTo>
                    <a:pt x="1124" y="1"/>
                    <a:pt x="537" y="197"/>
                    <a:pt x="1" y="549"/>
                  </a:cubicBezTo>
                  <a:lnTo>
                    <a:pt x="1" y="4550"/>
                  </a:lnTo>
                  <a:cubicBezTo>
                    <a:pt x="410" y="4707"/>
                    <a:pt x="883" y="4802"/>
                    <a:pt x="1356" y="4802"/>
                  </a:cubicBezTo>
                  <a:lnTo>
                    <a:pt x="5294" y="4802"/>
                  </a:lnTo>
                  <a:cubicBezTo>
                    <a:pt x="5735" y="4802"/>
                    <a:pt x="6144" y="4644"/>
                    <a:pt x="6459" y="4392"/>
                  </a:cubicBezTo>
                  <a:cubicBezTo>
                    <a:pt x="6459" y="4392"/>
                    <a:pt x="8507" y="2502"/>
                    <a:pt x="9169" y="1872"/>
                  </a:cubicBezTo>
                  <a:cubicBezTo>
                    <a:pt x="9169" y="1872"/>
                    <a:pt x="9547" y="1399"/>
                    <a:pt x="9547" y="1021"/>
                  </a:cubicBezTo>
                  <a:cubicBezTo>
                    <a:pt x="9641" y="454"/>
                    <a:pt x="9169" y="13"/>
                    <a:pt x="8602" y="13"/>
                  </a:cubicBezTo>
                  <a:cubicBezTo>
                    <a:pt x="8413" y="13"/>
                    <a:pt x="7751" y="202"/>
                    <a:pt x="6711" y="1777"/>
                  </a:cubicBezTo>
                  <a:cubicBezTo>
                    <a:pt x="6333" y="2376"/>
                    <a:pt x="5766" y="2754"/>
                    <a:pt x="5199" y="2754"/>
                  </a:cubicBezTo>
                  <a:lnTo>
                    <a:pt x="2710" y="2754"/>
                  </a:lnTo>
                  <a:cubicBezTo>
                    <a:pt x="2584" y="2754"/>
                    <a:pt x="2458" y="2849"/>
                    <a:pt x="2395" y="2975"/>
                  </a:cubicBezTo>
                  <a:cubicBezTo>
                    <a:pt x="2333" y="3099"/>
                    <a:pt x="2223" y="3152"/>
                    <a:pt x="2110" y="3152"/>
                  </a:cubicBezTo>
                  <a:cubicBezTo>
                    <a:pt x="1880" y="3152"/>
                    <a:pt x="1638" y="2934"/>
                    <a:pt x="1765" y="2660"/>
                  </a:cubicBezTo>
                  <a:cubicBezTo>
                    <a:pt x="1923" y="2344"/>
                    <a:pt x="2238" y="2092"/>
                    <a:pt x="2616" y="2092"/>
                  </a:cubicBezTo>
                  <a:lnTo>
                    <a:pt x="5231" y="2092"/>
                  </a:lnTo>
                  <a:cubicBezTo>
                    <a:pt x="6081" y="2061"/>
                    <a:pt x="6081" y="706"/>
                    <a:pt x="5136" y="706"/>
                  </a:cubicBezTo>
                  <a:lnTo>
                    <a:pt x="3844" y="706"/>
                  </a:lnTo>
                  <a:cubicBezTo>
                    <a:pt x="3116" y="220"/>
                    <a:pt x="2412" y="1"/>
                    <a:pt x="1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5" name="Google Shape;8885;p64"/>
          <p:cNvGrpSpPr/>
          <p:nvPr/>
        </p:nvGrpSpPr>
        <p:grpSpPr>
          <a:xfrm>
            <a:off x="7354110" y="1688087"/>
            <a:ext cx="394713" cy="421927"/>
            <a:chOff x="-2312225" y="3238300"/>
            <a:chExt cx="274125" cy="293025"/>
          </a:xfrm>
        </p:grpSpPr>
        <p:sp>
          <p:nvSpPr>
            <p:cNvPr id="8886" name="Google Shape;8886;p64"/>
            <p:cNvSpPr/>
            <p:nvPr/>
          </p:nvSpPr>
          <p:spPr>
            <a:xfrm>
              <a:off x="-2241325" y="3289500"/>
              <a:ext cx="203225" cy="241825"/>
            </a:xfrm>
            <a:custGeom>
              <a:avLst/>
              <a:gdLst/>
              <a:ahLst/>
              <a:cxnLst/>
              <a:rect l="l" t="t" r="r" b="b"/>
              <a:pathLst>
                <a:path w="8129" h="9673" extrusionOk="0">
                  <a:moveTo>
                    <a:pt x="2458" y="0"/>
                  </a:moveTo>
                  <a:cubicBezTo>
                    <a:pt x="2174" y="0"/>
                    <a:pt x="1954" y="221"/>
                    <a:pt x="1954" y="504"/>
                  </a:cubicBezTo>
                  <a:lnTo>
                    <a:pt x="1954" y="2836"/>
                  </a:lnTo>
                  <a:lnTo>
                    <a:pt x="1954" y="5167"/>
                  </a:lnTo>
                  <a:lnTo>
                    <a:pt x="914" y="4128"/>
                  </a:lnTo>
                  <a:cubicBezTo>
                    <a:pt x="820" y="4033"/>
                    <a:pt x="693" y="3986"/>
                    <a:pt x="567" y="3986"/>
                  </a:cubicBezTo>
                  <a:cubicBezTo>
                    <a:pt x="441" y="3986"/>
                    <a:pt x="315" y="4033"/>
                    <a:pt x="221" y="4128"/>
                  </a:cubicBezTo>
                  <a:cubicBezTo>
                    <a:pt x="0" y="4317"/>
                    <a:pt x="0" y="4632"/>
                    <a:pt x="221" y="4852"/>
                  </a:cubicBezTo>
                  <a:lnTo>
                    <a:pt x="2678" y="7310"/>
                  </a:lnTo>
                  <a:lnTo>
                    <a:pt x="2678" y="8664"/>
                  </a:lnTo>
                  <a:cubicBezTo>
                    <a:pt x="2678" y="9200"/>
                    <a:pt x="3151" y="9672"/>
                    <a:pt x="3718" y="9672"/>
                  </a:cubicBezTo>
                  <a:lnTo>
                    <a:pt x="6459" y="9672"/>
                  </a:lnTo>
                  <a:cubicBezTo>
                    <a:pt x="7026" y="9672"/>
                    <a:pt x="7499" y="9200"/>
                    <a:pt x="7499" y="8664"/>
                  </a:cubicBezTo>
                  <a:lnTo>
                    <a:pt x="7499" y="8066"/>
                  </a:lnTo>
                  <a:cubicBezTo>
                    <a:pt x="7688" y="7656"/>
                    <a:pt x="7845" y="7278"/>
                    <a:pt x="7940" y="6837"/>
                  </a:cubicBezTo>
                  <a:cubicBezTo>
                    <a:pt x="8034" y="6396"/>
                    <a:pt x="8129" y="5986"/>
                    <a:pt x="8129" y="5514"/>
                  </a:cubicBezTo>
                  <a:lnTo>
                    <a:pt x="8129" y="3308"/>
                  </a:lnTo>
                  <a:cubicBezTo>
                    <a:pt x="8129" y="3025"/>
                    <a:pt x="7877" y="2773"/>
                    <a:pt x="7625" y="2773"/>
                  </a:cubicBezTo>
                  <a:cubicBezTo>
                    <a:pt x="7341" y="2773"/>
                    <a:pt x="7089" y="3025"/>
                    <a:pt x="7089" y="3308"/>
                  </a:cubicBezTo>
                  <a:lnTo>
                    <a:pt x="7089" y="3812"/>
                  </a:lnTo>
                  <a:cubicBezTo>
                    <a:pt x="7089" y="4002"/>
                    <a:pt x="6931" y="4159"/>
                    <a:pt x="6742" y="4159"/>
                  </a:cubicBezTo>
                  <a:cubicBezTo>
                    <a:pt x="6553" y="4159"/>
                    <a:pt x="6396" y="4002"/>
                    <a:pt x="6396" y="3812"/>
                  </a:cubicBezTo>
                  <a:lnTo>
                    <a:pt x="6396" y="2615"/>
                  </a:lnTo>
                  <a:cubicBezTo>
                    <a:pt x="6396" y="2363"/>
                    <a:pt x="6144" y="2111"/>
                    <a:pt x="5892" y="2111"/>
                  </a:cubicBezTo>
                  <a:cubicBezTo>
                    <a:pt x="5608" y="2111"/>
                    <a:pt x="5356" y="2363"/>
                    <a:pt x="5356" y="2615"/>
                  </a:cubicBezTo>
                  <a:cubicBezTo>
                    <a:pt x="5357" y="2615"/>
                    <a:pt x="5358" y="2615"/>
                    <a:pt x="5359" y="2615"/>
                  </a:cubicBezTo>
                  <a:cubicBezTo>
                    <a:pt x="5418" y="2615"/>
                    <a:pt x="5419" y="3769"/>
                    <a:pt x="5419" y="3781"/>
                  </a:cubicBezTo>
                  <a:lnTo>
                    <a:pt x="5419" y="3781"/>
                  </a:lnTo>
                  <a:cubicBezTo>
                    <a:pt x="5419" y="3970"/>
                    <a:pt x="5262" y="4128"/>
                    <a:pt x="5041" y="4128"/>
                  </a:cubicBezTo>
                  <a:cubicBezTo>
                    <a:pt x="4852" y="4128"/>
                    <a:pt x="4695" y="3970"/>
                    <a:pt x="4695" y="3781"/>
                  </a:cubicBezTo>
                  <a:lnTo>
                    <a:pt x="4695" y="2584"/>
                  </a:lnTo>
                  <a:cubicBezTo>
                    <a:pt x="4695" y="2332"/>
                    <a:pt x="4474" y="2080"/>
                    <a:pt x="4191" y="2080"/>
                  </a:cubicBezTo>
                  <a:cubicBezTo>
                    <a:pt x="3907" y="2080"/>
                    <a:pt x="3686" y="2332"/>
                    <a:pt x="3686" y="2584"/>
                  </a:cubicBezTo>
                  <a:lnTo>
                    <a:pt x="3686" y="3781"/>
                  </a:lnTo>
                  <a:cubicBezTo>
                    <a:pt x="3686" y="3970"/>
                    <a:pt x="3529" y="4128"/>
                    <a:pt x="3308" y="4128"/>
                  </a:cubicBezTo>
                  <a:cubicBezTo>
                    <a:pt x="3119" y="4128"/>
                    <a:pt x="2962" y="3970"/>
                    <a:pt x="2962" y="3781"/>
                  </a:cubicBezTo>
                  <a:lnTo>
                    <a:pt x="2962" y="504"/>
                  </a:lnTo>
                  <a:cubicBezTo>
                    <a:pt x="2962" y="221"/>
                    <a:pt x="2741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64"/>
            <p:cNvSpPr/>
            <p:nvPr/>
          </p:nvSpPr>
          <p:spPr>
            <a:xfrm>
              <a:off x="-2312225" y="3238300"/>
              <a:ext cx="241825" cy="241050"/>
            </a:xfrm>
            <a:custGeom>
              <a:avLst/>
              <a:gdLst/>
              <a:ahLst/>
              <a:cxnLst/>
              <a:rect l="l" t="t" r="r" b="b"/>
              <a:pathLst>
                <a:path w="9673" h="964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3"/>
                  </a:lnTo>
                  <a:cubicBezTo>
                    <a:pt x="1" y="1922"/>
                    <a:pt x="158" y="2080"/>
                    <a:pt x="379" y="2080"/>
                  </a:cubicBezTo>
                  <a:lnTo>
                    <a:pt x="726" y="2080"/>
                  </a:lnTo>
                  <a:lnTo>
                    <a:pt x="726" y="7562"/>
                  </a:lnTo>
                  <a:lnTo>
                    <a:pt x="379" y="7562"/>
                  </a:lnTo>
                  <a:cubicBezTo>
                    <a:pt x="158" y="7562"/>
                    <a:pt x="1" y="7719"/>
                    <a:pt x="1" y="7908"/>
                  </a:cubicBezTo>
                  <a:lnTo>
                    <a:pt x="1" y="9294"/>
                  </a:lnTo>
                  <a:cubicBezTo>
                    <a:pt x="1" y="9484"/>
                    <a:pt x="158" y="9641"/>
                    <a:pt x="379" y="9641"/>
                  </a:cubicBezTo>
                  <a:lnTo>
                    <a:pt x="1734" y="9641"/>
                  </a:lnTo>
                  <a:cubicBezTo>
                    <a:pt x="1954" y="9641"/>
                    <a:pt x="2112" y="9484"/>
                    <a:pt x="2112" y="9294"/>
                  </a:cubicBezTo>
                  <a:lnTo>
                    <a:pt x="2112" y="8916"/>
                  </a:lnTo>
                  <a:lnTo>
                    <a:pt x="4160" y="8916"/>
                  </a:lnTo>
                  <a:lnTo>
                    <a:pt x="3435" y="8223"/>
                  </a:lnTo>
                  <a:lnTo>
                    <a:pt x="2112" y="8223"/>
                  </a:lnTo>
                  <a:lnTo>
                    <a:pt x="2112" y="7877"/>
                  </a:lnTo>
                  <a:cubicBezTo>
                    <a:pt x="2112" y="7688"/>
                    <a:pt x="1954" y="7530"/>
                    <a:pt x="1734" y="7530"/>
                  </a:cubicBezTo>
                  <a:lnTo>
                    <a:pt x="1387" y="7530"/>
                  </a:lnTo>
                  <a:lnTo>
                    <a:pt x="1387" y="2080"/>
                  </a:lnTo>
                  <a:lnTo>
                    <a:pt x="1734" y="2080"/>
                  </a:lnTo>
                  <a:cubicBezTo>
                    <a:pt x="1954" y="2080"/>
                    <a:pt x="2112" y="1922"/>
                    <a:pt x="2112" y="1733"/>
                  </a:cubicBezTo>
                  <a:lnTo>
                    <a:pt x="2112" y="1387"/>
                  </a:lnTo>
                  <a:lnTo>
                    <a:pt x="7562" y="1387"/>
                  </a:lnTo>
                  <a:lnTo>
                    <a:pt x="7562" y="1733"/>
                  </a:lnTo>
                  <a:cubicBezTo>
                    <a:pt x="7562" y="1922"/>
                    <a:pt x="7720" y="2080"/>
                    <a:pt x="7940" y="2080"/>
                  </a:cubicBezTo>
                  <a:lnTo>
                    <a:pt x="8287" y="2080"/>
                  </a:lnTo>
                  <a:lnTo>
                    <a:pt x="8287" y="3592"/>
                  </a:lnTo>
                  <a:cubicBezTo>
                    <a:pt x="8444" y="3498"/>
                    <a:pt x="8602" y="3466"/>
                    <a:pt x="8791" y="3466"/>
                  </a:cubicBezTo>
                  <a:cubicBezTo>
                    <a:pt x="8885" y="3466"/>
                    <a:pt x="8917" y="3466"/>
                    <a:pt x="8948" y="3498"/>
                  </a:cubicBezTo>
                  <a:lnTo>
                    <a:pt x="8948" y="2080"/>
                  </a:lnTo>
                  <a:lnTo>
                    <a:pt x="9326" y="2080"/>
                  </a:lnTo>
                  <a:cubicBezTo>
                    <a:pt x="9515" y="2080"/>
                    <a:pt x="9673" y="1922"/>
                    <a:pt x="9673" y="1733"/>
                  </a:cubicBezTo>
                  <a:lnTo>
                    <a:pt x="9673" y="347"/>
                  </a:lnTo>
                  <a:cubicBezTo>
                    <a:pt x="9673" y="158"/>
                    <a:pt x="9515" y="1"/>
                    <a:pt x="9326" y="1"/>
                  </a:cubicBezTo>
                  <a:lnTo>
                    <a:pt x="7940" y="1"/>
                  </a:lnTo>
                  <a:cubicBezTo>
                    <a:pt x="7751" y="1"/>
                    <a:pt x="7562" y="158"/>
                    <a:pt x="7562" y="347"/>
                  </a:cubicBezTo>
                  <a:lnTo>
                    <a:pt x="7562" y="694"/>
                  </a:lnTo>
                  <a:lnTo>
                    <a:pt x="2112" y="694"/>
                  </a:lnTo>
                  <a:lnTo>
                    <a:pt x="2112" y="347"/>
                  </a:lnTo>
                  <a:cubicBezTo>
                    <a:pt x="2112" y="158"/>
                    <a:pt x="1954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8" name="Google Shape;8888;p64"/>
          <p:cNvGrpSpPr/>
          <p:nvPr/>
        </p:nvGrpSpPr>
        <p:grpSpPr>
          <a:xfrm>
            <a:off x="7341062" y="2153586"/>
            <a:ext cx="420811" cy="522864"/>
            <a:chOff x="-2310650" y="3525775"/>
            <a:chExt cx="292250" cy="363125"/>
          </a:xfrm>
        </p:grpSpPr>
        <p:sp>
          <p:nvSpPr>
            <p:cNvPr id="8889" name="Google Shape;8889;p64"/>
            <p:cNvSpPr/>
            <p:nvPr/>
          </p:nvSpPr>
          <p:spPr>
            <a:xfrm>
              <a:off x="-2053075" y="3648650"/>
              <a:ext cx="34675" cy="233950"/>
            </a:xfrm>
            <a:custGeom>
              <a:avLst/>
              <a:gdLst/>
              <a:ahLst/>
              <a:cxnLst/>
              <a:rect l="l" t="t" r="r" b="b"/>
              <a:pathLst>
                <a:path w="1387" h="9358" extrusionOk="0">
                  <a:moveTo>
                    <a:pt x="0" y="1"/>
                  </a:moveTo>
                  <a:lnTo>
                    <a:pt x="0" y="8286"/>
                  </a:lnTo>
                  <a:cubicBezTo>
                    <a:pt x="0" y="8664"/>
                    <a:pt x="158" y="9011"/>
                    <a:pt x="441" y="9263"/>
                  </a:cubicBezTo>
                  <a:cubicBezTo>
                    <a:pt x="504" y="9326"/>
                    <a:pt x="591" y="9358"/>
                    <a:pt x="677" y="9358"/>
                  </a:cubicBezTo>
                  <a:cubicBezTo>
                    <a:pt x="764" y="9358"/>
                    <a:pt x="851" y="9326"/>
                    <a:pt x="914" y="9263"/>
                  </a:cubicBezTo>
                  <a:cubicBezTo>
                    <a:pt x="1197" y="9011"/>
                    <a:pt x="1355" y="8664"/>
                    <a:pt x="1355" y="8286"/>
                  </a:cubicBezTo>
                  <a:lnTo>
                    <a:pt x="1355" y="347"/>
                  </a:ln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64"/>
            <p:cNvSpPr/>
            <p:nvPr/>
          </p:nvSpPr>
          <p:spPr>
            <a:xfrm>
              <a:off x="-2259450" y="37518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" y="1"/>
                  </a:moveTo>
                  <a:lnTo>
                    <a:pt x="1" y="2049"/>
                  </a:lnTo>
                  <a:lnTo>
                    <a:pt x="2049" y="2049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64"/>
            <p:cNvSpPr/>
            <p:nvPr/>
          </p:nvSpPr>
          <p:spPr>
            <a:xfrm>
              <a:off x="-2259450" y="3649450"/>
              <a:ext cx="137075" cy="51200"/>
            </a:xfrm>
            <a:custGeom>
              <a:avLst/>
              <a:gdLst/>
              <a:ahLst/>
              <a:cxnLst/>
              <a:rect l="l" t="t" r="r" b="b"/>
              <a:pathLst>
                <a:path w="5483" h="2048" extrusionOk="0">
                  <a:moveTo>
                    <a:pt x="1" y="0"/>
                  </a:moveTo>
                  <a:lnTo>
                    <a:pt x="1" y="2048"/>
                  </a:lnTo>
                  <a:lnTo>
                    <a:pt x="5483" y="2048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64"/>
            <p:cNvSpPr/>
            <p:nvPr/>
          </p:nvSpPr>
          <p:spPr>
            <a:xfrm>
              <a:off x="-2310650" y="3525775"/>
              <a:ext cx="252075" cy="363125"/>
            </a:xfrm>
            <a:custGeom>
              <a:avLst/>
              <a:gdLst/>
              <a:ahLst/>
              <a:cxnLst/>
              <a:rect l="l" t="t" r="r" b="b"/>
              <a:pathLst>
                <a:path w="10083" h="14525" extrusionOk="0">
                  <a:moveTo>
                    <a:pt x="7814" y="4222"/>
                  </a:moveTo>
                  <a:cubicBezTo>
                    <a:pt x="8035" y="4222"/>
                    <a:pt x="8192" y="4380"/>
                    <a:pt x="8192" y="4569"/>
                  </a:cubicBezTo>
                  <a:lnTo>
                    <a:pt x="8192" y="7310"/>
                  </a:lnTo>
                  <a:cubicBezTo>
                    <a:pt x="8192" y="7530"/>
                    <a:pt x="8035" y="7657"/>
                    <a:pt x="7814" y="7657"/>
                  </a:cubicBezTo>
                  <a:lnTo>
                    <a:pt x="1671" y="7657"/>
                  </a:lnTo>
                  <a:cubicBezTo>
                    <a:pt x="1482" y="7657"/>
                    <a:pt x="1324" y="7530"/>
                    <a:pt x="1324" y="7310"/>
                  </a:cubicBezTo>
                  <a:lnTo>
                    <a:pt x="1324" y="4569"/>
                  </a:lnTo>
                  <a:cubicBezTo>
                    <a:pt x="1324" y="4380"/>
                    <a:pt x="1482" y="4222"/>
                    <a:pt x="1671" y="4222"/>
                  </a:cubicBezTo>
                  <a:close/>
                  <a:moveTo>
                    <a:pt x="7904" y="8380"/>
                  </a:moveTo>
                  <a:cubicBezTo>
                    <a:pt x="8287" y="8380"/>
                    <a:pt x="8278" y="9043"/>
                    <a:pt x="7877" y="9043"/>
                  </a:cubicBezTo>
                  <a:lnTo>
                    <a:pt x="5829" y="9043"/>
                  </a:lnTo>
                  <a:cubicBezTo>
                    <a:pt x="5388" y="9043"/>
                    <a:pt x="5357" y="8381"/>
                    <a:pt x="5829" y="8381"/>
                  </a:cubicBezTo>
                  <a:lnTo>
                    <a:pt x="7877" y="8381"/>
                  </a:lnTo>
                  <a:cubicBezTo>
                    <a:pt x="7886" y="8380"/>
                    <a:pt x="7895" y="8380"/>
                    <a:pt x="7904" y="8380"/>
                  </a:cubicBezTo>
                  <a:close/>
                  <a:moveTo>
                    <a:pt x="7904" y="9766"/>
                  </a:moveTo>
                  <a:cubicBezTo>
                    <a:pt x="8287" y="9766"/>
                    <a:pt x="8278" y="10429"/>
                    <a:pt x="7877" y="10429"/>
                  </a:cubicBezTo>
                  <a:lnTo>
                    <a:pt x="5829" y="10429"/>
                  </a:lnTo>
                  <a:cubicBezTo>
                    <a:pt x="5388" y="10429"/>
                    <a:pt x="5357" y="9767"/>
                    <a:pt x="5829" y="9767"/>
                  </a:cubicBezTo>
                  <a:lnTo>
                    <a:pt x="7877" y="9767"/>
                  </a:lnTo>
                  <a:cubicBezTo>
                    <a:pt x="7886" y="9767"/>
                    <a:pt x="7895" y="9766"/>
                    <a:pt x="7904" y="9766"/>
                  </a:cubicBezTo>
                  <a:close/>
                  <a:moveTo>
                    <a:pt x="7877" y="11091"/>
                  </a:moveTo>
                  <a:cubicBezTo>
                    <a:pt x="8287" y="11091"/>
                    <a:pt x="8287" y="11784"/>
                    <a:pt x="7877" y="11784"/>
                  </a:cubicBezTo>
                  <a:lnTo>
                    <a:pt x="5829" y="11784"/>
                  </a:lnTo>
                  <a:cubicBezTo>
                    <a:pt x="5388" y="11784"/>
                    <a:pt x="5357" y="11091"/>
                    <a:pt x="5829" y="11091"/>
                  </a:cubicBezTo>
                  <a:close/>
                  <a:moveTo>
                    <a:pt x="4475" y="8350"/>
                  </a:moveTo>
                  <a:cubicBezTo>
                    <a:pt x="4664" y="8350"/>
                    <a:pt x="4821" y="8507"/>
                    <a:pt x="4821" y="8696"/>
                  </a:cubicBezTo>
                  <a:lnTo>
                    <a:pt x="4821" y="11469"/>
                  </a:lnTo>
                  <a:cubicBezTo>
                    <a:pt x="4821" y="11658"/>
                    <a:pt x="4664" y="11815"/>
                    <a:pt x="4475" y="11815"/>
                  </a:cubicBezTo>
                  <a:lnTo>
                    <a:pt x="1734" y="11815"/>
                  </a:lnTo>
                  <a:cubicBezTo>
                    <a:pt x="1513" y="11815"/>
                    <a:pt x="1356" y="11658"/>
                    <a:pt x="1356" y="11469"/>
                  </a:cubicBezTo>
                  <a:lnTo>
                    <a:pt x="1356" y="8696"/>
                  </a:lnTo>
                  <a:cubicBezTo>
                    <a:pt x="1356" y="8507"/>
                    <a:pt x="1513" y="8350"/>
                    <a:pt x="1734" y="8350"/>
                  </a:cubicBezTo>
                  <a:close/>
                  <a:moveTo>
                    <a:pt x="7877" y="12508"/>
                  </a:moveTo>
                  <a:cubicBezTo>
                    <a:pt x="8287" y="12508"/>
                    <a:pt x="8287" y="13170"/>
                    <a:pt x="7877" y="13170"/>
                  </a:cubicBezTo>
                  <a:lnTo>
                    <a:pt x="1734" y="13170"/>
                  </a:lnTo>
                  <a:cubicBezTo>
                    <a:pt x="1293" y="13170"/>
                    <a:pt x="1261" y="12508"/>
                    <a:pt x="1734" y="12508"/>
                  </a:cubicBezTo>
                  <a:close/>
                  <a:moveTo>
                    <a:pt x="348" y="2868"/>
                  </a:moveTo>
                  <a:cubicBezTo>
                    <a:pt x="158" y="2868"/>
                    <a:pt x="1" y="3025"/>
                    <a:pt x="1" y="3214"/>
                  </a:cubicBezTo>
                  <a:lnTo>
                    <a:pt x="1" y="12823"/>
                  </a:lnTo>
                  <a:cubicBezTo>
                    <a:pt x="1" y="13768"/>
                    <a:pt x="726" y="14525"/>
                    <a:pt x="1702" y="14525"/>
                  </a:cubicBezTo>
                  <a:lnTo>
                    <a:pt x="10083" y="14525"/>
                  </a:lnTo>
                  <a:cubicBezTo>
                    <a:pt x="9767" y="14178"/>
                    <a:pt x="9515" y="13705"/>
                    <a:pt x="9515" y="13138"/>
                  </a:cubicBezTo>
                  <a:cubicBezTo>
                    <a:pt x="9547" y="1"/>
                    <a:pt x="9547" y="6333"/>
                    <a:pt x="9547" y="3214"/>
                  </a:cubicBezTo>
                  <a:cubicBezTo>
                    <a:pt x="9547" y="3025"/>
                    <a:pt x="9389" y="2868"/>
                    <a:pt x="9200" y="2868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3" name="Google Shape;8893;p64"/>
          <p:cNvGrpSpPr/>
          <p:nvPr/>
        </p:nvGrpSpPr>
        <p:grpSpPr>
          <a:xfrm>
            <a:off x="7351827" y="2756825"/>
            <a:ext cx="423079" cy="419659"/>
            <a:chOff x="-2310650" y="3958175"/>
            <a:chExt cx="293825" cy="291450"/>
          </a:xfrm>
        </p:grpSpPr>
        <p:sp>
          <p:nvSpPr>
            <p:cNvPr id="8894" name="Google Shape;8894;p64"/>
            <p:cNvSpPr/>
            <p:nvPr/>
          </p:nvSpPr>
          <p:spPr>
            <a:xfrm>
              <a:off x="-2310650" y="3958175"/>
              <a:ext cx="185925" cy="118950"/>
            </a:xfrm>
            <a:custGeom>
              <a:avLst/>
              <a:gdLst/>
              <a:ahLst/>
              <a:cxnLst/>
              <a:rect l="l" t="t" r="r" b="b"/>
              <a:pathLst>
                <a:path w="7437" h="4758" extrusionOk="0">
                  <a:moveTo>
                    <a:pt x="1009" y="1"/>
                  </a:moveTo>
                  <a:cubicBezTo>
                    <a:pt x="474" y="1"/>
                    <a:pt x="1" y="474"/>
                    <a:pt x="1" y="1009"/>
                  </a:cubicBezTo>
                  <a:lnTo>
                    <a:pt x="1" y="2395"/>
                  </a:lnTo>
                  <a:cubicBezTo>
                    <a:pt x="1" y="2931"/>
                    <a:pt x="474" y="3372"/>
                    <a:pt x="1009" y="3372"/>
                  </a:cubicBezTo>
                  <a:lnTo>
                    <a:pt x="1356" y="3372"/>
                  </a:lnTo>
                  <a:lnTo>
                    <a:pt x="1356" y="4412"/>
                  </a:lnTo>
                  <a:cubicBezTo>
                    <a:pt x="1356" y="4618"/>
                    <a:pt x="1518" y="4757"/>
                    <a:pt x="1692" y="4757"/>
                  </a:cubicBezTo>
                  <a:cubicBezTo>
                    <a:pt x="1784" y="4757"/>
                    <a:pt x="1878" y="4719"/>
                    <a:pt x="1954" y="4632"/>
                  </a:cubicBezTo>
                  <a:lnTo>
                    <a:pt x="3214" y="3372"/>
                  </a:lnTo>
                  <a:lnTo>
                    <a:pt x="3403" y="3372"/>
                  </a:lnTo>
                  <a:lnTo>
                    <a:pt x="3403" y="2364"/>
                  </a:lnTo>
                  <a:cubicBezTo>
                    <a:pt x="3403" y="1419"/>
                    <a:pt x="4160" y="663"/>
                    <a:pt x="5105" y="663"/>
                  </a:cubicBezTo>
                  <a:lnTo>
                    <a:pt x="7436" y="663"/>
                  </a:lnTo>
                  <a:cubicBezTo>
                    <a:pt x="7279" y="253"/>
                    <a:pt x="6932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64"/>
            <p:cNvSpPr/>
            <p:nvPr/>
          </p:nvSpPr>
          <p:spPr>
            <a:xfrm>
              <a:off x="-2309075" y="3992050"/>
              <a:ext cx="292250" cy="257575"/>
            </a:xfrm>
            <a:custGeom>
              <a:avLst/>
              <a:gdLst/>
              <a:ahLst/>
              <a:cxnLst/>
              <a:rect l="l" t="t" r="r" b="b"/>
              <a:pathLst>
                <a:path w="11690" h="10303" extrusionOk="0">
                  <a:moveTo>
                    <a:pt x="5042" y="1"/>
                  </a:moveTo>
                  <a:cubicBezTo>
                    <a:pt x="4506" y="1"/>
                    <a:pt x="4034" y="473"/>
                    <a:pt x="4034" y="1040"/>
                  </a:cubicBezTo>
                  <a:lnTo>
                    <a:pt x="4034" y="2395"/>
                  </a:lnTo>
                  <a:cubicBezTo>
                    <a:pt x="4034" y="2962"/>
                    <a:pt x="4506" y="3435"/>
                    <a:pt x="5042" y="3435"/>
                  </a:cubicBezTo>
                  <a:lnTo>
                    <a:pt x="6964" y="3435"/>
                  </a:lnTo>
                  <a:lnTo>
                    <a:pt x="7814" y="4254"/>
                  </a:lnTo>
                  <a:cubicBezTo>
                    <a:pt x="7216" y="4537"/>
                    <a:pt x="6775" y="5136"/>
                    <a:pt x="6775" y="5829"/>
                  </a:cubicBezTo>
                  <a:cubicBezTo>
                    <a:pt x="6775" y="6270"/>
                    <a:pt x="6932" y="6680"/>
                    <a:pt x="7216" y="6932"/>
                  </a:cubicBezTo>
                  <a:cubicBezTo>
                    <a:pt x="6585" y="7089"/>
                    <a:pt x="6081" y="7499"/>
                    <a:pt x="5766" y="8034"/>
                  </a:cubicBezTo>
                  <a:cubicBezTo>
                    <a:pt x="5451" y="7499"/>
                    <a:pt x="4916" y="7089"/>
                    <a:pt x="4286" y="6932"/>
                  </a:cubicBezTo>
                  <a:cubicBezTo>
                    <a:pt x="4569" y="6617"/>
                    <a:pt x="4727" y="6270"/>
                    <a:pt x="4727" y="5829"/>
                  </a:cubicBezTo>
                  <a:cubicBezTo>
                    <a:pt x="4727" y="4884"/>
                    <a:pt x="3971" y="4159"/>
                    <a:pt x="3025" y="4159"/>
                  </a:cubicBezTo>
                  <a:cubicBezTo>
                    <a:pt x="2080" y="4159"/>
                    <a:pt x="1356" y="4884"/>
                    <a:pt x="1356" y="5829"/>
                  </a:cubicBezTo>
                  <a:cubicBezTo>
                    <a:pt x="1356" y="6270"/>
                    <a:pt x="1513" y="6680"/>
                    <a:pt x="1765" y="6932"/>
                  </a:cubicBezTo>
                  <a:cubicBezTo>
                    <a:pt x="757" y="7215"/>
                    <a:pt x="1" y="8129"/>
                    <a:pt x="1" y="9263"/>
                  </a:cubicBezTo>
                  <a:lnTo>
                    <a:pt x="1" y="9925"/>
                  </a:lnTo>
                  <a:cubicBezTo>
                    <a:pt x="1" y="10145"/>
                    <a:pt x="158" y="10303"/>
                    <a:pt x="348" y="10303"/>
                  </a:cubicBezTo>
                  <a:lnTo>
                    <a:pt x="11343" y="10303"/>
                  </a:lnTo>
                  <a:cubicBezTo>
                    <a:pt x="11532" y="10303"/>
                    <a:pt x="11689" y="10145"/>
                    <a:pt x="11689" y="9925"/>
                  </a:cubicBezTo>
                  <a:lnTo>
                    <a:pt x="11689" y="9263"/>
                  </a:lnTo>
                  <a:cubicBezTo>
                    <a:pt x="11689" y="8160"/>
                    <a:pt x="10965" y="7215"/>
                    <a:pt x="9925" y="6932"/>
                  </a:cubicBezTo>
                  <a:cubicBezTo>
                    <a:pt x="10209" y="6617"/>
                    <a:pt x="10366" y="6270"/>
                    <a:pt x="10366" y="5829"/>
                  </a:cubicBezTo>
                  <a:cubicBezTo>
                    <a:pt x="10366" y="5010"/>
                    <a:pt x="9767" y="4317"/>
                    <a:pt x="8980" y="4159"/>
                  </a:cubicBezTo>
                  <a:lnTo>
                    <a:pt x="8980" y="3435"/>
                  </a:lnTo>
                  <a:lnTo>
                    <a:pt x="10555" y="3435"/>
                  </a:lnTo>
                  <a:cubicBezTo>
                    <a:pt x="11122" y="3435"/>
                    <a:pt x="11595" y="2962"/>
                    <a:pt x="11595" y="2395"/>
                  </a:cubicBezTo>
                  <a:lnTo>
                    <a:pt x="11595" y="1040"/>
                  </a:lnTo>
                  <a:cubicBezTo>
                    <a:pt x="11595" y="473"/>
                    <a:pt x="11122" y="1"/>
                    <a:pt x="105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6" name="Google Shape;8896;p64"/>
          <p:cNvGrpSpPr/>
          <p:nvPr/>
        </p:nvGrpSpPr>
        <p:grpSpPr>
          <a:xfrm>
            <a:off x="4718688" y="3308459"/>
            <a:ext cx="424159" cy="419659"/>
            <a:chOff x="-1182750" y="3962900"/>
            <a:chExt cx="294575" cy="291450"/>
          </a:xfrm>
        </p:grpSpPr>
        <p:sp>
          <p:nvSpPr>
            <p:cNvPr id="8897" name="Google Shape;8897;p64"/>
            <p:cNvSpPr/>
            <p:nvPr/>
          </p:nvSpPr>
          <p:spPr>
            <a:xfrm>
              <a:off x="-1078000" y="40306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64"/>
            <p:cNvSpPr/>
            <p:nvPr/>
          </p:nvSpPr>
          <p:spPr>
            <a:xfrm>
              <a:off x="-1129200" y="4099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64"/>
            <p:cNvSpPr/>
            <p:nvPr/>
          </p:nvSpPr>
          <p:spPr>
            <a:xfrm>
              <a:off x="-1009475" y="40818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64"/>
            <p:cNvSpPr/>
            <p:nvPr/>
          </p:nvSpPr>
          <p:spPr>
            <a:xfrm>
              <a:off x="-1182750" y="4168475"/>
              <a:ext cx="292225" cy="34675"/>
            </a:xfrm>
            <a:custGeom>
              <a:avLst/>
              <a:gdLst/>
              <a:ahLst/>
              <a:cxnLst/>
              <a:rect l="l" t="t" r="r" b="b"/>
              <a:pathLst>
                <a:path w="11689" h="1387" extrusionOk="0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64"/>
            <p:cNvSpPr/>
            <p:nvPr/>
          </p:nvSpPr>
          <p:spPr>
            <a:xfrm>
              <a:off x="-1117400" y="4220475"/>
              <a:ext cx="161500" cy="33875"/>
            </a:xfrm>
            <a:custGeom>
              <a:avLst/>
              <a:gdLst/>
              <a:ahLst/>
              <a:cxnLst/>
              <a:rect l="l" t="t" r="r" b="b"/>
              <a:pathLst>
                <a:path w="6460" h="1355" extrusionOk="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64"/>
            <p:cNvSpPr/>
            <p:nvPr/>
          </p:nvSpPr>
          <p:spPr>
            <a:xfrm>
              <a:off x="-958300" y="4014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64"/>
            <p:cNvSpPr/>
            <p:nvPr/>
          </p:nvSpPr>
          <p:spPr>
            <a:xfrm>
              <a:off x="-1180400" y="3962900"/>
              <a:ext cx="292225" cy="188275"/>
            </a:xfrm>
            <a:custGeom>
              <a:avLst/>
              <a:gdLst/>
              <a:ahLst/>
              <a:cxnLst/>
              <a:rect l="l" t="t" r="r" b="b"/>
              <a:pathLst>
                <a:path w="11689" h="7531" extrusionOk="0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4" name="Google Shape;8904;p64"/>
          <p:cNvGrpSpPr/>
          <p:nvPr/>
        </p:nvGrpSpPr>
        <p:grpSpPr>
          <a:xfrm>
            <a:off x="2471824" y="1689223"/>
            <a:ext cx="424195" cy="419659"/>
            <a:chOff x="-5611575" y="3272950"/>
            <a:chExt cx="294600" cy="291450"/>
          </a:xfrm>
        </p:grpSpPr>
        <p:sp>
          <p:nvSpPr>
            <p:cNvPr id="8905" name="Google Shape;8905;p64"/>
            <p:cNvSpPr/>
            <p:nvPr/>
          </p:nvSpPr>
          <p:spPr>
            <a:xfrm>
              <a:off x="-5594250" y="3273750"/>
              <a:ext cx="85875" cy="84300"/>
            </a:xfrm>
            <a:custGeom>
              <a:avLst/>
              <a:gdLst/>
              <a:ahLst/>
              <a:cxnLst/>
              <a:rect l="l" t="t" r="r" b="b"/>
              <a:pathLst>
                <a:path w="3435" h="3372" extrusionOk="0">
                  <a:moveTo>
                    <a:pt x="1734" y="0"/>
                  </a:moveTo>
                  <a:cubicBezTo>
                    <a:pt x="788" y="0"/>
                    <a:pt x="32" y="756"/>
                    <a:pt x="32" y="1702"/>
                  </a:cubicBezTo>
                  <a:cubicBezTo>
                    <a:pt x="1" y="2678"/>
                    <a:pt x="820" y="3371"/>
                    <a:pt x="1702" y="3371"/>
                  </a:cubicBezTo>
                  <a:cubicBezTo>
                    <a:pt x="2269" y="3371"/>
                    <a:pt x="2899" y="3025"/>
                    <a:pt x="3214" y="2426"/>
                  </a:cubicBezTo>
                  <a:cubicBezTo>
                    <a:pt x="3340" y="2206"/>
                    <a:pt x="3435" y="1922"/>
                    <a:pt x="3435" y="1702"/>
                  </a:cubicBezTo>
                  <a:cubicBezTo>
                    <a:pt x="3435" y="756"/>
                    <a:pt x="2679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64"/>
            <p:cNvSpPr/>
            <p:nvPr/>
          </p:nvSpPr>
          <p:spPr>
            <a:xfrm>
              <a:off x="-5457200" y="3324950"/>
              <a:ext cx="67775" cy="67750"/>
            </a:xfrm>
            <a:custGeom>
              <a:avLst/>
              <a:gdLst/>
              <a:ahLst/>
              <a:cxnLst/>
              <a:rect l="l" t="t" r="r" b="b"/>
              <a:pathLst>
                <a:path w="2711" h="2710" extrusionOk="0">
                  <a:moveTo>
                    <a:pt x="1009" y="0"/>
                  </a:moveTo>
                  <a:cubicBezTo>
                    <a:pt x="410" y="158"/>
                    <a:pt x="1" y="662"/>
                    <a:pt x="1" y="1323"/>
                  </a:cubicBezTo>
                  <a:cubicBezTo>
                    <a:pt x="1" y="2079"/>
                    <a:pt x="631" y="2710"/>
                    <a:pt x="1355" y="2710"/>
                  </a:cubicBezTo>
                  <a:cubicBezTo>
                    <a:pt x="1985" y="2710"/>
                    <a:pt x="2553" y="2268"/>
                    <a:pt x="2710" y="1701"/>
                  </a:cubicBezTo>
                  <a:lnTo>
                    <a:pt x="1355" y="1701"/>
                  </a:lnTo>
                  <a:cubicBezTo>
                    <a:pt x="1166" y="1701"/>
                    <a:pt x="1009" y="1544"/>
                    <a:pt x="1009" y="1323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64"/>
            <p:cNvSpPr/>
            <p:nvPr/>
          </p:nvSpPr>
          <p:spPr>
            <a:xfrm>
              <a:off x="-5415450" y="3325725"/>
              <a:ext cx="25225" cy="24450"/>
            </a:xfrm>
            <a:custGeom>
              <a:avLst/>
              <a:gdLst/>
              <a:ahLst/>
              <a:cxnLst/>
              <a:rect l="l" t="t" r="r" b="b"/>
              <a:pathLst>
                <a:path w="1009" h="978" extrusionOk="0">
                  <a:moveTo>
                    <a:pt x="0" y="1"/>
                  </a:moveTo>
                  <a:lnTo>
                    <a:pt x="0" y="977"/>
                  </a:lnTo>
                  <a:lnTo>
                    <a:pt x="1009" y="977"/>
                  </a:lnTo>
                  <a:cubicBezTo>
                    <a:pt x="883" y="473"/>
                    <a:pt x="473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64"/>
            <p:cNvSpPr/>
            <p:nvPr/>
          </p:nvSpPr>
          <p:spPr>
            <a:xfrm>
              <a:off x="-5611575" y="3359600"/>
              <a:ext cx="118950" cy="204800"/>
            </a:xfrm>
            <a:custGeom>
              <a:avLst/>
              <a:gdLst/>
              <a:ahLst/>
              <a:cxnLst/>
              <a:rect l="l" t="t" r="r" b="b"/>
              <a:pathLst>
                <a:path w="4758" h="8192" extrusionOk="0">
                  <a:moveTo>
                    <a:pt x="694" y="0"/>
                  </a:moveTo>
                  <a:cubicBezTo>
                    <a:pt x="253" y="410"/>
                    <a:pt x="1" y="1008"/>
                    <a:pt x="1" y="1670"/>
                  </a:cubicBezTo>
                  <a:lnTo>
                    <a:pt x="1" y="3718"/>
                  </a:lnTo>
                  <a:cubicBezTo>
                    <a:pt x="1" y="4159"/>
                    <a:pt x="253" y="4569"/>
                    <a:pt x="662" y="4726"/>
                  </a:cubicBezTo>
                  <a:lnTo>
                    <a:pt x="662" y="7152"/>
                  </a:lnTo>
                  <a:cubicBezTo>
                    <a:pt x="662" y="7687"/>
                    <a:pt x="1135" y="8192"/>
                    <a:pt x="1670" y="8192"/>
                  </a:cubicBezTo>
                  <a:lnTo>
                    <a:pt x="3057" y="8192"/>
                  </a:lnTo>
                  <a:cubicBezTo>
                    <a:pt x="3624" y="8192"/>
                    <a:pt x="4096" y="7719"/>
                    <a:pt x="4096" y="7152"/>
                  </a:cubicBezTo>
                  <a:lnTo>
                    <a:pt x="4096" y="4726"/>
                  </a:lnTo>
                  <a:cubicBezTo>
                    <a:pt x="4474" y="4569"/>
                    <a:pt x="4758" y="4190"/>
                    <a:pt x="4758" y="3718"/>
                  </a:cubicBezTo>
                  <a:lnTo>
                    <a:pt x="4758" y="1670"/>
                  </a:lnTo>
                  <a:cubicBezTo>
                    <a:pt x="4758" y="1008"/>
                    <a:pt x="4474" y="410"/>
                    <a:pt x="4033" y="0"/>
                  </a:cubicBezTo>
                  <a:cubicBezTo>
                    <a:pt x="3718" y="347"/>
                    <a:pt x="3246" y="567"/>
                    <a:pt x="2742" y="662"/>
                  </a:cubicBez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cubicBezTo>
                    <a:pt x="2175" y="2741"/>
                    <a:pt x="2017" y="2584"/>
                    <a:pt x="2017" y="2395"/>
                  </a:cubicBezTo>
                  <a:lnTo>
                    <a:pt x="2017" y="662"/>
                  </a:lnTo>
                  <a:cubicBezTo>
                    <a:pt x="1513" y="567"/>
                    <a:pt x="1040" y="347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64"/>
            <p:cNvSpPr/>
            <p:nvPr/>
          </p:nvSpPr>
          <p:spPr>
            <a:xfrm>
              <a:off x="-5510750" y="3272950"/>
              <a:ext cx="193775" cy="187475"/>
            </a:xfrm>
            <a:custGeom>
              <a:avLst/>
              <a:gdLst/>
              <a:ahLst/>
              <a:cxnLst/>
              <a:rect l="l" t="t" r="r" b="b"/>
              <a:pathLst>
                <a:path w="7751" h="7499" extrusionOk="0">
                  <a:moveTo>
                    <a:pt x="3497" y="1355"/>
                  </a:moveTo>
                  <a:cubicBezTo>
                    <a:pt x="4663" y="1355"/>
                    <a:pt x="5577" y="2269"/>
                    <a:pt x="5577" y="3403"/>
                  </a:cubicBezTo>
                  <a:cubicBezTo>
                    <a:pt x="5577" y="4569"/>
                    <a:pt x="4600" y="5451"/>
                    <a:pt x="3497" y="5451"/>
                  </a:cubicBezTo>
                  <a:cubicBezTo>
                    <a:pt x="2363" y="5451"/>
                    <a:pt x="1450" y="4569"/>
                    <a:pt x="1450" y="3403"/>
                  </a:cubicBezTo>
                  <a:cubicBezTo>
                    <a:pt x="1450" y="2269"/>
                    <a:pt x="2363" y="1355"/>
                    <a:pt x="3497" y="1355"/>
                  </a:cubicBezTo>
                  <a:close/>
                  <a:moveTo>
                    <a:pt x="0" y="1"/>
                  </a:moveTo>
                  <a:cubicBezTo>
                    <a:pt x="441" y="410"/>
                    <a:pt x="725" y="1009"/>
                    <a:pt x="725" y="1671"/>
                  </a:cubicBezTo>
                  <a:cubicBezTo>
                    <a:pt x="725" y="2112"/>
                    <a:pt x="599" y="2521"/>
                    <a:pt x="410" y="2868"/>
                  </a:cubicBezTo>
                  <a:cubicBezTo>
                    <a:pt x="1040" y="3403"/>
                    <a:pt x="1387" y="4191"/>
                    <a:pt x="1387" y="5105"/>
                  </a:cubicBezTo>
                  <a:lnTo>
                    <a:pt x="1387" y="7152"/>
                  </a:lnTo>
                  <a:cubicBezTo>
                    <a:pt x="1387" y="7278"/>
                    <a:pt x="1387" y="7404"/>
                    <a:pt x="1355" y="7499"/>
                  </a:cubicBezTo>
                  <a:lnTo>
                    <a:pt x="5829" y="7499"/>
                  </a:lnTo>
                  <a:cubicBezTo>
                    <a:pt x="6396" y="7499"/>
                    <a:pt x="6900" y="7026"/>
                    <a:pt x="6900" y="6491"/>
                  </a:cubicBezTo>
                  <a:lnTo>
                    <a:pt x="6900" y="694"/>
                  </a:lnTo>
                  <a:lnTo>
                    <a:pt x="7246" y="694"/>
                  </a:lnTo>
                  <a:cubicBezTo>
                    <a:pt x="7751" y="694"/>
                    <a:pt x="7751" y="1"/>
                    <a:pt x="72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0" name="Google Shape;8910;p64"/>
          <p:cNvGrpSpPr/>
          <p:nvPr/>
        </p:nvGrpSpPr>
        <p:grpSpPr>
          <a:xfrm>
            <a:off x="2471824" y="2205770"/>
            <a:ext cx="424195" cy="418507"/>
            <a:chOff x="-5613150" y="3632900"/>
            <a:chExt cx="294600" cy="290650"/>
          </a:xfrm>
        </p:grpSpPr>
        <p:sp>
          <p:nvSpPr>
            <p:cNvPr id="8911" name="Google Shape;8911;p64"/>
            <p:cNvSpPr/>
            <p:nvPr/>
          </p:nvSpPr>
          <p:spPr>
            <a:xfrm>
              <a:off x="-5440825" y="3708275"/>
              <a:ext cx="49550" cy="41450"/>
            </a:xfrm>
            <a:custGeom>
              <a:avLst/>
              <a:gdLst/>
              <a:ahLst/>
              <a:cxnLst/>
              <a:rect l="l" t="t" r="r" b="b"/>
              <a:pathLst>
                <a:path w="1982" h="1658" extrusionOk="0">
                  <a:moveTo>
                    <a:pt x="522" y="1"/>
                  </a:moveTo>
                  <a:cubicBezTo>
                    <a:pt x="249" y="1"/>
                    <a:pt x="1" y="335"/>
                    <a:pt x="291" y="577"/>
                  </a:cubicBezTo>
                  <a:lnTo>
                    <a:pt x="1267" y="1554"/>
                  </a:lnTo>
                  <a:cubicBezTo>
                    <a:pt x="1341" y="1627"/>
                    <a:pt x="1422" y="1658"/>
                    <a:pt x="1501" y="1658"/>
                  </a:cubicBezTo>
                  <a:cubicBezTo>
                    <a:pt x="1760" y="1658"/>
                    <a:pt x="1982" y="1323"/>
                    <a:pt x="1740" y="1081"/>
                  </a:cubicBezTo>
                  <a:lnTo>
                    <a:pt x="763" y="104"/>
                  </a:lnTo>
                  <a:cubicBezTo>
                    <a:pt x="690" y="31"/>
                    <a:pt x="605" y="1"/>
                    <a:pt x="5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64"/>
            <p:cNvSpPr/>
            <p:nvPr/>
          </p:nvSpPr>
          <p:spPr>
            <a:xfrm>
              <a:off x="-5613150" y="3632900"/>
              <a:ext cx="294600" cy="290650"/>
            </a:xfrm>
            <a:custGeom>
              <a:avLst/>
              <a:gdLst/>
              <a:ahLst/>
              <a:cxnLst/>
              <a:rect l="l" t="t" r="r" b="b"/>
              <a:pathLst>
                <a:path w="11784" h="11626" extrusionOk="0">
                  <a:moveTo>
                    <a:pt x="7444" y="2281"/>
                  </a:moveTo>
                  <a:cubicBezTo>
                    <a:pt x="7676" y="2281"/>
                    <a:pt x="7915" y="2370"/>
                    <a:pt x="8129" y="2584"/>
                  </a:cubicBezTo>
                  <a:lnTo>
                    <a:pt x="9106" y="3592"/>
                  </a:lnTo>
                  <a:cubicBezTo>
                    <a:pt x="9736" y="4254"/>
                    <a:pt x="9263" y="5356"/>
                    <a:pt x="8349" y="5356"/>
                  </a:cubicBezTo>
                  <a:cubicBezTo>
                    <a:pt x="8066" y="5356"/>
                    <a:pt x="7814" y="5230"/>
                    <a:pt x="7656" y="5041"/>
                  </a:cubicBezTo>
                  <a:lnTo>
                    <a:pt x="6648" y="4065"/>
                  </a:lnTo>
                  <a:cubicBezTo>
                    <a:pt x="5941" y="3333"/>
                    <a:pt x="6649" y="2281"/>
                    <a:pt x="7444" y="2281"/>
                  </a:cubicBezTo>
                  <a:close/>
                  <a:moveTo>
                    <a:pt x="5495" y="3992"/>
                  </a:moveTo>
                  <a:cubicBezTo>
                    <a:pt x="5754" y="3992"/>
                    <a:pt x="5976" y="4327"/>
                    <a:pt x="5735" y="4569"/>
                  </a:cubicBezTo>
                  <a:lnTo>
                    <a:pt x="5262" y="5041"/>
                  </a:lnTo>
                  <a:cubicBezTo>
                    <a:pt x="4978" y="5325"/>
                    <a:pt x="5262" y="5514"/>
                    <a:pt x="5483" y="5734"/>
                  </a:cubicBezTo>
                  <a:lnTo>
                    <a:pt x="6207" y="5041"/>
                  </a:lnTo>
                  <a:cubicBezTo>
                    <a:pt x="6280" y="4968"/>
                    <a:pt x="6362" y="4937"/>
                    <a:pt x="6440" y="4937"/>
                  </a:cubicBezTo>
                  <a:cubicBezTo>
                    <a:pt x="6699" y="4937"/>
                    <a:pt x="6922" y="5272"/>
                    <a:pt x="6680" y="5514"/>
                  </a:cubicBezTo>
                  <a:lnTo>
                    <a:pt x="5955" y="6207"/>
                  </a:lnTo>
                  <a:cubicBezTo>
                    <a:pt x="6132" y="6384"/>
                    <a:pt x="6294" y="6577"/>
                    <a:pt x="6462" y="6577"/>
                  </a:cubicBezTo>
                  <a:cubicBezTo>
                    <a:pt x="6533" y="6577"/>
                    <a:pt x="6605" y="6543"/>
                    <a:pt x="6680" y="6459"/>
                  </a:cubicBezTo>
                  <a:lnTo>
                    <a:pt x="7152" y="5986"/>
                  </a:lnTo>
                  <a:cubicBezTo>
                    <a:pt x="7213" y="5926"/>
                    <a:pt x="7285" y="5900"/>
                    <a:pt x="7358" y="5900"/>
                  </a:cubicBezTo>
                  <a:cubicBezTo>
                    <a:pt x="7626" y="5900"/>
                    <a:pt x="7904" y="6250"/>
                    <a:pt x="7656" y="6522"/>
                  </a:cubicBezTo>
                  <a:lnTo>
                    <a:pt x="7184" y="6995"/>
                  </a:lnTo>
                  <a:cubicBezTo>
                    <a:pt x="6963" y="7215"/>
                    <a:pt x="6743" y="7310"/>
                    <a:pt x="6459" y="7310"/>
                  </a:cubicBezTo>
                  <a:cubicBezTo>
                    <a:pt x="6176" y="7310"/>
                    <a:pt x="5924" y="7215"/>
                    <a:pt x="5766" y="6995"/>
                  </a:cubicBezTo>
                  <a:lnTo>
                    <a:pt x="4789" y="6018"/>
                  </a:lnTo>
                  <a:cubicBezTo>
                    <a:pt x="4380" y="5640"/>
                    <a:pt x="4380" y="4947"/>
                    <a:pt x="4789" y="4569"/>
                  </a:cubicBezTo>
                  <a:lnTo>
                    <a:pt x="5262" y="4096"/>
                  </a:lnTo>
                  <a:cubicBezTo>
                    <a:pt x="5335" y="4023"/>
                    <a:pt x="5417" y="3992"/>
                    <a:pt x="5495" y="3992"/>
                  </a:cubicBezTo>
                  <a:close/>
                  <a:moveTo>
                    <a:pt x="3510" y="5977"/>
                  </a:moveTo>
                  <a:cubicBezTo>
                    <a:pt x="3769" y="5977"/>
                    <a:pt x="3992" y="6312"/>
                    <a:pt x="3750" y="6553"/>
                  </a:cubicBezTo>
                  <a:lnTo>
                    <a:pt x="3277" y="7026"/>
                  </a:lnTo>
                  <a:cubicBezTo>
                    <a:pt x="3035" y="7268"/>
                    <a:pt x="3258" y="7603"/>
                    <a:pt x="3516" y="7603"/>
                  </a:cubicBezTo>
                  <a:cubicBezTo>
                    <a:pt x="3595" y="7603"/>
                    <a:pt x="3677" y="7572"/>
                    <a:pt x="3750" y="7499"/>
                  </a:cubicBezTo>
                  <a:cubicBezTo>
                    <a:pt x="3976" y="7273"/>
                    <a:pt x="4227" y="7178"/>
                    <a:pt x="4467" y="7178"/>
                  </a:cubicBezTo>
                  <a:cubicBezTo>
                    <a:pt x="5267" y="7178"/>
                    <a:pt x="5950" y="8221"/>
                    <a:pt x="5199" y="8948"/>
                  </a:cubicBezTo>
                  <a:lnTo>
                    <a:pt x="4726" y="9420"/>
                  </a:lnTo>
                  <a:cubicBezTo>
                    <a:pt x="4653" y="9494"/>
                    <a:pt x="4571" y="9524"/>
                    <a:pt x="4493" y="9524"/>
                  </a:cubicBezTo>
                  <a:cubicBezTo>
                    <a:pt x="4234" y="9524"/>
                    <a:pt x="4012" y="9190"/>
                    <a:pt x="4254" y="8948"/>
                  </a:cubicBezTo>
                  <a:lnTo>
                    <a:pt x="4726" y="8475"/>
                  </a:lnTo>
                  <a:cubicBezTo>
                    <a:pt x="4968" y="8233"/>
                    <a:pt x="4746" y="7899"/>
                    <a:pt x="4487" y="7899"/>
                  </a:cubicBezTo>
                  <a:cubicBezTo>
                    <a:pt x="4409" y="7899"/>
                    <a:pt x="4327" y="7929"/>
                    <a:pt x="4254" y="8003"/>
                  </a:cubicBezTo>
                  <a:cubicBezTo>
                    <a:pt x="4035" y="8222"/>
                    <a:pt x="3787" y="8314"/>
                    <a:pt x="3547" y="8314"/>
                  </a:cubicBezTo>
                  <a:cubicBezTo>
                    <a:pt x="2754" y="8314"/>
                    <a:pt x="2054" y="7304"/>
                    <a:pt x="2805" y="6553"/>
                  </a:cubicBezTo>
                  <a:lnTo>
                    <a:pt x="3277" y="6081"/>
                  </a:lnTo>
                  <a:cubicBezTo>
                    <a:pt x="3350" y="6008"/>
                    <a:pt x="3432" y="5977"/>
                    <a:pt x="3510" y="5977"/>
                  </a:cubicBezTo>
                  <a:close/>
                  <a:moveTo>
                    <a:pt x="11390" y="0"/>
                  </a:moveTo>
                  <a:cubicBezTo>
                    <a:pt x="11303" y="0"/>
                    <a:pt x="11216" y="32"/>
                    <a:pt x="11153" y="95"/>
                  </a:cubicBezTo>
                  <a:lnTo>
                    <a:pt x="10208" y="1009"/>
                  </a:lnTo>
                  <a:cubicBezTo>
                    <a:pt x="9893" y="820"/>
                    <a:pt x="9547" y="757"/>
                    <a:pt x="9169" y="757"/>
                  </a:cubicBezTo>
                  <a:lnTo>
                    <a:pt x="6396" y="914"/>
                  </a:lnTo>
                  <a:cubicBezTo>
                    <a:pt x="5798" y="946"/>
                    <a:pt x="5230" y="1166"/>
                    <a:pt x="4821" y="1607"/>
                  </a:cubicBezTo>
                  <a:lnTo>
                    <a:pt x="410" y="6018"/>
                  </a:lnTo>
                  <a:cubicBezTo>
                    <a:pt x="1" y="6427"/>
                    <a:pt x="1" y="7089"/>
                    <a:pt x="410" y="7467"/>
                  </a:cubicBezTo>
                  <a:lnTo>
                    <a:pt x="4254" y="11342"/>
                  </a:lnTo>
                  <a:cubicBezTo>
                    <a:pt x="4459" y="11531"/>
                    <a:pt x="4726" y="11626"/>
                    <a:pt x="4990" y="11626"/>
                  </a:cubicBezTo>
                  <a:cubicBezTo>
                    <a:pt x="5254" y="11626"/>
                    <a:pt x="5514" y="11531"/>
                    <a:pt x="5703" y="11342"/>
                  </a:cubicBezTo>
                  <a:cubicBezTo>
                    <a:pt x="9704" y="7373"/>
                    <a:pt x="8854" y="8192"/>
                    <a:pt x="9956" y="7058"/>
                  </a:cubicBezTo>
                  <a:cubicBezTo>
                    <a:pt x="10492" y="6616"/>
                    <a:pt x="10807" y="5986"/>
                    <a:pt x="10838" y="5325"/>
                  </a:cubicBezTo>
                  <a:lnTo>
                    <a:pt x="10996" y="2521"/>
                  </a:lnTo>
                  <a:cubicBezTo>
                    <a:pt x="10996" y="2174"/>
                    <a:pt x="10901" y="1765"/>
                    <a:pt x="10712" y="1481"/>
                  </a:cubicBezTo>
                  <a:lnTo>
                    <a:pt x="11689" y="568"/>
                  </a:lnTo>
                  <a:cubicBezTo>
                    <a:pt x="11784" y="442"/>
                    <a:pt x="11784" y="190"/>
                    <a:pt x="11626" y="95"/>
                  </a:cubicBezTo>
                  <a:cubicBezTo>
                    <a:pt x="11563" y="32"/>
                    <a:pt x="11476" y="0"/>
                    <a:pt x="11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3" name="Google Shape;8913;p64"/>
          <p:cNvGrpSpPr/>
          <p:nvPr/>
        </p:nvGrpSpPr>
        <p:grpSpPr>
          <a:xfrm>
            <a:off x="2483722" y="2756270"/>
            <a:ext cx="424195" cy="420775"/>
            <a:chOff x="-5613150" y="3991275"/>
            <a:chExt cx="294600" cy="292225"/>
          </a:xfrm>
        </p:grpSpPr>
        <p:sp>
          <p:nvSpPr>
            <p:cNvPr id="8914" name="Google Shape;8914;p64"/>
            <p:cNvSpPr/>
            <p:nvPr/>
          </p:nvSpPr>
          <p:spPr>
            <a:xfrm>
              <a:off x="-5480050" y="4046400"/>
              <a:ext cx="27600" cy="14200"/>
            </a:xfrm>
            <a:custGeom>
              <a:avLst/>
              <a:gdLst/>
              <a:ahLst/>
              <a:cxnLst/>
              <a:rect l="l" t="t" r="r" b="b"/>
              <a:pathLst>
                <a:path w="1104" h="568" extrusionOk="0">
                  <a:moveTo>
                    <a:pt x="537" y="1"/>
                  </a:moveTo>
                  <a:lnTo>
                    <a:pt x="1" y="568"/>
                  </a:lnTo>
                  <a:lnTo>
                    <a:pt x="1104" y="568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64"/>
            <p:cNvSpPr/>
            <p:nvPr/>
          </p:nvSpPr>
          <p:spPr>
            <a:xfrm>
              <a:off x="-553122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693" y="1"/>
                  </a:moveTo>
                  <a:lnTo>
                    <a:pt x="0" y="726"/>
                  </a:lnTo>
                  <a:lnTo>
                    <a:pt x="1103" y="726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64"/>
            <p:cNvSpPr/>
            <p:nvPr/>
          </p:nvSpPr>
          <p:spPr>
            <a:xfrm>
              <a:off x="-5443025" y="407712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694" y="0"/>
                  </a:moveTo>
                  <a:lnTo>
                    <a:pt x="1" y="1638"/>
                  </a:lnTo>
                  <a:lnTo>
                    <a:pt x="1" y="1638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64"/>
            <p:cNvSpPr/>
            <p:nvPr/>
          </p:nvSpPr>
          <p:spPr>
            <a:xfrm>
              <a:off x="-5487925" y="4077125"/>
              <a:ext cx="43350" cy="54375"/>
            </a:xfrm>
            <a:custGeom>
              <a:avLst/>
              <a:gdLst/>
              <a:ahLst/>
              <a:cxnLst/>
              <a:rect l="l" t="t" r="r" b="b"/>
              <a:pathLst>
                <a:path w="1734" h="2175" extrusionOk="0">
                  <a:moveTo>
                    <a:pt x="1" y="0"/>
                  </a:moveTo>
                  <a:lnTo>
                    <a:pt x="852" y="2174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64"/>
            <p:cNvSpPr/>
            <p:nvPr/>
          </p:nvSpPr>
          <p:spPr>
            <a:xfrm>
              <a:off x="-544537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0" y="1"/>
                  </a:moveTo>
                  <a:lnTo>
                    <a:pt x="693" y="726"/>
                  </a:lnTo>
                  <a:lnTo>
                    <a:pt x="1764" y="726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64"/>
            <p:cNvSpPr/>
            <p:nvPr/>
          </p:nvSpPr>
          <p:spPr>
            <a:xfrm>
              <a:off x="-5531225" y="4077125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0" y="0"/>
                  </a:moveTo>
                  <a:lnTo>
                    <a:pt x="1670" y="163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64"/>
            <p:cNvSpPr/>
            <p:nvPr/>
          </p:nvSpPr>
          <p:spPr>
            <a:xfrm>
              <a:off x="-5613150" y="4198400"/>
              <a:ext cx="292225" cy="33900"/>
            </a:xfrm>
            <a:custGeom>
              <a:avLst/>
              <a:gdLst/>
              <a:ahLst/>
              <a:cxnLst/>
              <a:rect l="l" t="t" r="r" b="b"/>
              <a:pathLst>
                <a:path w="11689" h="1356" extrusionOk="0">
                  <a:moveTo>
                    <a:pt x="1" y="1"/>
                  </a:moveTo>
                  <a:lnTo>
                    <a:pt x="1" y="347"/>
                  </a:lnTo>
                  <a:lnTo>
                    <a:pt x="32" y="347"/>
                  </a:lnTo>
                  <a:cubicBezTo>
                    <a:pt x="32" y="883"/>
                    <a:pt x="505" y="1356"/>
                    <a:pt x="1072" y="1356"/>
                  </a:cubicBezTo>
                  <a:lnTo>
                    <a:pt x="10681" y="1356"/>
                  </a:lnTo>
                  <a:cubicBezTo>
                    <a:pt x="11216" y="1356"/>
                    <a:pt x="11689" y="883"/>
                    <a:pt x="11689" y="347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64"/>
            <p:cNvSpPr/>
            <p:nvPr/>
          </p:nvSpPr>
          <p:spPr>
            <a:xfrm>
              <a:off x="-5610775" y="3991275"/>
              <a:ext cx="292225" cy="189050"/>
            </a:xfrm>
            <a:custGeom>
              <a:avLst/>
              <a:gdLst/>
              <a:ahLst/>
              <a:cxnLst/>
              <a:rect l="l" t="t" r="r" b="b"/>
              <a:pathLst>
                <a:path w="11689" h="7562" extrusionOk="0">
                  <a:moveTo>
                    <a:pt x="7813" y="1386"/>
                  </a:moveTo>
                  <a:cubicBezTo>
                    <a:pt x="7908" y="1386"/>
                    <a:pt x="8034" y="1418"/>
                    <a:pt x="8065" y="1512"/>
                  </a:cubicBezTo>
                  <a:cubicBezTo>
                    <a:pt x="8128" y="1575"/>
                    <a:pt x="9483" y="2867"/>
                    <a:pt x="9515" y="2993"/>
                  </a:cubicBezTo>
                  <a:cubicBezTo>
                    <a:pt x="9578" y="3088"/>
                    <a:pt x="9578" y="3214"/>
                    <a:pt x="9452" y="3340"/>
                  </a:cubicBezTo>
                  <a:lnTo>
                    <a:pt x="6018" y="6774"/>
                  </a:lnTo>
                  <a:cubicBezTo>
                    <a:pt x="5943" y="6848"/>
                    <a:pt x="5862" y="6880"/>
                    <a:pt x="5783" y="6880"/>
                  </a:cubicBezTo>
                  <a:cubicBezTo>
                    <a:pt x="5696" y="6880"/>
                    <a:pt x="5612" y="6840"/>
                    <a:pt x="5545" y="6774"/>
                  </a:cubicBezTo>
                  <a:lnTo>
                    <a:pt x="2111" y="3340"/>
                  </a:lnTo>
                  <a:cubicBezTo>
                    <a:pt x="2001" y="3230"/>
                    <a:pt x="1987" y="2976"/>
                    <a:pt x="2027" y="2976"/>
                  </a:cubicBezTo>
                  <a:cubicBezTo>
                    <a:pt x="2033" y="2976"/>
                    <a:pt x="2040" y="2981"/>
                    <a:pt x="2048" y="2993"/>
                  </a:cubicBezTo>
                  <a:cubicBezTo>
                    <a:pt x="2048" y="2962"/>
                    <a:pt x="2079" y="2930"/>
                    <a:pt x="2111" y="2867"/>
                  </a:cubicBezTo>
                  <a:lnTo>
                    <a:pt x="3497" y="1512"/>
                  </a:lnTo>
                  <a:cubicBezTo>
                    <a:pt x="3560" y="1418"/>
                    <a:pt x="3655" y="1386"/>
                    <a:pt x="3718" y="1386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7561"/>
                  </a:lnTo>
                  <a:lnTo>
                    <a:pt x="11689" y="7561"/>
                  </a:lnTo>
                  <a:lnTo>
                    <a:pt x="11689" y="1040"/>
                  </a:lnTo>
                  <a:cubicBezTo>
                    <a:pt x="11657" y="473"/>
                    <a:pt x="11184" y="0"/>
                    <a:pt x="106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64"/>
            <p:cNvSpPr/>
            <p:nvPr/>
          </p:nvSpPr>
          <p:spPr>
            <a:xfrm>
              <a:off x="-5546975" y="4250400"/>
              <a:ext cx="160700" cy="33100"/>
            </a:xfrm>
            <a:custGeom>
              <a:avLst/>
              <a:gdLst/>
              <a:ahLst/>
              <a:cxnLst/>
              <a:rect l="l" t="t" r="r" b="b"/>
              <a:pathLst>
                <a:path w="6428" h="1324" extrusionOk="0">
                  <a:moveTo>
                    <a:pt x="1544" y="0"/>
                  </a:moveTo>
                  <a:lnTo>
                    <a:pt x="1386" y="662"/>
                  </a:lnTo>
                  <a:lnTo>
                    <a:pt x="473" y="662"/>
                  </a:lnTo>
                  <a:cubicBezTo>
                    <a:pt x="32" y="662"/>
                    <a:pt x="0" y="1323"/>
                    <a:pt x="473" y="1323"/>
                  </a:cubicBezTo>
                  <a:lnTo>
                    <a:pt x="5955" y="1323"/>
                  </a:lnTo>
                  <a:cubicBezTo>
                    <a:pt x="6427" y="1323"/>
                    <a:pt x="6427" y="662"/>
                    <a:pt x="5986" y="662"/>
                  </a:cubicBezTo>
                  <a:lnTo>
                    <a:pt x="5072" y="662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3" name="Google Shape;8923;p64"/>
          <p:cNvGrpSpPr/>
          <p:nvPr/>
        </p:nvGrpSpPr>
        <p:grpSpPr>
          <a:xfrm>
            <a:off x="5155210" y="1689438"/>
            <a:ext cx="434634" cy="419227"/>
            <a:chOff x="-3768700" y="3253275"/>
            <a:chExt cx="301850" cy="291150"/>
          </a:xfrm>
        </p:grpSpPr>
        <p:sp>
          <p:nvSpPr>
            <p:cNvPr id="8924" name="Google Shape;8924;p64"/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64"/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64"/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7" name="Google Shape;8927;p64"/>
          <p:cNvGrpSpPr/>
          <p:nvPr/>
        </p:nvGrpSpPr>
        <p:grpSpPr>
          <a:xfrm>
            <a:off x="5159293" y="2217090"/>
            <a:ext cx="426462" cy="395865"/>
            <a:chOff x="-3808700" y="3628950"/>
            <a:chExt cx="296175" cy="274925"/>
          </a:xfrm>
        </p:grpSpPr>
        <p:sp>
          <p:nvSpPr>
            <p:cNvPr id="8928" name="Google Shape;8928;p64"/>
            <p:cNvSpPr/>
            <p:nvPr/>
          </p:nvSpPr>
          <p:spPr>
            <a:xfrm>
              <a:off x="-3665972" y="368095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41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64"/>
            <p:cNvSpPr/>
            <p:nvPr/>
          </p:nvSpPr>
          <p:spPr>
            <a:xfrm>
              <a:off x="-3808700" y="3664400"/>
              <a:ext cx="296175" cy="239475"/>
            </a:xfrm>
            <a:custGeom>
              <a:avLst/>
              <a:gdLst/>
              <a:ahLst/>
              <a:cxnLst/>
              <a:rect l="l" t="t" r="r" b="b"/>
              <a:pathLst>
                <a:path w="11847" h="9579" extrusionOk="0">
                  <a:moveTo>
                    <a:pt x="3970" y="8223"/>
                  </a:moveTo>
                  <a:cubicBezTo>
                    <a:pt x="4159" y="8223"/>
                    <a:pt x="4316" y="8381"/>
                    <a:pt x="4316" y="8570"/>
                  </a:cubicBezTo>
                  <a:cubicBezTo>
                    <a:pt x="4316" y="8791"/>
                    <a:pt x="4159" y="8948"/>
                    <a:pt x="3970" y="8948"/>
                  </a:cubicBezTo>
                  <a:cubicBezTo>
                    <a:pt x="3781" y="8948"/>
                    <a:pt x="3623" y="8791"/>
                    <a:pt x="3623" y="8570"/>
                  </a:cubicBezTo>
                  <a:cubicBezTo>
                    <a:pt x="3623" y="8349"/>
                    <a:pt x="3781" y="8223"/>
                    <a:pt x="3970" y="8223"/>
                  </a:cubicBezTo>
                  <a:close/>
                  <a:moveTo>
                    <a:pt x="8727" y="8223"/>
                  </a:moveTo>
                  <a:cubicBezTo>
                    <a:pt x="8916" y="8223"/>
                    <a:pt x="9074" y="8381"/>
                    <a:pt x="9074" y="8570"/>
                  </a:cubicBezTo>
                  <a:cubicBezTo>
                    <a:pt x="9074" y="8791"/>
                    <a:pt x="8916" y="8948"/>
                    <a:pt x="8727" y="8948"/>
                  </a:cubicBezTo>
                  <a:cubicBezTo>
                    <a:pt x="8538" y="8948"/>
                    <a:pt x="8381" y="8791"/>
                    <a:pt x="8381" y="8570"/>
                  </a:cubicBezTo>
                  <a:cubicBezTo>
                    <a:pt x="8412" y="8349"/>
                    <a:pt x="8538" y="8223"/>
                    <a:pt x="8727" y="8223"/>
                  </a:cubicBezTo>
                  <a:close/>
                  <a:moveTo>
                    <a:pt x="473" y="1"/>
                  </a:moveTo>
                  <a:cubicBezTo>
                    <a:pt x="32" y="1"/>
                    <a:pt x="0" y="662"/>
                    <a:pt x="473" y="662"/>
                  </a:cubicBezTo>
                  <a:lnTo>
                    <a:pt x="819" y="662"/>
                  </a:lnTo>
                  <a:cubicBezTo>
                    <a:pt x="977" y="662"/>
                    <a:pt x="1134" y="788"/>
                    <a:pt x="1166" y="946"/>
                  </a:cubicBezTo>
                  <a:lnTo>
                    <a:pt x="2143" y="6428"/>
                  </a:lnTo>
                  <a:cubicBezTo>
                    <a:pt x="1481" y="7058"/>
                    <a:pt x="1922" y="8192"/>
                    <a:pt x="2867" y="8192"/>
                  </a:cubicBezTo>
                  <a:lnTo>
                    <a:pt x="2930" y="8192"/>
                  </a:lnTo>
                  <a:cubicBezTo>
                    <a:pt x="2899" y="8318"/>
                    <a:pt x="2867" y="8412"/>
                    <a:pt x="2867" y="8538"/>
                  </a:cubicBezTo>
                  <a:cubicBezTo>
                    <a:pt x="2867" y="9106"/>
                    <a:pt x="3340" y="9578"/>
                    <a:pt x="3875" y="9578"/>
                  </a:cubicBezTo>
                  <a:cubicBezTo>
                    <a:pt x="4442" y="9578"/>
                    <a:pt x="4915" y="9106"/>
                    <a:pt x="4915" y="8538"/>
                  </a:cubicBezTo>
                  <a:cubicBezTo>
                    <a:pt x="4915" y="8412"/>
                    <a:pt x="4884" y="8318"/>
                    <a:pt x="4821" y="8192"/>
                  </a:cubicBezTo>
                  <a:lnTo>
                    <a:pt x="7719" y="8192"/>
                  </a:lnTo>
                  <a:cubicBezTo>
                    <a:pt x="7656" y="8318"/>
                    <a:pt x="7624" y="8412"/>
                    <a:pt x="7624" y="8538"/>
                  </a:cubicBezTo>
                  <a:cubicBezTo>
                    <a:pt x="7624" y="9106"/>
                    <a:pt x="8097" y="9578"/>
                    <a:pt x="8664" y="9578"/>
                  </a:cubicBezTo>
                  <a:cubicBezTo>
                    <a:pt x="9200" y="9578"/>
                    <a:pt x="9672" y="9106"/>
                    <a:pt x="9672" y="8538"/>
                  </a:cubicBezTo>
                  <a:cubicBezTo>
                    <a:pt x="9672" y="8412"/>
                    <a:pt x="9641" y="8318"/>
                    <a:pt x="9609" y="8192"/>
                  </a:cubicBezTo>
                  <a:lnTo>
                    <a:pt x="9987" y="8192"/>
                  </a:lnTo>
                  <a:cubicBezTo>
                    <a:pt x="10176" y="8192"/>
                    <a:pt x="10334" y="8034"/>
                    <a:pt x="10334" y="7845"/>
                  </a:cubicBezTo>
                  <a:cubicBezTo>
                    <a:pt x="10334" y="7625"/>
                    <a:pt x="10176" y="7467"/>
                    <a:pt x="9987" y="7467"/>
                  </a:cubicBezTo>
                  <a:lnTo>
                    <a:pt x="2773" y="7467"/>
                  </a:lnTo>
                  <a:cubicBezTo>
                    <a:pt x="2759" y="7470"/>
                    <a:pt x="2746" y="7471"/>
                    <a:pt x="2733" y="7471"/>
                  </a:cubicBezTo>
                  <a:cubicBezTo>
                    <a:pt x="2459" y="7471"/>
                    <a:pt x="2477" y="6837"/>
                    <a:pt x="2899" y="6837"/>
                  </a:cubicBezTo>
                  <a:lnTo>
                    <a:pt x="10145" y="6837"/>
                  </a:lnTo>
                  <a:cubicBezTo>
                    <a:pt x="10302" y="6837"/>
                    <a:pt x="10428" y="6774"/>
                    <a:pt x="10460" y="6617"/>
                  </a:cubicBezTo>
                  <a:lnTo>
                    <a:pt x="11815" y="2553"/>
                  </a:lnTo>
                  <a:cubicBezTo>
                    <a:pt x="11846" y="2427"/>
                    <a:pt x="11815" y="2332"/>
                    <a:pt x="11752" y="2238"/>
                  </a:cubicBezTo>
                  <a:cubicBezTo>
                    <a:pt x="11657" y="2080"/>
                    <a:pt x="11500" y="2048"/>
                    <a:pt x="10775" y="2048"/>
                  </a:cubicBezTo>
                  <a:lnTo>
                    <a:pt x="10491" y="2048"/>
                  </a:lnTo>
                  <a:lnTo>
                    <a:pt x="10491" y="2395"/>
                  </a:lnTo>
                  <a:cubicBezTo>
                    <a:pt x="10491" y="2584"/>
                    <a:pt x="10334" y="2742"/>
                    <a:pt x="10145" y="2742"/>
                  </a:cubicBezTo>
                  <a:lnTo>
                    <a:pt x="9641" y="2742"/>
                  </a:lnTo>
                  <a:cubicBezTo>
                    <a:pt x="9609" y="2868"/>
                    <a:pt x="9546" y="2962"/>
                    <a:pt x="9515" y="3057"/>
                  </a:cubicBezTo>
                  <a:lnTo>
                    <a:pt x="9861" y="3435"/>
                  </a:lnTo>
                  <a:cubicBezTo>
                    <a:pt x="9987" y="3529"/>
                    <a:pt x="9987" y="3781"/>
                    <a:pt x="9861" y="3907"/>
                  </a:cubicBezTo>
                  <a:lnTo>
                    <a:pt x="8885" y="4884"/>
                  </a:lnTo>
                  <a:cubicBezTo>
                    <a:pt x="8822" y="4947"/>
                    <a:pt x="8735" y="4978"/>
                    <a:pt x="8648" y="4978"/>
                  </a:cubicBezTo>
                  <a:cubicBezTo>
                    <a:pt x="8562" y="4978"/>
                    <a:pt x="8475" y="4947"/>
                    <a:pt x="8412" y="4884"/>
                  </a:cubicBezTo>
                  <a:lnTo>
                    <a:pt x="8066" y="4537"/>
                  </a:lnTo>
                  <a:cubicBezTo>
                    <a:pt x="7971" y="4569"/>
                    <a:pt x="7877" y="4600"/>
                    <a:pt x="7751" y="4632"/>
                  </a:cubicBezTo>
                  <a:lnTo>
                    <a:pt x="7751" y="5167"/>
                  </a:lnTo>
                  <a:cubicBezTo>
                    <a:pt x="7751" y="5356"/>
                    <a:pt x="7593" y="5514"/>
                    <a:pt x="7404" y="5514"/>
                  </a:cubicBezTo>
                  <a:lnTo>
                    <a:pt x="5986" y="5514"/>
                  </a:lnTo>
                  <a:cubicBezTo>
                    <a:pt x="5766" y="5514"/>
                    <a:pt x="5608" y="5356"/>
                    <a:pt x="5608" y="5167"/>
                  </a:cubicBezTo>
                  <a:lnTo>
                    <a:pt x="5608" y="4632"/>
                  </a:lnTo>
                  <a:cubicBezTo>
                    <a:pt x="5514" y="4600"/>
                    <a:pt x="5419" y="4569"/>
                    <a:pt x="5293" y="4537"/>
                  </a:cubicBezTo>
                  <a:lnTo>
                    <a:pt x="4947" y="4884"/>
                  </a:lnTo>
                  <a:cubicBezTo>
                    <a:pt x="4884" y="4947"/>
                    <a:pt x="4797" y="4978"/>
                    <a:pt x="4710" y="4978"/>
                  </a:cubicBezTo>
                  <a:cubicBezTo>
                    <a:pt x="4624" y="4978"/>
                    <a:pt x="4537" y="4947"/>
                    <a:pt x="4474" y="4884"/>
                  </a:cubicBezTo>
                  <a:lnTo>
                    <a:pt x="3497" y="3907"/>
                  </a:lnTo>
                  <a:cubicBezTo>
                    <a:pt x="3371" y="3781"/>
                    <a:pt x="3371" y="3529"/>
                    <a:pt x="3497" y="3435"/>
                  </a:cubicBezTo>
                  <a:lnTo>
                    <a:pt x="3844" y="3057"/>
                  </a:lnTo>
                  <a:cubicBezTo>
                    <a:pt x="3812" y="2994"/>
                    <a:pt x="3781" y="2868"/>
                    <a:pt x="3718" y="2742"/>
                  </a:cubicBezTo>
                  <a:lnTo>
                    <a:pt x="3214" y="2742"/>
                  </a:lnTo>
                  <a:cubicBezTo>
                    <a:pt x="3025" y="2742"/>
                    <a:pt x="2867" y="2584"/>
                    <a:pt x="2867" y="2395"/>
                  </a:cubicBezTo>
                  <a:lnTo>
                    <a:pt x="2867" y="2048"/>
                  </a:lnTo>
                  <a:lnTo>
                    <a:pt x="2080" y="2048"/>
                  </a:lnTo>
                  <a:lnTo>
                    <a:pt x="1828" y="820"/>
                  </a:lnTo>
                  <a:cubicBezTo>
                    <a:pt x="1765" y="347"/>
                    <a:pt x="1324" y="1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64"/>
            <p:cNvSpPr/>
            <p:nvPr/>
          </p:nvSpPr>
          <p:spPr>
            <a:xfrm>
              <a:off x="-3718359" y="3628950"/>
              <a:ext cx="155975" cy="156775"/>
            </a:xfrm>
            <a:custGeom>
              <a:avLst/>
              <a:gdLst/>
              <a:ahLst/>
              <a:cxnLst/>
              <a:rect l="l" t="t" r="r" b="b"/>
              <a:pathLst>
                <a:path w="6239" h="6271" extrusionOk="0">
                  <a:moveTo>
                    <a:pt x="3056" y="1419"/>
                  </a:moveTo>
                  <a:cubicBezTo>
                    <a:pt x="4001" y="1419"/>
                    <a:pt x="4758" y="2175"/>
                    <a:pt x="4758" y="3120"/>
                  </a:cubicBezTo>
                  <a:cubicBezTo>
                    <a:pt x="4758" y="4065"/>
                    <a:pt x="4001" y="4821"/>
                    <a:pt x="3056" y="4821"/>
                  </a:cubicBezTo>
                  <a:cubicBezTo>
                    <a:pt x="2111" y="4821"/>
                    <a:pt x="1355" y="4065"/>
                    <a:pt x="1355" y="3120"/>
                  </a:cubicBezTo>
                  <a:cubicBezTo>
                    <a:pt x="1355" y="2175"/>
                    <a:pt x="2111" y="1419"/>
                    <a:pt x="3056" y="1419"/>
                  </a:cubicBezTo>
                  <a:close/>
                  <a:moveTo>
                    <a:pt x="2773" y="1"/>
                  </a:moveTo>
                  <a:lnTo>
                    <a:pt x="2773" y="442"/>
                  </a:lnTo>
                  <a:cubicBezTo>
                    <a:pt x="2773" y="600"/>
                    <a:pt x="2678" y="726"/>
                    <a:pt x="2521" y="757"/>
                  </a:cubicBezTo>
                  <a:cubicBezTo>
                    <a:pt x="2300" y="789"/>
                    <a:pt x="2080" y="915"/>
                    <a:pt x="1891" y="1041"/>
                  </a:cubicBezTo>
                  <a:cubicBezTo>
                    <a:pt x="1846" y="1063"/>
                    <a:pt x="1793" y="1073"/>
                    <a:pt x="1739" y="1073"/>
                  </a:cubicBezTo>
                  <a:cubicBezTo>
                    <a:pt x="1639" y="1073"/>
                    <a:pt x="1531" y="1039"/>
                    <a:pt x="1450" y="978"/>
                  </a:cubicBezTo>
                  <a:lnTo>
                    <a:pt x="1135" y="663"/>
                  </a:lnTo>
                  <a:lnTo>
                    <a:pt x="662" y="1135"/>
                  </a:lnTo>
                  <a:lnTo>
                    <a:pt x="977" y="1450"/>
                  </a:lnTo>
                  <a:cubicBezTo>
                    <a:pt x="1103" y="1576"/>
                    <a:pt x="1103" y="1734"/>
                    <a:pt x="1009" y="1891"/>
                  </a:cubicBezTo>
                  <a:cubicBezTo>
                    <a:pt x="883" y="2080"/>
                    <a:pt x="819" y="2301"/>
                    <a:pt x="725" y="2521"/>
                  </a:cubicBezTo>
                  <a:cubicBezTo>
                    <a:pt x="693" y="2679"/>
                    <a:pt x="599" y="2805"/>
                    <a:pt x="410" y="2805"/>
                  </a:cubicBezTo>
                  <a:lnTo>
                    <a:pt x="0" y="2805"/>
                  </a:lnTo>
                  <a:lnTo>
                    <a:pt x="0" y="3466"/>
                  </a:lnTo>
                  <a:lnTo>
                    <a:pt x="410" y="3466"/>
                  </a:lnTo>
                  <a:cubicBezTo>
                    <a:pt x="567" y="3466"/>
                    <a:pt x="693" y="3593"/>
                    <a:pt x="725" y="3750"/>
                  </a:cubicBezTo>
                  <a:cubicBezTo>
                    <a:pt x="788" y="3939"/>
                    <a:pt x="883" y="4191"/>
                    <a:pt x="1009" y="4380"/>
                  </a:cubicBezTo>
                  <a:cubicBezTo>
                    <a:pt x="1103" y="4506"/>
                    <a:pt x="1040" y="4695"/>
                    <a:pt x="977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3" y="5220"/>
                    <a:pt x="1608" y="5189"/>
                    <a:pt x="1697" y="5189"/>
                  </a:cubicBezTo>
                  <a:cubicBezTo>
                    <a:pt x="1760" y="5189"/>
                    <a:pt x="1825" y="5205"/>
                    <a:pt x="1891" y="5231"/>
                  </a:cubicBezTo>
                  <a:cubicBezTo>
                    <a:pt x="2080" y="5357"/>
                    <a:pt x="2269" y="5451"/>
                    <a:pt x="2521" y="5514"/>
                  </a:cubicBezTo>
                  <a:cubicBezTo>
                    <a:pt x="2678" y="5546"/>
                    <a:pt x="2773" y="5672"/>
                    <a:pt x="2773" y="5829"/>
                  </a:cubicBezTo>
                  <a:lnTo>
                    <a:pt x="2773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60" y="5546"/>
                    <a:pt x="3718" y="5514"/>
                  </a:cubicBezTo>
                  <a:cubicBezTo>
                    <a:pt x="3938" y="5483"/>
                    <a:pt x="4159" y="5357"/>
                    <a:pt x="4348" y="5231"/>
                  </a:cubicBezTo>
                  <a:cubicBezTo>
                    <a:pt x="4393" y="5208"/>
                    <a:pt x="4445" y="5198"/>
                    <a:pt x="4500" y="5198"/>
                  </a:cubicBezTo>
                  <a:cubicBezTo>
                    <a:pt x="4600" y="5198"/>
                    <a:pt x="4708" y="5233"/>
                    <a:pt x="4789" y="5294"/>
                  </a:cubicBezTo>
                  <a:lnTo>
                    <a:pt x="5104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36" y="4695"/>
                    <a:pt x="5136" y="4538"/>
                    <a:pt x="5230" y="4380"/>
                  </a:cubicBezTo>
                  <a:cubicBezTo>
                    <a:pt x="5356" y="4191"/>
                    <a:pt x="5419" y="3971"/>
                    <a:pt x="5514" y="3750"/>
                  </a:cubicBezTo>
                  <a:cubicBezTo>
                    <a:pt x="5545" y="3593"/>
                    <a:pt x="5671" y="3466"/>
                    <a:pt x="5829" y="3466"/>
                  </a:cubicBezTo>
                  <a:lnTo>
                    <a:pt x="6238" y="3466"/>
                  </a:lnTo>
                  <a:lnTo>
                    <a:pt x="6238" y="2805"/>
                  </a:lnTo>
                  <a:lnTo>
                    <a:pt x="5829" y="2805"/>
                  </a:lnTo>
                  <a:cubicBezTo>
                    <a:pt x="5671" y="2805"/>
                    <a:pt x="5545" y="2679"/>
                    <a:pt x="5514" y="2521"/>
                  </a:cubicBezTo>
                  <a:cubicBezTo>
                    <a:pt x="5451" y="2332"/>
                    <a:pt x="5356" y="2080"/>
                    <a:pt x="5230" y="1891"/>
                  </a:cubicBezTo>
                  <a:cubicBezTo>
                    <a:pt x="5136" y="1765"/>
                    <a:pt x="5199" y="1576"/>
                    <a:pt x="5262" y="1450"/>
                  </a:cubicBezTo>
                  <a:lnTo>
                    <a:pt x="5577" y="1135"/>
                  </a:lnTo>
                  <a:lnTo>
                    <a:pt x="5104" y="663"/>
                  </a:lnTo>
                  <a:lnTo>
                    <a:pt x="4789" y="978"/>
                  </a:lnTo>
                  <a:cubicBezTo>
                    <a:pt x="4715" y="1051"/>
                    <a:pt x="4641" y="1082"/>
                    <a:pt x="4555" y="1082"/>
                  </a:cubicBezTo>
                  <a:cubicBezTo>
                    <a:pt x="4494" y="1082"/>
                    <a:pt x="4426" y="1067"/>
                    <a:pt x="4348" y="1041"/>
                  </a:cubicBezTo>
                  <a:cubicBezTo>
                    <a:pt x="4159" y="915"/>
                    <a:pt x="3970" y="820"/>
                    <a:pt x="3718" y="757"/>
                  </a:cubicBezTo>
                  <a:cubicBezTo>
                    <a:pt x="3560" y="726"/>
                    <a:pt x="3466" y="600"/>
                    <a:pt x="3466" y="442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1" name="Google Shape;8931;p64"/>
          <p:cNvGrpSpPr/>
          <p:nvPr/>
        </p:nvGrpSpPr>
        <p:grpSpPr>
          <a:xfrm>
            <a:off x="5224504" y="2756412"/>
            <a:ext cx="419443" cy="420487"/>
            <a:chOff x="-3771675" y="3971775"/>
            <a:chExt cx="291300" cy="292025"/>
          </a:xfrm>
        </p:grpSpPr>
        <p:sp>
          <p:nvSpPr>
            <p:cNvPr id="8932" name="Google Shape;8932;p64"/>
            <p:cNvSpPr/>
            <p:nvPr/>
          </p:nvSpPr>
          <p:spPr>
            <a:xfrm>
              <a:off x="-3770100" y="3971775"/>
              <a:ext cx="218975" cy="66775"/>
            </a:xfrm>
            <a:custGeom>
              <a:avLst/>
              <a:gdLst/>
              <a:ahLst/>
              <a:cxnLst/>
              <a:rect l="l" t="t" r="r" b="b"/>
              <a:pathLst>
                <a:path w="8759" h="2671" extrusionOk="0">
                  <a:moveTo>
                    <a:pt x="4391" y="0"/>
                  </a:moveTo>
                  <a:cubicBezTo>
                    <a:pt x="2410" y="0"/>
                    <a:pt x="426" y="449"/>
                    <a:pt x="0" y="1347"/>
                  </a:cubicBezTo>
                  <a:cubicBezTo>
                    <a:pt x="426" y="2229"/>
                    <a:pt x="2410" y="2670"/>
                    <a:pt x="4391" y="2670"/>
                  </a:cubicBezTo>
                  <a:cubicBezTo>
                    <a:pt x="6372" y="2670"/>
                    <a:pt x="8349" y="2229"/>
                    <a:pt x="8759" y="1347"/>
                  </a:cubicBezTo>
                  <a:cubicBezTo>
                    <a:pt x="8349" y="449"/>
                    <a:pt x="6372" y="0"/>
                    <a:pt x="4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64"/>
            <p:cNvSpPr/>
            <p:nvPr/>
          </p:nvSpPr>
          <p:spPr>
            <a:xfrm>
              <a:off x="-3771675" y="4030650"/>
              <a:ext cx="222125" cy="78000"/>
            </a:xfrm>
            <a:custGeom>
              <a:avLst/>
              <a:gdLst/>
              <a:ahLst/>
              <a:cxnLst/>
              <a:rect l="l" t="t" r="r" b="b"/>
              <a:pathLst>
                <a:path w="8885" h="3120" extrusionOk="0">
                  <a:moveTo>
                    <a:pt x="0" y="0"/>
                  </a:moveTo>
                  <a:lnTo>
                    <a:pt x="0" y="1418"/>
                  </a:lnTo>
                  <a:cubicBezTo>
                    <a:pt x="0" y="2521"/>
                    <a:pt x="2048" y="3088"/>
                    <a:pt x="4127" y="3119"/>
                  </a:cubicBezTo>
                  <a:cubicBezTo>
                    <a:pt x="4915" y="1891"/>
                    <a:pt x="6301" y="1103"/>
                    <a:pt x="7877" y="1103"/>
                  </a:cubicBezTo>
                  <a:cubicBezTo>
                    <a:pt x="8223" y="1103"/>
                    <a:pt x="8570" y="1135"/>
                    <a:pt x="8885" y="1229"/>
                  </a:cubicBezTo>
                  <a:lnTo>
                    <a:pt x="8885" y="0"/>
                  </a:lnTo>
                  <a:cubicBezTo>
                    <a:pt x="7908" y="788"/>
                    <a:pt x="6112" y="1072"/>
                    <a:pt x="4443" y="1072"/>
                  </a:cubicBezTo>
                  <a:cubicBezTo>
                    <a:pt x="2804" y="1072"/>
                    <a:pt x="977" y="75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64"/>
            <p:cNvSpPr/>
            <p:nvPr/>
          </p:nvSpPr>
          <p:spPr>
            <a:xfrm>
              <a:off x="-3669425" y="4074750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5501" y="2732"/>
                  </a:moveTo>
                  <a:cubicBezTo>
                    <a:pt x="5748" y="2732"/>
                    <a:pt x="6008" y="3067"/>
                    <a:pt x="5766" y="3309"/>
                  </a:cubicBezTo>
                  <a:lnTo>
                    <a:pt x="3718" y="5356"/>
                  </a:lnTo>
                  <a:cubicBezTo>
                    <a:pt x="3655" y="5420"/>
                    <a:pt x="3568" y="5451"/>
                    <a:pt x="3482" y="5451"/>
                  </a:cubicBezTo>
                  <a:cubicBezTo>
                    <a:pt x="3395" y="5451"/>
                    <a:pt x="3308" y="5420"/>
                    <a:pt x="3245" y="5356"/>
                  </a:cubicBezTo>
                  <a:lnTo>
                    <a:pt x="1859" y="4002"/>
                  </a:lnTo>
                  <a:cubicBezTo>
                    <a:pt x="1617" y="3760"/>
                    <a:pt x="1840" y="3425"/>
                    <a:pt x="2099" y="3425"/>
                  </a:cubicBezTo>
                  <a:cubicBezTo>
                    <a:pt x="2177" y="3425"/>
                    <a:pt x="2259" y="3456"/>
                    <a:pt x="2332" y="3529"/>
                  </a:cubicBezTo>
                  <a:lnTo>
                    <a:pt x="3466" y="4663"/>
                  </a:lnTo>
                  <a:lnTo>
                    <a:pt x="5293" y="2836"/>
                  </a:lnTo>
                  <a:cubicBezTo>
                    <a:pt x="5352" y="2763"/>
                    <a:pt x="5426" y="2732"/>
                    <a:pt x="5501" y="2732"/>
                  </a:cubicBezTo>
                  <a:close/>
                  <a:moveTo>
                    <a:pt x="3781" y="1"/>
                  </a:moveTo>
                  <a:cubicBezTo>
                    <a:pt x="1702" y="1"/>
                    <a:pt x="0" y="1702"/>
                    <a:pt x="0" y="3781"/>
                  </a:cubicBezTo>
                  <a:cubicBezTo>
                    <a:pt x="0" y="5892"/>
                    <a:pt x="1702" y="7562"/>
                    <a:pt x="3781" y="7562"/>
                  </a:cubicBezTo>
                  <a:cubicBezTo>
                    <a:pt x="5860" y="7562"/>
                    <a:pt x="7562" y="5892"/>
                    <a:pt x="7562" y="3781"/>
                  </a:cubicBezTo>
                  <a:cubicBezTo>
                    <a:pt x="7562" y="1702"/>
                    <a:pt x="5860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64"/>
            <p:cNvSpPr/>
            <p:nvPr/>
          </p:nvSpPr>
          <p:spPr>
            <a:xfrm>
              <a:off x="-3771675" y="4099950"/>
              <a:ext cx="94525" cy="76425"/>
            </a:xfrm>
            <a:custGeom>
              <a:avLst/>
              <a:gdLst/>
              <a:ahLst/>
              <a:cxnLst/>
              <a:rect l="l" t="t" r="r" b="b"/>
              <a:pathLst>
                <a:path w="3781" h="3057" extrusionOk="0">
                  <a:moveTo>
                    <a:pt x="0" y="1"/>
                  </a:moveTo>
                  <a:lnTo>
                    <a:pt x="0" y="1419"/>
                  </a:lnTo>
                  <a:cubicBezTo>
                    <a:pt x="0" y="2364"/>
                    <a:pt x="1607" y="2899"/>
                    <a:pt x="3434" y="3057"/>
                  </a:cubicBezTo>
                  <a:cubicBezTo>
                    <a:pt x="3371" y="2364"/>
                    <a:pt x="3497" y="1671"/>
                    <a:pt x="3781" y="1040"/>
                  </a:cubicBezTo>
                  <a:cubicBezTo>
                    <a:pt x="2332" y="977"/>
                    <a:pt x="819" y="662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64"/>
            <p:cNvSpPr/>
            <p:nvPr/>
          </p:nvSpPr>
          <p:spPr>
            <a:xfrm>
              <a:off x="-3771675" y="4167700"/>
              <a:ext cx="135500" cy="95325"/>
            </a:xfrm>
            <a:custGeom>
              <a:avLst/>
              <a:gdLst/>
              <a:ahLst/>
              <a:cxnLst/>
              <a:rect l="l" t="t" r="r" b="b"/>
              <a:pathLst>
                <a:path w="5420" h="3813" extrusionOk="0">
                  <a:moveTo>
                    <a:pt x="0" y="0"/>
                  </a:moveTo>
                  <a:lnTo>
                    <a:pt x="0" y="2111"/>
                  </a:lnTo>
                  <a:cubicBezTo>
                    <a:pt x="0" y="3277"/>
                    <a:pt x="2237" y="3812"/>
                    <a:pt x="4443" y="3812"/>
                  </a:cubicBezTo>
                  <a:cubicBezTo>
                    <a:pt x="4789" y="3812"/>
                    <a:pt x="5104" y="3812"/>
                    <a:pt x="5419" y="3781"/>
                  </a:cubicBezTo>
                  <a:cubicBezTo>
                    <a:pt x="4474" y="3151"/>
                    <a:pt x="3781" y="2206"/>
                    <a:pt x="3529" y="1071"/>
                  </a:cubicBezTo>
                  <a:cubicBezTo>
                    <a:pt x="2174" y="977"/>
                    <a:pt x="788" y="66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7" name="Google Shape;8937;p64"/>
          <p:cNvGrpSpPr/>
          <p:nvPr/>
        </p:nvGrpSpPr>
        <p:grpSpPr>
          <a:xfrm>
            <a:off x="7885948" y="1716461"/>
            <a:ext cx="420271" cy="320774"/>
            <a:chOff x="-1951475" y="3273100"/>
            <a:chExt cx="291875" cy="222775"/>
          </a:xfrm>
        </p:grpSpPr>
        <p:sp>
          <p:nvSpPr>
            <p:cNvPr id="8938" name="Google Shape;8938;p64"/>
            <p:cNvSpPr/>
            <p:nvPr/>
          </p:nvSpPr>
          <p:spPr>
            <a:xfrm>
              <a:off x="-1951475" y="3325050"/>
              <a:ext cx="51225" cy="119250"/>
            </a:xfrm>
            <a:custGeom>
              <a:avLst/>
              <a:gdLst/>
              <a:ahLst/>
              <a:cxnLst/>
              <a:rect l="l" t="t" r="r" b="b"/>
              <a:pathLst>
                <a:path w="2049" h="4770" extrusionOk="0">
                  <a:moveTo>
                    <a:pt x="1033" y="0"/>
                  </a:moveTo>
                  <a:cubicBezTo>
                    <a:pt x="518" y="0"/>
                    <a:pt x="0" y="339"/>
                    <a:pt x="0" y="1004"/>
                  </a:cubicBezTo>
                  <a:lnTo>
                    <a:pt x="0" y="3777"/>
                  </a:lnTo>
                  <a:cubicBezTo>
                    <a:pt x="0" y="4438"/>
                    <a:pt x="512" y="4769"/>
                    <a:pt x="1024" y="4769"/>
                  </a:cubicBezTo>
                  <a:cubicBezTo>
                    <a:pt x="1536" y="4769"/>
                    <a:pt x="2048" y="4438"/>
                    <a:pt x="2048" y="3777"/>
                  </a:cubicBezTo>
                  <a:lnTo>
                    <a:pt x="2048" y="1004"/>
                  </a:lnTo>
                  <a:cubicBezTo>
                    <a:pt x="2048" y="331"/>
                    <a:pt x="1542" y="0"/>
                    <a:pt x="1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64"/>
            <p:cNvSpPr/>
            <p:nvPr/>
          </p:nvSpPr>
          <p:spPr>
            <a:xfrm>
              <a:off x="-1711250" y="3273100"/>
              <a:ext cx="51650" cy="221725"/>
            </a:xfrm>
            <a:custGeom>
              <a:avLst/>
              <a:gdLst/>
              <a:ahLst/>
              <a:cxnLst/>
              <a:rect l="l" t="t" r="r" b="b"/>
              <a:pathLst>
                <a:path w="2066" h="8869" extrusionOk="0">
                  <a:moveTo>
                    <a:pt x="1027" y="0"/>
                  </a:moveTo>
                  <a:cubicBezTo>
                    <a:pt x="608" y="0"/>
                    <a:pt x="186" y="229"/>
                    <a:pt x="32" y="719"/>
                  </a:cubicBezTo>
                  <a:cubicBezTo>
                    <a:pt x="0" y="814"/>
                    <a:pt x="0" y="940"/>
                    <a:pt x="0" y="1003"/>
                  </a:cubicBezTo>
                  <a:lnTo>
                    <a:pt x="0" y="7871"/>
                  </a:lnTo>
                  <a:cubicBezTo>
                    <a:pt x="0" y="7934"/>
                    <a:pt x="0" y="8060"/>
                    <a:pt x="32" y="8123"/>
                  </a:cubicBezTo>
                  <a:cubicBezTo>
                    <a:pt x="173" y="8632"/>
                    <a:pt x="594" y="8869"/>
                    <a:pt x="1015" y="8869"/>
                  </a:cubicBezTo>
                  <a:cubicBezTo>
                    <a:pt x="1532" y="8869"/>
                    <a:pt x="2048" y="8513"/>
                    <a:pt x="2048" y="7871"/>
                  </a:cubicBezTo>
                  <a:lnTo>
                    <a:pt x="2048" y="1003"/>
                  </a:lnTo>
                  <a:cubicBezTo>
                    <a:pt x="2066" y="356"/>
                    <a:pt x="1549" y="0"/>
                    <a:pt x="10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64"/>
            <p:cNvSpPr/>
            <p:nvPr/>
          </p:nvSpPr>
          <p:spPr>
            <a:xfrm>
              <a:off x="-1886900" y="3296575"/>
              <a:ext cx="156775" cy="199300"/>
            </a:xfrm>
            <a:custGeom>
              <a:avLst/>
              <a:gdLst/>
              <a:ahLst/>
              <a:cxnLst/>
              <a:rect l="l" t="t" r="r" b="b"/>
              <a:pathLst>
                <a:path w="6271" h="7972" extrusionOk="0">
                  <a:moveTo>
                    <a:pt x="851" y="5672"/>
                  </a:moveTo>
                  <a:lnTo>
                    <a:pt x="3466" y="6333"/>
                  </a:lnTo>
                  <a:cubicBezTo>
                    <a:pt x="3277" y="6869"/>
                    <a:pt x="2773" y="7279"/>
                    <a:pt x="2174" y="7279"/>
                  </a:cubicBezTo>
                  <a:cubicBezTo>
                    <a:pt x="1418" y="7279"/>
                    <a:pt x="788" y="6648"/>
                    <a:pt x="788" y="5892"/>
                  </a:cubicBezTo>
                  <a:cubicBezTo>
                    <a:pt x="851" y="5798"/>
                    <a:pt x="851" y="5735"/>
                    <a:pt x="851" y="5672"/>
                  </a:cubicBezTo>
                  <a:close/>
                  <a:moveTo>
                    <a:pt x="6270" y="1"/>
                  </a:moveTo>
                  <a:lnTo>
                    <a:pt x="1" y="1576"/>
                  </a:lnTo>
                  <a:cubicBezTo>
                    <a:pt x="95" y="1734"/>
                    <a:pt x="127" y="1923"/>
                    <a:pt x="127" y="2143"/>
                  </a:cubicBezTo>
                  <a:lnTo>
                    <a:pt x="127" y="4916"/>
                  </a:lnTo>
                  <a:cubicBezTo>
                    <a:pt x="127" y="5105"/>
                    <a:pt x="95" y="5294"/>
                    <a:pt x="1" y="5514"/>
                  </a:cubicBezTo>
                  <a:lnTo>
                    <a:pt x="158" y="5546"/>
                  </a:lnTo>
                  <a:cubicBezTo>
                    <a:pt x="127" y="5672"/>
                    <a:pt x="127" y="5829"/>
                    <a:pt x="127" y="5924"/>
                  </a:cubicBezTo>
                  <a:cubicBezTo>
                    <a:pt x="127" y="7090"/>
                    <a:pt x="1040" y="7972"/>
                    <a:pt x="2174" y="7972"/>
                  </a:cubicBezTo>
                  <a:cubicBezTo>
                    <a:pt x="3120" y="7972"/>
                    <a:pt x="3907" y="7405"/>
                    <a:pt x="4159" y="6522"/>
                  </a:cubicBezTo>
                  <a:lnTo>
                    <a:pt x="6270" y="7090"/>
                  </a:lnTo>
                  <a:lnTo>
                    <a:pt x="6270" y="5672"/>
                  </a:lnTo>
                  <a:lnTo>
                    <a:pt x="6270" y="2238"/>
                  </a:ln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1" name="Google Shape;8941;p64"/>
          <p:cNvGrpSpPr/>
          <p:nvPr/>
        </p:nvGrpSpPr>
        <p:grpSpPr>
          <a:xfrm>
            <a:off x="7883429" y="2205191"/>
            <a:ext cx="425310" cy="419659"/>
            <a:chOff x="-1951475" y="3597450"/>
            <a:chExt cx="295375" cy="291450"/>
          </a:xfrm>
        </p:grpSpPr>
        <p:sp>
          <p:nvSpPr>
            <p:cNvPr id="8942" name="Google Shape;8942;p64"/>
            <p:cNvSpPr/>
            <p:nvPr/>
          </p:nvSpPr>
          <p:spPr>
            <a:xfrm>
              <a:off x="-1951475" y="3597450"/>
              <a:ext cx="170925" cy="34675"/>
            </a:xfrm>
            <a:custGeom>
              <a:avLst/>
              <a:gdLst/>
              <a:ahLst/>
              <a:cxnLst/>
              <a:rect l="l" t="t" r="r" b="b"/>
              <a:pathLst>
                <a:path w="6837" h="1387" extrusionOk="0"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1387"/>
                  </a:lnTo>
                  <a:lnTo>
                    <a:pt x="6837" y="1387"/>
                  </a:lnTo>
                  <a:lnTo>
                    <a:pt x="6837" y="1040"/>
                  </a:lnTo>
                  <a:cubicBezTo>
                    <a:pt x="6837" y="473"/>
                    <a:pt x="6364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64"/>
            <p:cNvSpPr/>
            <p:nvPr/>
          </p:nvSpPr>
          <p:spPr>
            <a:xfrm>
              <a:off x="-1949900" y="3648650"/>
              <a:ext cx="171725" cy="173300"/>
            </a:xfrm>
            <a:custGeom>
              <a:avLst/>
              <a:gdLst/>
              <a:ahLst/>
              <a:cxnLst/>
              <a:rect l="l" t="t" r="r" b="b"/>
              <a:pathLst>
                <a:path w="6869" h="6932" extrusionOk="0">
                  <a:moveTo>
                    <a:pt x="0" y="1"/>
                  </a:moveTo>
                  <a:lnTo>
                    <a:pt x="0" y="6932"/>
                  </a:lnTo>
                  <a:lnTo>
                    <a:pt x="2426" y="6932"/>
                  </a:lnTo>
                  <a:cubicBezTo>
                    <a:pt x="2521" y="6585"/>
                    <a:pt x="2836" y="6333"/>
                    <a:pt x="3245" y="6270"/>
                  </a:cubicBezTo>
                  <a:lnTo>
                    <a:pt x="1166" y="4191"/>
                  </a:lnTo>
                  <a:cubicBezTo>
                    <a:pt x="693" y="3718"/>
                    <a:pt x="693" y="2962"/>
                    <a:pt x="1166" y="2489"/>
                  </a:cubicBezTo>
                  <a:cubicBezTo>
                    <a:pt x="1386" y="2237"/>
                    <a:pt x="1670" y="2143"/>
                    <a:pt x="2017" y="2143"/>
                  </a:cubicBezTo>
                  <a:cubicBezTo>
                    <a:pt x="2363" y="2143"/>
                    <a:pt x="2647" y="2237"/>
                    <a:pt x="2899" y="2489"/>
                  </a:cubicBezTo>
                  <a:lnTo>
                    <a:pt x="3560" y="3151"/>
                  </a:lnTo>
                  <a:cubicBezTo>
                    <a:pt x="3592" y="2994"/>
                    <a:pt x="3718" y="2836"/>
                    <a:pt x="3844" y="2710"/>
                  </a:cubicBezTo>
                  <a:cubicBezTo>
                    <a:pt x="4064" y="2489"/>
                    <a:pt x="4348" y="2363"/>
                    <a:pt x="4694" y="2363"/>
                  </a:cubicBezTo>
                  <a:cubicBezTo>
                    <a:pt x="4694" y="2048"/>
                    <a:pt x="4820" y="1733"/>
                    <a:pt x="5041" y="1513"/>
                  </a:cubicBezTo>
                  <a:cubicBezTo>
                    <a:pt x="5293" y="1261"/>
                    <a:pt x="5577" y="1135"/>
                    <a:pt x="5923" y="1135"/>
                  </a:cubicBezTo>
                  <a:cubicBezTo>
                    <a:pt x="6112" y="1135"/>
                    <a:pt x="6301" y="1198"/>
                    <a:pt x="6459" y="1261"/>
                  </a:cubicBezTo>
                  <a:cubicBezTo>
                    <a:pt x="6522" y="1072"/>
                    <a:pt x="6616" y="914"/>
                    <a:pt x="6774" y="757"/>
                  </a:cubicBezTo>
                  <a:lnTo>
                    <a:pt x="6868" y="662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64"/>
            <p:cNvSpPr/>
            <p:nvPr/>
          </p:nvSpPr>
          <p:spPr>
            <a:xfrm>
              <a:off x="-1951475" y="3838475"/>
              <a:ext cx="170925" cy="50425"/>
            </a:xfrm>
            <a:custGeom>
              <a:avLst/>
              <a:gdLst/>
              <a:ahLst/>
              <a:cxnLst/>
              <a:rect l="l" t="t" r="r" b="b"/>
              <a:pathLst>
                <a:path w="6837" h="2017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44"/>
                    <a:pt x="473" y="2017"/>
                    <a:pt x="1008" y="2017"/>
                  </a:cubicBezTo>
                  <a:lnTo>
                    <a:pt x="5829" y="2017"/>
                  </a:lnTo>
                  <a:cubicBezTo>
                    <a:pt x="6333" y="2017"/>
                    <a:pt x="6774" y="1670"/>
                    <a:pt x="6837" y="1166"/>
                  </a:cubicBezTo>
                  <a:lnTo>
                    <a:pt x="6679" y="1071"/>
                  </a:lnTo>
                  <a:lnTo>
                    <a:pt x="3466" y="1071"/>
                  </a:lnTo>
                  <a:cubicBezTo>
                    <a:pt x="2867" y="1071"/>
                    <a:pt x="2363" y="599"/>
                    <a:pt x="22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64"/>
            <p:cNvSpPr/>
            <p:nvPr/>
          </p:nvSpPr>
          <p:spPr>
            <a:xfrm>
              <a:off x="-1912900" y="3675825"/>
              <a:ext cx="256800" cy="202825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6085" y="0"/>
                  </a:moveTo>
                  <a:cubicBezTo>
                    <a:pt x="5955" y="0"/>
                    <a:pt x="5829" y="48"/>
                    <a:pt x="5735" y="142"/>
                  </a:cubicBezTo>
                  <a:cubicBezTo>
                    <a:pt x="5546" y="331"/>
                    <a:pt x="5546" y="646"/>
                    <a:pt x="5735" y="835"/>
                  </a:cubicBezTo>
                  <a:lnTo>
                    <a:pt x="6081" y="1213"/>
                  </a:lnTo>
                  <a:cubicBezTo>
                    <a:pt x="6207" y="1308"/>
                    <a:pt x="6207" y="1560"/>
                    <a:pt x="6081" y="1655"/>
                  </a:cubicBezTo>
                  <a:cubicBezTo>
                    <a:pt x="6034" y="1718"/>
                    <a:pt x="5948" y="1749"/>
                    <a:pt x="5857" y="1749"/>
                  </a:cubicBezTo>
                  <a:cubicBezTo>
                    <a:pt x="5766" y="1749"/>
                    <a:pt x="5672" y="1718"/>
                    <a:pt x="5609" y="1655"/>
                  </a:cubicBezTo>
                  <a:lnTo>
                    <a:pt x="4758" y="804"/>
                  </a:lnTo>
                  <a:cubicBezTo>
                    <a:pt x="4664" y="709"/>
                    <a:pt x="4538" y="662"/>
                    <a:pt x="4408" y="662"/>
                  </a:cubicBezTo>
                  <a:cubicBezTo>
                    <a:pt x="4278" y="662"/>
                    <a:pt x="4144" y="709"/>
                    <a:pt x="4034" y="804"/>
                  </a:cubicBezTo>
                  <a:cubicBezTo>
                    <a:pt x="3845" y="993"/>
                    <a:pt x="3845" y="1308"/>
                    <a:pt x="4034" y="1528"/>
                  </a:cubicBezTo>
                  <a:cubicBezTo>
                    <a:pt x="4034" y="1655"/>
                    <a:pt x="4884" y="2505"/>
                    <a:pt x="4821" y="2505"/>
                  </a:cubicBezTo>
                  <a:cubicBezTo>
                    <a:pt x="4947" y="2631"/>
                    <a:pt x="4947" y="2852"/>
                    <a:pt x="4821" y="2978"/>
                  </a:cubicBezTo>
                  <a:cubicBezTo>
                    <a:pt x="4774" y="3041"/>
                    <a:pt x="4687" y="3072"/>
                    <a:pt x="4601" y="3072"/>
                  </a:cubicBezTo>
                  <a:cubicBezTo>
                    <a:pt x="4514" y="3072"/>
                    <a:pt x="4427" y="3041"/>
                    <a:pt x="4380" y="2978"/>
                  </a:cubicBezTo>
                  <a:lnTo>
                    <a:pt x="3498" y="2096"/>
                  </a:lnTo>
                  <a:cubicBezTo>
                    <a:pt x="3403" y="2001"/>
                    <a:pt x="3277" y="1954"/>
                    <a:pt x="3151" y="1954"/>
                  </a:cubicBezTo>
                  <a:cubicBezTo>
                    <a:pt x="3025" y="1954"/>
                    <a:pt x="2899" y="2001"/>
                    <a:pt x="2805" y="2096"/>
                  </a:cubicBezTo>
                  <a:cubicBezTo>
                    <a:pt x="2584" y="2316"/>
                    <a:pt x="2584" y="2631"/>
                    <a:pt x="2805" y="2820"/>
                  </a:cubicBezTo>
                  <a:lnTo>
                    <a:pt x="3656" y="3671"/>
                  </a:lnTo>
                  <a:cubicBezTo>
                    <a:pt x="3782" y="3797"/>
                    <a:pt x="3782" y="4017"/>
                    <a:pt x="3656" y="4143"/>
                  </a:cubicBezTo>
                  <a:cubicBezTo>
                    <a:pt x="3593" y="4206"/>
                    <a:pt x="3506" y="4238"/>
                    <a:pt x="3419" y="4238"/>
                  </a:cubicBezTo>
                  <a:cubicBezTo>
                    <a:pt x="3333" y="4238"/>
                    <a:pt x="3246" y="4206"/>
                    <a:pt x="3183" y="4143"/>
                  </a:cubicBezTo>
                  <a:lnTo>
                    <a:pt x="883" y="1875"/>
                  </a:lnTo>
                  <a:cubicBezTo>
                    <a:pt x="789" y="1765"/>
                    <a:pt x="663" y="1710"/>
                    <a:pt x="537" y="1710"/>
                  </a:cubicBezTo>
                  <a:cubicBezTo>
                    <a:pt x="411" y="1710"/>
                    <a:pt x="284" y="1765"/>
                    <a:pt x="190" y="1875"/>
                  </a:cubicBezTo>
                  <a:cubicBezTo>
                    <a:pt x="1" y="2064"/>
                    <a:pt x="1" y="2379"/>
                    <a:pt x="190" y="2568"/>
                  </a:cubicBezTo>
                  <a:lnTo>
                    <a:pt x="1797" y="4206"/>
                  </a:lnTo>
                  <a:lnTo>
                    <a:pt x="3403" y="5845"/>
                  </a:lnTo>
                  <a:lnTo>
                    <a:pt x="1954" y="5845"/>
                  </a:lnTo>
                  <a:cubicBezTo>
                    <a:pt x="1671" y="5845"/>
                    <a:pt x="1450" y="6097"/>
                    <a:pt x="1450" y="6349"/>
                  </a:cubicBezTo>
                  <a:cubicBezTo>
                    <a:pt x="1450" y="6632"/>
                    <a:pt x="1671" y="6884"/>
                    <a:pt x="1954" y="6884"/>
                  </a:cubicBezTo>
                  <a:lnTo>
                    <a:pt x="5451" y="6884"/>
                  </a:lnTo>
                  <a:cubicBezTo>
                    <a:pt x="5514" y="6916"/>
                    <a:pt x="6491" y="7829"/>
                    <a:pt x="6491" y="7829"/>
                  </a:cubicBezTo>
                  <a:cubicBezTo>
                    <a:pt x="6680" y="8018"/>
                    <a:pt x="6948" y="8113"/>
                    <a:pt x="7216" y="8113"/>
                  </a:cubicBezTo>
                  <a:cubicBezTo>
                    <a:pt x="7483" y="8113"/>
                    <a:pt x="7751" y="8018"/>
                    <a:pt x="7940" y="7829"/>
                  </a:cubicBezTo>
                  <a:lnTo>
                    <a:pt x="9862" y="5876"/>
                  </a:lnTo>
                  <a:cubicBezTo>
                    <a:pt x="10272" y="5498"/>
                    <a:pt x="10272" y="4836"/>
                    <a:pt x="9862" y="4427"/>
                  </a:cubicBezTo>
                  <a:lnTo>
                    <a:pt x="9452" y="3986"/>
                  </a:lnTo>
                  <a:cubicBezTo>
                    <a:pt x="9326" y="3608"/>
                    <a:pt x="9043" y="3198"/>
                    <a:pt x="8822" y="2820"/>
                  </a:cubicBezTo>
                  <a:cubicBezTo>
                    <a:pt x="8570" y="2411"/>
                    <a:pt x="8350" y="2064"/>
                    <a:pt x="8035" y="1718"/>
                  </a:cubicBezTo>
                  <a:lnTo>
                    <a:pt x="6459" y="142"/>
                  </a:lnTo>
                  <a:cubicBezTo>
                    <a:pt x="6349" y="48"/>
                    <a:pt x="6215" y="0"/>
                    <a:pt x="60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6" name="Google Shape;8946;p64"/>
          <p:cNvGrpSpPr/>
          <p:nvPr/>
        </p:nvGrpSpPr>
        <p:grpSpPr>
          <a:xfrm>
            <a:off x="7885680" y="2756825"/>
            <a:ext cx="444605" cy="419659"/>
            <a:chOff x="-1960150" y="3956600"/>
            <a:chExt cx="308775" cy="291450"/>
          </a:xfrm>
        </p:grpSpPr>
        <p:sp>
          <p:nvSpPr>
            <p:cNvPr id="8947" name="Google Shape;8947;p64"/>
            <p:cNvSpPr/>
            <p:nvPr/>
          </p:nvSpPr>
          <p:spPr>
            <a:xfrm>
              <a:off x="-1960150" y="3956600"/>
              <a:ext cx="308775" cy="51275"/>
            </a:xfrm>
            <a:custGeom>
              <a:avLst/>
              <a:gdLst/>
              <a:ahLst/>
              <a:cxnLst/>
              <a:rect l="l" t="t" r="r" b="b"/>
              <a:pathLst>
                <a:path w="12351" h="2051" extrusionOk="0">
                  <a:moveTo>
                    <a:pt x="1355" y="1"/>
                  </a:moveTo>
                  <a:cubicBezTo>
                    <a:pt x="1" y="1"/>
                    <a:pt x="32" y="2049"/>
                    <a:pt x="1355" y="2049"/>
                  </a:cubicBezTo>
                  <a:lnTo>
                    <a:pt x="11027" y="2049"/>
                  </a:lnTo>
                  <a:cubicBezTo>
                    <a:pt x="11047" y="2050"/>
                    <a:pt x="11066" y="2050"/>
                    <a:pt x="11085" y="2050"/>
                  </a:cubicBezTo>
                  <a:cubicBezTo>
                    <a:pt x="12350" y="2050"/>
                    <a:pt x="12331" y="1"/>
                    <a:pt x="110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64"/>
            <p:cNvSpPr/>
            <p:nvPr/>
          </p:nvSpPr>
          <p:spPr>
            <a:xfrm>
              <a:off x="-1934950" y="4025925"/>
              <a:ext cx="256000" cy="222125"/>
            </a:xfrm>
            <a:custGeom>
              <a:avLst/>
              <a:gdLst/>
              <a:ahLst/>
              <a:cxnLst/>
              <a:rect l="l" t="t" r="r" b="b"/>
              <a:pathLst>
                <a:path w="10240" h="8885" extrusionOk="0">
                  <a:moveTo>
                    <a:pt x="8570" y="756"/>
                  </a:moveTo>
                  <a:cubicBezTo>
                    <a:pt x="8759" y="756"/>
                    <a:pt x="8917" y="914"/>
                    <a:pt x="8917" y="1103"/>
                  </a:cubicBezTo>
                  <a:lnTo>
                    <a:pt x="8917" y="1765"/>
                  </a:lnTo>
                  <a:cubicBezTo>
                    <a:pt x="8917" y="1995"/>
                    <a:pt x="8737" y="2116"/>
                    <a:pt x="8558" y="2116"/>
                  </a:cubicBezTo>
                  <a:cubicBezTo>
                    <a:pt x="8419" y="2116"/>
                    <a:pt x="8279" y="2042"/>
                    <a:pt x="8224" y="1891"/>
                  </a:cubicBezTo>
                  <a:lnTo>
                    <a:pt x="6081" y="4065"/>
                  </a:lnTo>
                  <a:cubicBezTo>
                    <a:pt x="6018" y="4112"/>
                    <a:pt x="5924" y="4135"/>
                    <a:pt x="5833" y="4135"/>
                  </a:cubicBezTo>
                  <a:cubicBezTo>
                    <a:pt x="5743" y="4135"/>
                    <a:pt x="5656" y="4112"/>
                    <a:pt x="5609" y="4065"/>
                  </a:cubicBezTo>
                  <a:lnTo>
                    <a:pt x="3781" y="2237"/>
                  </a:lnTo>
                  <a:lnTo>
                    <a:pt x="1986" y="4065"/>
                  </a:lnTo>
                  <a:cubicBezTo>
                    <a:pt x="1912" y="4138"/>
                    <a:pt x="1831" y="4168"/>
                    <a:pt x="1752" y="4168"/>
                  </a:cubicBezTo>
                  <a:cubicBezTo>
                    <a:pt x="1493" y="4168"/>
                    <a:pt x="1271" y="3834"/>
                    <a:pt x="1513" y="3592"/>
                  </a:cubicBezTo>
                  <a:lnTo>
                    <a:pt x="3561" y="1544"/>
                  </a:lnTo>
                  <a:cubicBezTo>
                    <a:pt x="3624" y="1481"/>
                    <a:pt x="3711" y="1450"/>
                    <a:pt x="3797" y="1450"/>
                  </a:cubicBezTo>
                  <a:cubicBezTo>
                    <a:pt x="3884" y="1450"/>
                    <a:pt x="3970" y="1481"/>
                    <a:pt x="4033" y="1544"/>
                  </a:cubicBezTo>
                  <a:lnTo>
                    <a:pt x="5829" y="3340"/>
                  </a:lnTo>
                  <a:lnTo>
                    <a:pt x="7783" y="1418"/>
                  </a:lnTo>
                  <a:cubicBezTo>
                    <a:pt x="7404" y="1292"/>
                    <a:pt x="7499" y="756"/>
                    <a:pt x="7877" y="756"/>
                  </a:cubicBezTo>
                  <a:close/>
                  <a:moveTo>
                    <a:pt x="5136" y="7562"/>
                  </a:moveTo>
                  <a:cubicBezTo>
                    <a:pt x="5325" y="7562"/>
                    <a:pt x="5483" y="7719"/>
                    <a:pt x="5483" y="7908"/>
                  </a:cubicBezTo>
                  <a:cubicBezTo>
                    <a:pt x="5483" y="8097"/>
                    <a:pt x="5325" y="8255"/>
                    <a:pt x="5136" y="8255"/>
                  </a:cubicBezTo>
                  <a:cubicBezTo>
                    <a:pt x="4916" y="8255"/>
                    <a:pt x="4758" y="8097"/>
                    <a:pt x="4758" y="7908"/>
                  </a:cubicBezTo>
                  <a:cubicBezTo>
                    <a:pt x="4758" y="7719"/>
                    <a:pt x="4916" y="7562"/>
                    <a:pt x="5136" y="7562"/>
                  </a:cubicBezTo>
                  <a:close/>
                  <a:moveTo>
                    <a:pt x="1" y="0"/>
                  </a:moveTo>
                  <a:lnTo>
                    <a:pt x="1" y="5167"/>
                  </a:lnTo>
                  <a:cubicBezTo>
                    <a:pt x="1" y="5703"/>
                    <a:pt x="442" y="6175"/>
                    <a:pt x="1040" y="6175"/>
                  </a:cubicBezTo>
                  <a:lnTo>
                    <a:pt x="4758" y="6175"/>
                  </a:lnTo>
                  <a:lnTo>
                    <a:pt x="4758" y="6931"/>
                  </a:lnTo>
                  <a:cubicBezTo>
                    <a:pt x="4380" y="7089"/>
                    <a:pt x="4096" y="7436"/>
                    <a:pt x="4096" y="7877"/>
                  </a:cubicBezTo>
                  <a:cubicBezTo>
                    <a:pt x="4096" y="8412"/>
                    <a:pt x="4569" y="8885"/>
                    <a:pt x="5136" y="8885"/>
                  </a:cubicBezTo>
                  <a:cubicBezTo>
                    <a:pt x="5672" y="8885"/>
                    <a:pt x="6144" y="8412"/>
                    <a:pt x="6144" y="7877"/>
                  </a:cubicBezTo>
                  <a:cubicBezTo>
                    <a:pt x="6144" y="7436"/>
                    <a:pt x="5861" y="7057"/>
                    <a:pt x="5483" y="6931"/>
                  </a:cubicBezTo>
                  <a:lnTo>
                    <a:pt x="5483" y="6175"/>
                  </a:lnTo>
                  <a:lnTo>
                    <a:pt x="9232" y="6175"/>
                  </a:lnTo>
                  <a:cubicBezTo>
                    <a:pt x="9767" y="6175"/>
                    <a:pt x="10240" y="5703"/>
                    <a:pt x="10240" y="5167"/>
                  </a:cubicBezTo>
                  <a:lnTo>
                    <a:pt x="10240" y="0"/>
                  </a:lnTo>
                  <a:cubicBezTo>
                    <a:pt x="10114" y="32"/>
                    <a:pt x="10019" y="32"/>
                    <a:pt x="9893" y="32"/>
                  </a:cubicBezTo>
                  <a:lnTo>
                    <a:pt x="347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9" name="Google Shape;8949;p64"/>
          <p:cNvGrpSpPr/>
          <p:nvPr/>
        </p:nvGrpSpPr>
        <p:grpSpPr>
          <a:xfrm>
            <a:off x="1939718" y="3307636"/>
            <a:ext cx="420775" cy="420775"/>
            <a:chOff x="-804700" y="3226500"/>
            <a:chExt cx="292225" cy="292225"/>
          </a:xfrm>
        </p:grpSpPr>
        <p:sp>
          <p:nvSpPr>
            <p:cNvPr id="8950" name="Google Shape;8950;p64"/>
            <p:cNvSpPr/>
            <p:nvPr/>
          </p:nvSpPr>
          <p:spPr>
            <a:xfrm>
              <a:off x="-804700" y="3467500"/>
              <a:ext cx="85875" cy="51225"/>
            </a:xfrm>
            <a:custGeom>
              <a:avLst/>
              <a:gdLst/>
              <a:ahLst/>
              <a:cxnLst/>
              <a:rect l="l" t="t" r="r" b="b"/>
              <a:pathLst>
                <a:path w="3435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lnTo>
                    <a:pt x="2395" y="2048"/>
                  </a:lnTo>
                  <a:cubicBezTo>
                    <a:pt x="2962" y="2048"/>
                    <a:pt x="3434" y="1576"/>
                    <a:pt x="3434" y="1040"/>
                  </a:cubicBezTo>
                  <a:cubicBezTo>
                    <a:pt x="3434" y="473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64"/>
            <p:cNvSpPr/>
            <p:nvPr/>
          </p:nvSpPr>
          <p:spPr>
            <a:xfrm>
              <a:off x="-710975" y="34667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" y="1"/>
                  </a:moveTo>
                  <a:cubicBezTo>
                    <a:pt x="221" y="253"/>
                    <a:pt x="347" y="663"/>
                    <a:pt x="347" y="1009"/>
                  </a:cubicBezTo>
                  <a:cubicBezTo>
                    <a:pt x="347" y="1419"/>
                    <a:pt x="221" y="1765"/>
                    <a:pt x="1" y="2049"/>
                  </a:cubicBezTo>
                  <a:lnTo>
                    <a:pt x="6837" y="2049"/>
                  </a:lnTo>
                  <a:cubicBezTo>
                    <a:pt x="7404" y="2049"/>
                    <a:pt x="7877" y="1576"/>
                    <a:pt x="7877" y="1009"/>
                  </a:cubicBezTo>
                  <a:cubicBezTo>
                    <a:pt x="7877" y="474"/>
                    <a:pt x="7436" y="1"/>
                    <a:pt x="68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64"/>
            <p:cNvSpPr/>
            <p:nvPr/>
          </p:nvSpPr>
          <p:spPr>
            <a:xfrm>
              <a:off x="-667650" y="33123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64"/>
            <p:cNvSpPr/>
            <p:nvPr/>
          </p:nvSpPr>
          <p:spPr>
            <a:xfrm>
              <a:off x="-683400" y="3347775"/>
              <a:ext cx="48050" cy="16575"/>
            </a:xfrm>
            <a:custGeom>
              <a:avLst/>
              <a:gdLst/>
              <a:ahLst/>
              <a:cxnLst/>
              <a:rect l="l" t="t" r="r" b="b"/>
              <a:pathLst>
                <a:path w="1922" h="663" extrusionOk="0">
                  <a:moveTo>
                    <a:pt x="977" y="1"/>
                  </a:moveTo>
                  <a:cubicBezTo>
                    <a:pt x="567" y="1"/>
                    <a:pt x="158" y="253"/>
                    <a:pt x="0" y="662"/>
                  </a:cubicBezTo>
                  <a:lnTo>
                    <a:pt x="1922" y="662"/>
                  </a:lnTo>
                  <a:cubicBezTo>
                    <a:pt x="1796" y="253"/>
                    <a:pt x="1418" y="1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64"/>
            <p:cNvSpPr/>
            <p:nvPr/>
          </p:nvSpPr>
          <p:spPr>
            <a:xfrm>
              <a:off x="-735400" y="3261925"/>
              <a:ext cx="153625" cy="187875"/>
            </a:xfrm>
            <a:custGeom>
              <a:avLst/>
              <a:gdLst/>
              <a:ahLst/>
              <a:cxnLst/>
              <a:rect l="l" t="t" r="r" b="b"/>
              <a:pathLst>
                <a:path w="6145" h="7515" extrusionOk="0">
                  <a:moveTo>
                    <a:pt x="3025" y="1324"/>
                  </a:moveTo>
                  <a:cubicBezTo>
                    <a:pt x="3561" y="1324"/>
                    <a:pt x="4034" y="1796"/>
                    <a:pt x="4034" y="2364"/>
                  </a:cubicBezTo>
                  <a:cubicBezTo>
                    <a:pt x="4034" y="2553"/>
                    <a:pt x="3970" y="2742"/>
                    <a:pt x="3844" y="2962"/>
                  </a:cubicBezTo>
                  <a:cubicBezTo>
                    <a:pt x="4349" y="3277"/>
                    <a:pt x="4727" y="3781"/>
                    <a:pt x="4727" y="4443"/>
                  </a:cubicBezTo>
                  <a:cubicBezTo>
                    <a:pt x="4758" y="4632"/>
                    <a:pt x="4601" y="4789"/>
                    <a:pt x="4443" y="4789"/>
                  </a:cubicBezTo>
                  <a:lnTo>
                    <a:pt x="1671" y="4789"/>
                  </a:lnTo>
                  <a:cubicBezTo>
                    <a:pt x="1482" y="4789"/>
                    <a:pt x="1324" y="4632"/>
                    <a:pt x="1324" y="4443"/>
                  </a:cubicBezTo>
                  <a:cubicBezTo>
                    <a:pt x="1324" y="3813"/>
                    <a:pt x="1671" y="3277"/>
                    <a:pt x="2206" y="2962"/>
                  </a:cubicBezTo>
                  <a:cubicBezTo>
                    <a:pt x="2080" y="2805"/>
                    <a:pt x="1986" y="2584"/>
                    <a:pt x="1986" y="2364"/>
                  </a:cubicBezTo>
                  <a:cubicBezTo>
                    <a:pt x="1986" y="1796"/>
                    <a:pt x="2458" y="1324"/>
                    <a:pt x="3025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5105"/>
                  </a:lnTo>
                  <a:cubicBezTo>
                    <a:pt x="1" y="5672"/>
                    <a:pt x="473" y="6144"/>
                    <a:pt x="1009" y="6144"/>
                  </a:cubicBezTo>
                  <a:lnTo>
                    <a:pt x="1954" y="6144"/>
                  </a:lnTo>
                  <a:lnTo>
                    <a:pt x="2773" y="7373"/>
                  </a:lnTo>
                  <a:cubicBezTo>
                    <a:pt x="2836" y="7467"/>
                    <a:pt x="2947" y="7515"/>
                    <a:pt x="3057" y="7515"/>
                  </a:cubicBezTo>
                  <a:cubicBezTo>
                    <a:pt x="3167" y="7515"/>
                    <a:pt x="3277" y="7467"/>
                    <a:pt x="3340" y="7373"/>
                  </a:cubicBezTo>
                  <a:lnTo>
                    <a:pt x="4160" y="6144"/>
                  </a:lnTo>
                  <a:lnTo>
                    <a:pt x="5105" y="6144"/>
                  </a:lnTo>
                  <a:cubicBezTo>
                    <a:pt x="5672" y="6144"/>
                    <a:pt x="6144" y="5672"/>
                    <a:pt x="6144" y="5105"/>
                  </a:cubicBezTo>
                  <a:lnTo>
                    <a:pt x="6144" y="1009"/>
                  </a:lnTo>
                  <a:cubicBezTo>
                    <a:pt x="6144" y="473"/>
                    <a:pt x="5672" y="1"/>
                    <a:pt x="51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64"/>
            <p:cNvSpPr/>
            <p:nvPr/>
          </p:nvSpPr>
          <p:spPr>
            <a:xfrm>
              <a:off x="-804700" y="3226500"/>
              <a:ext cx="118175" cy="170925"/>
            </a:xfrm>
            <a:custGeom>
              <a:avLst/>
              <a:gdLst/>
              <a:ahLst/>
              <a:cxnLst/>
              <a:rect l="l" t="t" r="r" b="b"/>
              <a:pathLst>
                <a:path w="4727" h="6837" extrusionOk="0"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4442"/>
                  </a:lnTo>
                  <a:cubicBezTo>
                    <a:pt x="0" y="5009"/>
                    <a:pt x="473" y="5450"/>
                    <a:pt x="1040" y="5450"/>
                  </a:cubicBezTo>
                  <a:cubicBezTo>
                    <a:pt x="1040" y="5450"/>
                    <a:pt x="1198" y="5986"/>
                    <a:pt x="1387" y="6490"/>
                  </a:cubicBezTo>
                  <a:cubicBezTo>
                    <a:pt x="1481" y="6679"/>
                    <a:pt x="1544" y="6837"/>
                    <a:pt x="1733" y="6837"/>
                  </a:cubicBezTo>
                  <a:cubicBezTo>
                    <a:pt x="1891" y="6837"/>
                    <a:pt x="1985" y="6774"/>
                    <a:pt x="2111" y="6648"/>
                  </a:cubicBezTo>
                  <a:lnTo>
                    <a:pt x="2111" y="6522"/>
                  </a:lnTo>
                  <a:lnTo>
                    <a:pt x="2111" y="2426"/>
                  </a:lnTo>
                  <a:cubicBezTo>
                    <a:pt x="2111" y="1481"/>
                    <a:pt x="2836" y="725"/>
                    <a:pt x="3781" y="725"/>
                  </a:cubicBezTo>
                  <a:lnTo>
                    <a:pt x="4726" y="725"/>
                  </a:lnTo>
                  <a:cubicBezTo>
                    <a:pt x="4569" y="284"/>
                    <a:pt x="4222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64"/>
            <p:cNvSpPr/>
            <p:nvPr/>
          </p:nvSpPr>
          <p:spPr>
            <a:xfrm>
              <a:off x="-630625" y="3226500"/>
              <a:ext cx="118150" cy="170950"/>
            </a:xfrm>
            <a:custGeom>
              <a:avLst/>
              <a:gdLst/>
              <a:ahLst/>
              <a:cxnLst/>
              <a:rect l="l" t="t" r="r" b="b"/>
              <a:pathLst>
                <a:path w="4726" h="6838" extrusionOk="0">
                  <a:moveTo>
                    <a:pt x="945" y="0"/>
                  </a:moveTo>
                  <a:cubicBezTo>
                    <a:pt x="536" y="0"/>
                    <a:pt x="126" y="284"/>
                    <a:pt x="0" y="662"/>
                  </a:cubicBezTo>
                  <a:lnTo>
                    <a:pt x="945" y="662"/>
                  </a:lnTo>
                  <a:cubicBezTo>
                    <a:pt x="1890" y="662"/>
                    <a:pt x="2646" y="1418"/>
                    <a:pt x="2646" y="2363"/>
                  </a:cubicBezTo>
                  <a:lnTo>
                    <a:pt x="2646" y="6490"/>
                  </a:lnTo>
                  <a:lnTo>
                    <a:pt x="2646" y="6616"/>
                  </a:lnTo>
                  <a:cubicBezTo>
                    <a:pt x="2766" y="6736"/>
                    <a:pt x="2868" y="6838"/>
                    <a:pt x="2993" y="6838"/>
                  </a:cubicBezTo>
                  <a:cubicBezTo>
                    <a:pt x="3032" y="6838"/>
                    <a:pt x="3074" y="6828"/>
                    <a:pt x="3119" y="6805"/>
                  </a:cubicBezTo>
                  <a:cubicBezTo>
                    <a:pt x="3245" y="6774"/>
                    <a:pt x="3277" y="6616"/>
                    <a:pt x="3308" y="6490"/>
                  </a:cubicBezTo>
                  <a:cubicBezTo>
                    <a:pt x="3497" y="6017"/>
                    <a:pt x="3686" y="5482"/>
                    <a:pt x="3686" y="5482"/>
                  </a:cubicBezTo>
                  <a:cubicBezTo>
                    <a:pt x="4222" y="5482"/>
                    <a:pt x="4694" y="5009"/>
                    <a:pt x="4694" y="4442"/>
                  </a:cubicBezTo>
                  <a:lnTo>
                    <a:pt x="4694" y="1008"/>
                  </a:lnTo>
                  <a:cubicBezTo>
                    <a:pt x="4726" y="473"/>
                    <a:pt x="4253" y="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7" name="Google Shape;8957;p64"/>
          <p:cNvGrpSpPr/>
          <p:nvPr/>
        </p:nvGrpSpPr>
        <p:grpSpPr>
          <a:xfrm>
            <a:off x="3019809" y="1688647"/>
            <a:ext cx="420775" cy="420811"/>
            <a:chOff x="-5251625" y="3272950"/>
            <a:chExt cx="292225" cy="292250"/>
          </a:xfrm>
        </p:grpSpPr>
        <p:sp>
          <p:nvSpPr>
            <p:cNvPr id="8958" name="Google Shape;8958;p64"/>
            <p:cNvSpPr/>
            <p:nvPr/>
          </p:nvSpPr>
          <p:spPr>
            <a:xfrm>
              <a:off x="-5156325" y="3462775"/>
              <a:ext cx="33900" cy="33100"/>
            </a:xfrm>
            <a:custGeom>
              <a:avLst/>
              <a:gdLst/>
              <a:ahLst/>
              <a:cxnLst/>
              <a:rect l="l" t="t" r="r" b="b"/>
              <a:pathLst>
                <a:path w="1356" h="1324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cubicBezTo>
                    <a:pt x="1" y="1072"/>
                    <a:pt x="316" y="1324"/>
                    <a:pt x="662" y="1324"/>
                  </a:cubicBezTo>
                  <a:cubicBezTo>
                    <a:pt x="1072" y="1324"/>
                    <a:pt x="1355" y="1009"/>
                    <a:pt x="1355" y="662"/>
                  </a:cubicBezTo>
                  <a:cubicBezTo>
                    <a:pt x="1355" y="284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64"/>
            <p:cNvSpPr/>
            <p:nvPr/>
          </p:nvSpPr>
          <p:spPr>
            <a:xfrm>
              <a:off x="-5251625" y="3272950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3699" y="2764"/>
                  </a:moveTo>
                  <a:cubicBezTo>
                    <a:pt x="3958" y="2764"/>
                    <a:pt x="4180" y="3098"/>
                    <a:pt x="3939" y="3340"/>
                  </a:cubicBezTo>
                  <a:lnTo>
                    <a:pt x="3497" y="3781"/>
                  </a:lnTo>
                  <a:lnTo>
                    <a:pt x="3939" y="4191"/>
                  </a:lnTo>
                  <a:cubicBezTo>
                    <a:pt x="4180" y="4433"/>
                    <a:pt x="3958" y="4767"/>
                    <a:pt x="3699" y="4767"/>
                  </a:cubicBezTo>
                  <a:cubicBezTo>
                    <a:pt x="3621" y="4767"/>
                    <a:pt x="3539" y="4737"/>
                    <a:pt x="3466" y="4664"/>
                  </a:cubicBezTo>
                  <a:lnTo>
                    <a:pt x="3025" y="4222"/>
                  </a:lnTo>
                  <a:lnTo>
                    <a:pt x="2584" y="4664"/>
                  </a:lnTo>
                  <a:cubicBezTo>
                    <a:pt x="2515" y="4756"/>
                    <a:pt x="2432" y="4794"/>
                    <a:pt x="2352" y="4794"/>
                  </a:cubicBezTo>
                  <a:cubicBezTo>
                    <a:pt x="2103" y="4794"/>
                    <a:pt x="1873" y="4429"/>
                    <a:pt x="2111" y="4191"/>
                  </a:cubicBezTo>
                  <a:lnTo>
                    <a:pt x="2552" y="3781"/>
                  </a:lnTo>
                  <a:lnTo>
                    <a:pt x="2111" y="3340"/>
                  </a:lnTo>
                  <a:cubicBezTo>
                    <a:pt x="1869" y="3098"/>
                    <a:pt x="2092" y="2764"/>
                    <a:pt x="2351" y="2764"/>
                  </a:cubicBezTo>
                  <a:cubicBezTo>
                    <a:pt x="2429" y="2764"/>
                    <a:pt x="2511" y="2795"/>
                    <a:pt x="2584" y="2868"/>
                  </a:cubicBezTo>
                  <a:lnTo>
                    <a:pt x="3025" y="3309"/>
                  </a:lnTo>
                  <a:lnTo>
                    <a:pt x="3466" y="2868"/>
                  </a:lnTo>
                  <a:cubicBezTo>
                    <a:pt x="3539" y="2795"/>
                    <a:pt x="3621" y="2764"/>
                    <a:pt x="3699" y="2764"/>
                  </a:cubicBezTo>
                  <a:close/>
                  <a:moveTo>
                    <a:pt x="8583" y="6922"/>
                  </a:moveTo>
                  <a:cubicBezTo>
                    <a:pt x="8841" y="6922"/>
                    <a:pt x="9064" y="7257"/>
                    <a:pt x="8822" y="7499"/>
                  </a:cubicBezTo>
                  <a:lnTo>
                    <a:pt x="8381" y="7940"/>
                  </a:lnTo>
                  <a:lnTo>
                    <a:pt x="8822" y="8381"/>
                  </a:lnTo>
                  <a:cubicBezTo>
                    <a:pt x="9064" y="8623"/>
                    <a:pt x="8841" y="8958"/>
                    <a:pt x="8583" y="8958"/>
                  </a:cubicBezTo>
                  <a:cubicBezTo>
                    <a:pt x="8504" y="8958"/>
                    <a:pt x="8422" y="8927"/>
                    <a:pt x="8349" y="8854"/>
                  </a:cubicBezTo>
                  <a:lnTo>
                    <a:pt x="7908" y="8413"/>
                  </a:lnTo>
                  <a:lnTo>
                    <a:pt x="7467" y="8854"/>
                  </a:lnTo>
                  <a:cubicBezTo>
                    <a:pt x="7394" y="8927"/>
                    <a:pt x="7312" y="8958"/>
                    <a:pt x="7234" y="8958"/>
                  </a:cubicBezTo>
                  <a:cubicBezTo>
                    <a:pt x="6975" y="8958"/>
                    <a:pt x="6753" y="8623"/>
                    <a:pt x="6995" y="8381"/>
                  </a:cubicBezTo>
                  <a:lnTo>
                    <a:pt x="7436" y="7940"/>
                  </a:lnTo>
                  <a:lnTo>
                    <a:pt x="6995" y="7499"/>
                  </a:lnTo>
                  <a:cubicBezTo>
                    <a:pt x="6753" y="7257"/>
                    <a:pt x="6975" y="6922"/>
                    <a:pt x="7234" y="6922"/>
                  </a:cubicBezTo>
                  <a:cubicBezTo>
                    <a:pt x="7312" y="6922"/>
                    <a:pt x="7394" y="6953"/>
                    <a:pt x="7467" y="7026"/>
                  </a:cubicBezTo>
                  <a:lnTo>
                    <a:pt x="7908" y="7467"/>
                  </a:lnTo>
                  <a:lnTo>
                    <a:pt x="8349" y="7026"/>
                  </a:lnTo>
                  <a:cubicBezTo>
                    <a:pt x="8422" y="6953"/>
                    <a:pt x="8504" y="6922"/>
                    <a:pt x="8583" y="6922"/>
                  </a:cubicBezTo>
                  <a:close/>
                  <a:moveTo>
                    <a:pt x="7895" y="2732"/>
                  </a:moveTo>
                  <a:cubicBezTo>
                    <a:pt x="7974" y="2732"/>
                    <a:pt x="8055" y="2763"/>
                    <a:pt x="8129" y="2836"/>
                  </a:cubicBezTo>
                  <a:lnTo>
                    <a:pt x="8790" y="3498"/>
                  </a:lnTo>
                  <a:cubicBezTo>
                    <a:pt x="8916" y="3624"/>
                    <a:pt x="8916" y="3844"/>
                    <a:pt x="8790" y="3970"/>
                  </a:cubicBezTo>
                  <a:lnTo>
                    <a:pt x="8129" y="4632"/>
                  </a:lnTo>
                  <a:cubicBezTo>
                    <a:pt x="8055" y="4705"/>
                    <a:pt x="7974" y="4736"/>
                    <a:pt x="7895" y="4736"/>
                  </a:cubicBezTo>
                  <a:cubicBezTo>
                    <a:pt x="7637" y="4736"/>
                    <a:pt x="7414" y="4401"/>
                    <a:pt x="7656" y="4159"/>
                  </a:cubicBezTo>
                  <a:lnTo>
                    <a:pt x="7719" y="4096"/>
                  </a:lnTo>
                  <a:lnTo>
                    <a:pt x="7719" y="4096"/>
                  </a:lnTo>
                  <a:cubicBezTo>
                    <a:pt x="6175" y="4159"/>
                    <a:pt x="4978" y="5388"/>
                    <a:pt x="4852" y="6932"/>
                  </a:cubicBezTo>
                  <a:cubicBezTo>
                    <a:pt x="5451" y="7089"/>
                    <a:pt x="5829" y="7593"/>
                    <a:pt x="5829" y="8224"/>
                  </a:cubicBezTo>
                  <a:cubicBezTo>
                    <a:pt x="5829" y="9011"/>
                    <a:pt x="5230" y="9641"/>
                    <a:pt x="4474" y="9641"/>
                  </a:cubicBezTo>
                  <a:cubicBezTo>
                    <a:pt x="3750" y="9641"/>
                    <a:pt x="3119" y="9011"/>
                    <a:pt x="3119" y="8255"/>
                  </a:cubicBezTo>
                  <a:cubicBezTo>
                    <a:pt x="3119" y="7625"/>
                    <a:pt x="3529" y="7089"/>
                    <a:pt x="4128" y="6932"/>
                  </a:cubicBezTo>
                  <a:cubicBezTo>
                    <a:pt x="4285" y="5042"/>
                    <a:pt x="5829" y="3498"/>
                    <a:pt x="7751" y="3403"/>
                  </a:cubicBezTo>
                  <a:lnTo>
                    <a:pt x="7656" y="3309"/>
                  </a:lnTo>
                  <a:cubicBezTo>
                    <a:pt x="7414" y="3067"/>
                    <a:pt x="7637" y="2732"/>
                    <a:pt x="7895" y="2732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584"/>
                    <a:pt x="0" y="5829"/>
                  </a:cubicBezTo>
                  <a:cubicBezTo>
                    <a:pt x="0" y="9011"/>
                    <a:pt x="2615" y="11689"/>
                    <a:pt x="5829" y="11689"/>
                  </a:cubicBezTo>
                  <a:cubicBezTo>
                    <a:pt x="9011" y="11689"/>
                    <a:pt x="11689" y="9043"/>
                    <a:pt x="11689" y="5829"/>
                  </a:cubicBezTo>
                  <a:cubicBezTo>
                    <a:pt x="11657" y="5357"/>
                    <a:pt x="11563" y="4884"/>
                    <a:pt x="11500" y="4443"/>
                  </a:cubicBezTo>
                  <a:cubicBezTo>
                    <a:pt x="11248" y="4884"/>
                    <a:pt x="10838" y="5136"/>
                    <a:pt x="10303" y="5136"/>
                  </a:cubicBezTo>
                  <a:cubicBezTo>
                    <a:pt x="9578" y="5136"/>
                    <a:pt x="8948" y="4506"/>
                    <a:pt x="8948" y="3781"/>
                  </a:cubicBezTo>
                  <a:cubicBezTo>
                    <a:pt x="8948" y="3025"/>
                    <a:pt x="9578" y="2395"/>
                    <a:pt x="10303" y="2395"/>
                  </a:cubicBezTo>
                  <a:cubicBezTo>
                    <a:pt x="10397" y="2395"/>
                    <a:pt x="10523" y="2395"/>
                    <a:pt x="10586" y="2427"/>
                  </a:cubicBezTo>
                  <a:cubicBezTo>
                    <a:pt x="9483" y="883"/>
                    <a:pt x="7719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64"/>
            <p:cNvSpPr/>
            <p:nvPr/>
          </p:nvSpPr>
          <p:spPr>
            <a:xfrm>
              <a:off x="-5011400" y="3350150"/>
              <a:ext cx="33900" cy="33875"/>
            </a:xfrm>
            <a:custGeom>
              <a:avLst/>
              <a:gdLst/>
              <a:ahLst/>
              <a:cxnLst/>
              <a:rect l="l" t="t" r="r" b="b"/>
              <a:pathLst>
                <a:path w="1356" h="1355" extrusionOk="0">
                  <a:moveTo>
                    <a:pt x="662" y="0"/>
                  </a:moveTo>
                  <a:cubicBezTo>
                    <a:pt x="315" y="0"/>
                    <a:pt x="0" y="284"/>
                    <a:pt x="0" y="693"/>
                  </a:cubicBezTo>
                  <a:cubicBezTo>
                    <a:pt x="0" y="1071"/>
                    <a:pt x="315" y="1355"/>
                    <a:pt x="662" y="1355"/>
                  </a:cubicBezTo>
                  <a:cubicBezTo>
                    <a:pt x="1072" y="1355"/>
                    <a:pt x="1355" y="1040"/>
                    <a:pt x="1355" y="693"/>
                  </a:cubicBezTo>
                  <a:cubicBezTo>
                    <a:pt x="1355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1" name="Google Shape;8961;p64"/>
          <p:cNvGrpSpPr/>
          <p:nvPr/>
        </p:nvGrpSpPr>
        <p:grpSpPr>
          <a:xfrm>
            <a:off x="3016407" y="2204348"/>
            <a:ext cx="427578" cy="421351"/>
            <a:chOff x="-5254775" y="3631325"/>
            <a:chExt cx="296950" cy="292625"/>
          </a:xfrm>
        </p:grpSpPr>
        <p:sp>
          <p:nvSpPr>
            <p:cNvPr id="8962" name="Google Shape;8962;p64"/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64"/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64"/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64"/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64"/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64"/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64"/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9" name="Google Shape;8969;p64"/>
          <p:cNvGrpSpPr/>
          <p:nvPr/>
        </p:nvGrpSpPr>
        <p:grpSpPr>
          <a:xfrm>
            <a:off x="3032265" y="2756270"/>
            <a:ext cx="419659" cy="420775"/>
            <a:chOff x="-5251625" y="3991275"/>
            <a:chExt cx="291450" cy="292225"/>
          </a:xfrm>
        </p:grpSpPr>
        <p:sp>
          <p:nvSpPr>
            <p:cNvPr id="8970" name="Google Shape;8970;p64"/>
            <p:cNvSpPr/>
            <p:nvPr/>
          </p:nvSpPr>
          <p:spPr>
            <a:xfrm>
              <a:off x="-5179950" y="4198400"/>
              <a:ext cx="145725" cy="85100"/>
            </a:xfrm>
            <a:custGeom>
              <a:avLst/>
              <a:gdLst/>
              <a:ahLst/>
              <a:cxnLst/>
              <a:rect l="l" t="t" r="r" b="b"/>
              <a:pathLst>
                <a:path w="5829" h="3404" extrusionOk="0">
                  <a:moveTo>
                    <a:pt x="0" y="1"/>
                  </a:moveTo>
                  <a:lnTo>
                    <a:pt x="504" y="3151"/>
                  </a:lnTo>
                  <a:cubicBezTo>
                    <a:pt x="567" y="3309"/>
                    <a:pt x="662" y="3403"/>
                    <a:pt x="883" y="3403"/>
                  </a:cubicBezTo>
                  <a:lnTo>
                    <a:pt x="4978" y="3403"/>
                  </a:lnTo>
                  <a:cubicBezTo>
                    <a:pt x="5136" y="3403"/>
                    <a:pt x="5293" y="3309"/>
                    <a:pt x="5325" y="3151"/>
                  </a:cubicBezTo>
                  <a:lnTo>
                    <a:pt x="58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64"/>
            <p:cNvSpPr/>
            <p:nvPr/>
          </p:nvSpPr>
          <p:spPr>
            <a:xfrm>
              <a:off x="-5203575" y="41291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229" y="1"/>
                  </a:moveTo>
                  <a:cubicBezTo>
                    <a:pt x="504" y="1"/>
                    <a:pt x="0" y="662"/>
                    <a:pt x="284" y="1387"/>
                  </a:cubicBezTo>
                  <a:cubicBezTo>
                    <a:pt x="284" y="1702"/>
                    <a:pt x="567" y="1922"/>
                    <a:pt x="882" y="2017"/>
                  </a:cubicBezTo>
                  <a:cubicBezTo>
                    <a:pt x="945" y="2048"/>
                    <a:pt x="1071" y="2048"/>
                    <a:pt x="1197" y="2048"/>
                  </a:cubicBezTo>
                  <a:lnTo>
                    <a:pt x="6648" y="2048"/>
                  </a:lnTo>
                  <a:cubicBezTo>
                    <a:pt x="6774" y="2048"/>
                    <a:pt x="6868" y="2017"/>
                    <a:pt x="6963" y="2017"/>
                  </a:cubicBezTo>
                  <a:cubicBezTo>
                    <a:pt x="7278" y="1922"/>
                    <a:pt x="7530" y="1702"/>
                    <a:pt x="7656" y="1387"/>
                  </a:cubicBezTo>
                  <a:cubicBezTo>
                    <a:pt x="7876" y="662"/>
                    <a:pt x="7372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64"/>
            <p:cNvSpPr/>
            <p:nvPr/>
          </p:nvSpPr>
          <p:spPr>
            <a:xfrm>
              <a:off x="-5251625" y="3991275"/>
              <a:ext cx="291450" cy="172500"/>
            </a:xfrm>
            <a:custGeom>
              <a:avLst/>
              <a:gdLst/>
              <a:ahLst/>
              <a:cxnLst/>
              <a:rect l="l" t="t" r="r" b="b"/>
              <a:pathLst>
                <a:path w="11658" h="6900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5829"/>
                  </a:lnTo>
                  <a:cubicBezTo>
                    <a:pt x="0" y="6396"/>
                    <a:pt x="473" y="6900"/>
                    <a:pt x="1009" y="6900"/>
                  </a:cubicBezTo>
                  <a:lnTo>
                    <a:pt x="1418" y="6900"/>
                  </a:lnTo>
                  <a:cubicBezTo>
                    <a:pt x="1387" y="6774"/>
                    <a:pt x="1387" y="6648"/>
                    <a:pt x="1387" y="6553"/>
                  </a:cubicBezTo>
                  <a:cubicBezTo>
                    <a:pt x="1387" y="5608"/>
                    <a:pt x="2111" y="4852"/>
                    <a:pt x="3056" y="4852"/>
                  </a:cubicBezTo>
                  <a:lnTo>
                    <a:pt x="3781" y="4852"/>
                  </a:lnTo>
                  <a:cubicBezTo>
                    <a:pt x="3907" y="4285"/>
                    <a:pt x="4254" y="3875"/>
                    <a:pt x="4726" y="3623"/>
                  </a:cubicBezTo>
                  <a:cubicBezTo>
                    <a:pt x="4537" y="3371"/>
                    <a:pt x="4411" y="3119"/>
                    <a:pt x="4411" y="2773"/>
                  </a:cubicBezTo>
                  <a:cubicBezTo>
                    <a:pt x="4411" y="2016"/>
                    <a:pt x="5041" y="1386"/>
                    <a:pt x="5797" y="1386"/>
                  </a:cubicBezTo>
                  <a:cubicBezTo>
                    <a:pt x="6522" y="1386"/>
                    <a:pt x="7152" y="2016"/>
                    <a:pt x="7152" y="2773"/>
                  </a:cubicBezTo>
                  <a:cubicBezTo>
                    <a:pt x="7152" y="3088"/>
                    <a:pt x="7058" y="3403"/>
                    <a:pt x="6837" y="3623"/>
                  </a:cubicBezTo>
                  <a:cubicBezTo>
                    <a:pt x="7310" y="3875"/>
                    <a:pt x="7688" y="4285"/>
                    <a:pt x="7782" y="4852"/>
                  </a:cubicBezTo>
                  <a:lnTo>
                    <a:pt x="8507" y="4852"/>
                  </a:lnTo>
                  <a:cubicBezTo>
                    <a:pt x="9452" y="4852"/>
                    <a:pt x="10208" y="5608"/>
                    <a:pt x="10208" y="6553"/>
                  </a:cubicBezTo>
                  <a:cubicBezTo>
                    <a:pt x="10208" y="6648"/>
                    <a:pt x="10208" y="6774"/>
                    <a:pt x="10145" y="6900"/>
                  </a:cubicBezTo>
                  <a:lnTo>
                    <a:pt x="10586" y="6900"/>
                  </a:lnTo>
                  <a:cubicBezTo>
                    <a:pt x="11153" y="6900"/>
                    <a:pt x="11626" y="6427"/>
                    <a:pt x="11626" y="5829"/>
                  </a:cubicBezTo>
                  <a:lnTo>
                    <a:pt x="11626" y="1040"/>
                  </a:lnTo>
                  <a:cubicBezTo>
                    <a:pt x="11657" y="473"/>
                    <a:pt x="11185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64"/>
            <p:cNvSpPr/>
            <p:nvPr/>
          </p:nvSpPr>
          <p:spPr>
            <a:xfrm>
              <a:off x="-5139775" y="4096025"/>
              <a:ext cx="65400" cy="17350"/>
            </a:xfrm>
            <a:custGeom>
              <a:avLst/>
              <a:gdLst/>
              <a:ahLst/>
              <a:cxnLst/>
              <a:rect l="l" t="t" r="r" b="b"/>
              <a:pathLst>
                <a:path w="2616" h="694" extrusionOk="0">
                  <a:moveTo>
                    <a:pt x="1008" y="0"/>
                  </a:moveTo>
                  <a:cubicBezTo>
                    <a:pt x="567" y="0"/>
                    <a:pt x="158" y="315"/>
                    <a:pt x="0" y="693"/>
                  </a:cubicBezTo>
                  <a:lnTo>
                    <a:pt x="2615" y="693"/>
                  </a:lnTo>
                  <a:cubicBezTo>
                    <a:pt x="2489" y="252"/>
                    <a:pt x="2111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64"/>
            <p:cNvSpPr/>
            <p:nvPr/>
          </p:nvSpPr>
          <p:spPr>
            <a:xfrm>
              <a:off x="-5122450" y="404482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0"/>
                  </a:moveTo>
                  <a:cubicBezTo>
                    <a:pt x="252" y="0"/>
                    <a:pt x="0" y="316"/>
                    <a:pt x="0" y="662"/>
                  </a:cubicBezTo>
                  <a:cubicBezTo>
                    <a:pt x="0" y="1009"/>
                    <a:pt x="315" y="1324"/>
                    <a:pt x="662" y="1324"/>
                  </a:cubicBezTo>
                  <a:cubicBezTo>
                    <a:pt x="1008" y="1324"/>
                    <a:pt x="1323" y="1009"/>
                    <a:pt x="1323" y="662"/>
                  </a:cubicBezTo>
                  <a:cubicBezTo>
                    <a:pt x="1323" y="253"/>
                    <a:pt x="1008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5" name="Google Shape;8975;p64"/>
          <p:cNvGrpSpPr/>
          <p:nvPr/>
        </p:nvGrpSpPr>
        <p:grpSpPr>
          <a:xfrm>
            <a:off x="5772848" y="1689240"/>
            <a:ext cx="319874" cy="419623"/>
            <a:chOff x="-3365275" y="3253275"/>
            <a:chExt cx="222150" cy="291425"/>
          </a:xfrm>
        </p:grpSpPr>
        <p:sp>
          <p:nvSpPr>
            <p:cNvPr id="8976" name="Google Shape;8976;p64"/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64"/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8" name="Google Shape;8978;p64"/>
          <p:cNvGrpSpPr/>
          <p:nvPr/>
        </p:nvGrpSpPr>
        <p:grpSpPr>
          <a:xfrm>
            <a:off x="5746786" y="2204058"/>
            <a:ext cx="371998" cy="421927"/>
            <a:chOff x="-3383375" y="3611625"/>
            <a:chExt cx="258350" cy="293025"/>
          </a:xfrm>
        </p:grpSpPr>
        <p:sp>
          <p:nvSpPr>
            <p:cNvPr id="8979" name="Google Shape;8979;p64"/>
            <p:cNvSpPr/>
            <p:nvPr/>
          </p:nvSpPr>
          <p:spPr>
            <a:xfrm>
              <a:off x="-3383375" y="3611625"/>
              <a:ext cx="258350" cy="85175"/>
            </a:xfrm>
            <a:custGeom>
              <a:avLst/>
              <a:gdLst/>
              <a:ahLst/>
              <a:cxnLst/>
              <a:rect l="l" t="t" r="r" b="b"/>
              <a:pathLst>
                <a:path w="10334" h="3407" extrusionOk="0">
                  <a:moveTo>
                    <a:pt x="6049" y="694"/>
                  </a:moveTo>
                  <a:cubicBezTo>
                    <a:pt x="6207" y="694"/>
                    <a:pt x="6301" y="757"/>
                    <a:pt x="6364" y="946"/>
                  </a:cubicBezTo>
                  <a:lnTo>
                    <a:pt x="6522" y="1356"/>
                  </a:lnTo>
                  <a:lnTo>
                    <a:pt x="3781" y="1356"/>
                  </a:lnTo>
                  <a:lnTo>
                    <a:pt x="4001" y="946"/>
                  </a:lnTo>
                  <a:cubicBezTo>
                    <a:pt x="4033" y="788"/>
                    <a:pt x="4190" y="694"/>
                    <a:pt x="4316" y="694"/>
                  </a:cubicBezTo>
                  <a:close/>
                  <a:moveTo>
                    <a:pt x="4316" y="1"/>
                  </a:moveTo>
                  <a:cubicBezTo>
                    <a:pt x="3875" y="1"/>
                    <a:pt x="3466" y="253"/>
                    <a:pt x="3308" y="694"/>
                  </a:cubicBezTo>
                  <a:lnTo>
                    <a:pt x="3088" y="1356"/>
                  </a:lnTo>
                  <a:lnTo>
                    <a:pt x="1040" y="1356"/>
                  </a:lnTo>
                  <a:cubicBezTo>
                    <a:pt x="473" y="1356"/>
                    <a:pt x="0" y="1828"/>
                    <a:pt x="0" y="2395"/>
                  </a:cubicBezTo>
                  <a:lnTo>
                    <a:pt x="0" y="3057"/>
                  </a:lnTo>
                  <a:cubicBezTo>
                    <a:pt x="0" y="3370"/>
                    <a:pt x="221" y="3407"/>
                    <a:pt x="480" y="3407"/>
                  </a:cubicBezTo>
                  <a:cubicBezTo>
                    <a:pt x="560" y="3407"/>
                    <a:pt x="643" y="3403"/>
                    <a:pt x="725" y="3403"/>
                  </a:cubicBezTo>
                  <a:lnTo>
                    <a:pt x="9924" y="3403"/>
                  </a:lnTo>
                  <a:cubicBezTo>
                    <a:pt x="10145" y="3403"/>
                    <a:pt x="10302" y="3246"/>
                    <a:pt x="10302" y="3057"/>
                  </a:cubicBezTo>
                  <a:lnTo>
                    <a:pt x="10302" y="2395"/>
                  </a:lnTo>
                  <a:cubicBezTo>
                    <a:pt x="10334" y="1828"/>
                    <a:pt x="9861" y="1356"/>
                    <a:pt x="9294" y="1356"/>
                  </a:cubicBezTo>
                  <a:lnTo>
                    <a:pt x="7246" y="1356"/>
                  </a:lnTo>
                  <a:lnTo>
                    <a:pt x="7026" y="694"/>
                  </a:lnTo>
                  <a:cubicBezTo>
                    <a:pt x="6868" y="253"/>
                    <a:pt x="6522" y="1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64"/>
            <p:cNvSpPr/>
            <p:nvPr/>
          </p:nvSpPr>
          <p:spPr>
            <a:xfrm>
              <a:off x="-3362900" y="3716375"/>
              <a:ext cx="218200" cy="188275"/>
            </a:xfrm>
            <a:custGeom>
              <a:avLst/>
              <a:gdLst/>
              <a:ahLst/>
              <a:cxnLst/>
              <a:rect l="l" t="t" r="r" b="b"/>
              <a:pathLst>
                <a:path w="8728" h="7531" extrusionOk="0">
                  <a:moveTo>
                    <a:pt x="2324" y="666"/>
                  </a:moveTo>
                  <a:cubicBezTo>
                    <a:pt x="2487" y="666"/>
                    <a:pt x="2647" y="777"/>
                    <a:pt x="2647" y="1009"/>
                  </a:cubicBezTo>
                  <a:lnTo>
                    <a:pt x="2647" y="5798"/>
                  </a:lnTo>
                  <a:cubicBezTo>
                    <a:pt x="2647" y="6022"/>
                    <a:pt x="2476" y="6141"/>
                    <a:pt x="2307" y="6141"/>
                  </a:cubicBezTo>
                  <a:cubicBezTo>
                    <a:pt x="2145" y="6141"/>
                    <a:pt x="1985" y="6030"/>
                    <a:pt x="1985" y="5798"/>
                  </a:cubicBezTo>
                  <a:lnTo>
                    <a:pt x="1985" y="1009"/>
                  </a:lnTo>
                  <a:cubicBezTo>
                    <a:pt x="1985" y="785"/>
                    <a:pt x="2156" y="666"/>
                    <a:pt x="2324" y="666"/>
                  </a:cubicBezTo>
                  <a:close/>
                  <a:moveTo>
                    <a:pt x="4372" y="666"/>
                  </a:moveTo>
                  <a:cubicBezTo>
                    <a:pt x="4535" y="666"/>
                    <a:pt x="4695" y="777"/>
                    <a:pt x="4695" y="1009"/>
                  </a:cubicBezTo>
                  <a:lnTo>
                    <a:pt x="4695" y="5798"/>
                  </a:lnTo>
                  <a:cubicBezTo>
                    <a:pt x="4695" y="6022"/>
                    <a:pt x="4523" y="6141"/>
                    <a:pt x="4355" y="6141"/>
                  </a:cubicBezTo>
                  <a:cubicBezTo>
                    <a:pt x="4193" y="6141"/>
                    <a:pt x="4033" y="6030"/>
                    <a:pt x="4033" y="5798"/>
                  </a:cubicBezTo>
                  <a:lnTo>
                    <a:pt x="4033" y="1009"/>
                  </a:lnTo>
                  <a:cubicBezTo>
                    <a:pt x="4033" y="785"/>
                    <a:pt x="4204" y="666"/>
                    <a:pt x="4372" y="666"/>
                  </a:cubicBezTo>
                  <a:close/>
                  <a:moveTo>
                    <a:pt x="6427" y="631"/>
                  </a:moveTo>
                  <a:cubicBezTo>
                    <a:pt x="6648" y="631"/>
                    <a:pt x="6805" y="789"/>
                    <a:pt x="6805" y="1009"/>
                  </a:cubicBezTo>
                  <a:lnTo>
                    <a:pt x="6805" y="5798"/>
                  </a:lnTo>
                  <a:cubicBezTo>
                    <a:pt x="6805" y="6022"/>
                    <a:pt x="6626" y="6141"/>
                    <a:pt x="6450" y="6141"/>
                  </a:cubicBezTo>
                  <a:cubicBezTo>
                    <a:pt x="6280" y="6141"/>
                    <a:pt x="6112" y="6030"/>
                    <a:pt x="6112" y="5798"/>
                  </a:cubicBezTo>
                  <a:lnTo>
                    <a:pt x="6112" y="1009"/>
                  </a:lnTo>
                  <a:lnTo>
                    <a:pt x="6081" y="1009"/>
                  </a:lnTo>
                  <a:cubicBezTo>
                    <a:pt x="6081" y="789"/>
                    <a:pt x="6238" y="631"/>
                    <a:pt x="6427" y="631"/>
                  </a:cubicBezTo>
                  <a:close/>
                  <a:moveTo>
                    <a:pt x="0" y="1"/>
                  </a:moveTo>
                  <a:lnTo>
                    <a:pt x="536" y="6585"/>
                  </a:lnTo>
                  <a:cubicBezTo>
                    <a:pt x="567" y="7121"/>
                    <a:pt x="1008" y="7531"/>
                    <a:pt x="1576" y="7531"/>
                  </a:cubicBezTo>
                  <a:lnTo>
                    <a:pt x="7152" y="7531"/>
                  </a:lnTo>
                  <a:cubicBezTo>
                    <a:pt x="7688" y="7531"/>
                    <a:pt x="8129" y="7121"/>
                    <a:pt x="8192" y="6585"/>
                  </a:cubicBezTo>
                  <a:lnTo>
                    <a:pt x="872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1" name="Google Shape;8981;p64"/>
          <p:cNvGrpSpPr/>
          <p:nvPr/>
        </p:nvGrpSpPr>
        <p:grpSpPr>
          <a:xfrm>
            <a:off x="5809135" y="2756826"/>
            <a:ext cx="271097" cy="419659"/>
            <a:chOff x="-3347950" y="3971575"/>
            <a:chExt cx="188275" cy="291450"/>
          </a:xfrm>
        </p:grpSpPr>
        <p:sp>
          <p:nvSpPr>
            <p:cNvPr id="8982" name="Google Shape;8982;p64"/>
            <p:cNvSpPr/>
            <p:nvPr/>
          </p:nvSpPr>
          <p:spPr>
            <a:xfrm>
              <a:off x="-3246325" y="4032225"/>
              <a:ext cx="29950" cy="42550"/>
            </a:xfrm>
            <a:custGeom>
              <a:avLst/>
              <a:gdLst/>
              <a:ahLst/>
              <a:cxnLst/>
              <a:rect l="l" t="t" r="r" b="b"/>
              <a:pathLst>
                <a:path w="1198" h="1702" extrusionOk="0">
                  <a:moveTo>
                    <a:pt x="347" y="0"/>
                  </a:moveTo>
                  <a:lnTo>
                    <a:pt x="0" y="536"/>
                  </a:lnTo>
                  <a:lnTo>
                    <a:pt x="599" y="1702"/>
                  </a:lnTo>
                  <a:lnTo>
                    <a:pt x="1197" y="1702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64"/>
            <p:cNvSpPr/>
            <p:nvPr/>
          </p:nvSpPr>
          <p:spPr>
            <a:xfrm>
              <a:off x="-3291225" y="4034575"/>
              <a:ext cx="40975" cy="40200"/>
            </a:xfrm>
            <a:custGeom>
              <a:avLst/>
              <a:gdLst/>
              <a:ahLst/>
              <a:cxnLst/>
              <a:rect l="l" t="t" r="r" b="b"/>
              <a:pathLst>
                <a:path w="1639" h="1608" extrusionOk="0">
                  <a:moveTo>
                    <a:pt x="819" y="1"/>
                  </a:moveTo>
                  <a:lnTo>
                    <a:pt x="0" y="1608"/>
                  </a:lnTo>
                  <a:lnTo>
                    <a:pt x="1639" y="160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64"/>
            <p:cNvSpPr/>
            <p:nvPr/>
          </p:nvSpPr>
          <p:spPr>
            <a:xfrm>
              <a:off x="-3347950" y="3971575"/>
              <a:ext cx="188275" cy="291450"/>
            </a:xfrm>
            <a:custGeom>
              <a:avLst/>
              <a:gdLst/>
              <a:ahLst/>
              <a:cxnLst/>
              <a:rect l="l" t="t" r="r" b="b"/>
              <a:pathLst>
                <a:path w="7531" h="11658" extrusionOk="0">
                  <a:moveTo>
                    <a:pt x="4491" y="1351"/>
                  </a:moveTo>
                  <a:cubicBezTo>
                    <a:pt x="4609" y="1351"/>
                    <a:pt x="4725" y="1414"/>
                    <a:pt x="4790" y="1544"/>
                  </a:cubicBezTo>
                  <a:lnTo>
                    <a:pt x="6144" y="4285"/>
                  </a:lnTo>
                  <a:cubicBezTo>
                    <a:pt x="6239" y="4569"/>
                    <a:pt x="6081" y="4821"/>
                    <a:pt x="5829" y="4821"/>
                  </a:cubicBezTo>
                  <a:lnTo>
                    <a:pt x="1702" y="4821"/>
                  </a:lnTo>
                  <a:cubicBezTo>
                    <a:pt x="1482" y="4821"/>
                    <a:pt x="1261" y="4537"/>
                    <a:pt x="1387" y="4285"/>
                  </a:cubicBezTo>
                  <a:lnTo>
                    <a:pt x="2773" y="1544"/>
                  </a:lnTo>
                  <a:cubicBezTo>
                    <a:pt x="2836" y="1418"/>
                    <a:pt x="2962" y="1355"/>
                    <a:pt x="3088" y="1355"/>
                  </a:cubicBezTo>
                  <a:cubicBezTo>
                    <a:pt x="3214" y="1355"/>
                    <a:pt x="3340" y="1418"/>
                    <a:pt x="3403" y="1544"/>
                  </a:cubicBezTo>
                  <a:lnTo>
                    <a:pt x="3719" y="2174"/>
                  </a:lnTo>
                  <a:lnTo>
                    <a:pt x="4191" y="1513"/>
                  </a:lnTo>
                  <a:cubicBezTo>
                    <a:pt x="4267" y="1406"/>
                    <a:pt x="4380" y="1351"/>
                    <a:pt x="4491" y="1351"/>
                  </a:cubicBezTo>
                  <a:close/>
                  <a:moveTo>
                    <a:pt x="5136" y="5514"/>
                  </a:moveTo>
                  <a:cubicBezTo>
                    <a:pt x="5609" y="5514"/>
                    <a:pt x="5609" y="6175"/>
                    <a:pt x="5136" y="6175"/>
                  </a:cubicBezTo>
                  <a:lnTo>
                    <a:pt x="2364" y="6175"/>
                  </a:lnTo>
                  <a:cubicBezTo>
                    <a:pt x="1954" y="6175"/>
                    <a:pt x="1891" y="5514"/>
                    <a:pt x="2364" y="5514"/>
                  </a:cubicBezTo>
                  <a:close/>
                  <a:moveTo>
                    <a:pt x="5136" y="6869"/>
                  </a:moveTo>
                  <a:cubicBezTo>
                    <a:pt x="5609" y="6900"/>
                    <a:pt x="5609" y="7562"/>
                    <a:pt x="5136" y="7562"/>
                  </a:cubicBezTo>
                  <a:lnTo>
                    <a:pt x="2364" y="7562"/>
                  </a:lnTo>
                  <a:cubicBezTo>
                    <a:pt x="2175" y="7562"/>
                    <a:pt x="2017" y="7404"/>
                    <a:pt x="2017" y="7215"/>
                  </a:cubicBezTo>
                  <a:cubicBezTo>
                    <a:pt x="2017" y="7026"/>
                    <a:pt x="2175" y="6869"/>
                    <a:pt x="2364" y="6869"/>
                  </a:cubicBezTo>
                  <a:close/>
                  <a:moveTo>
                    <a:pt x="4790" y="8948"/>
                  </a:moveTo>
                  <a:lnTo>
                    <a:pt x="4790" y="10996"/>
                  </a:lnTo>
                  <a:lnTo>
                    <a:pt x="2742" y="10996"/>
                  </a:lnTo>
                  <a:lnTo>
                    <a:pt x="2742" y="8948"/>
                  </a:lnTo>
                  <a:close/>
                  <a:moveTo>
                    <a:pt x="1041" y="1"/>
                  </a:moveTo>
                  <a:cubicBezTo>
                    <a:pt x="505" y="1"/>
                    <a:pt x="1" y="473"/>
                    <a:pt x="1" y="1040"/>
                  </a:cubicBezTo>
                  <a:lnTo>
                    <a:pt x="1" y="7908"/>
                  </a:lnTo>
                  <a:cubicBezTo>
                    <a:pt x="1" y="8475"/>
                    <a:pt x="473" y="8948"/>
                    <a:pt x="1041" y="8948"/>
                  </a:cubicBezTo>
                  <a:lnTo>
                    <a:pt x="2080" y="8948"/>
                  </a:lnTo>
                  <a:lnTo>
                    <a:pt x="2080" y="10996"/>
                  </a:lnTo>
                  <a:lnTo>
                    <a:pt x="1041" y="10996"/>
                  </a:lnTo>
                  <a:cubicBezTo>
                    <a:pt x="600" y="10996"/>
                    <a:pt x="568" y="11657"/>
                    <a:pt x="1041" y="11657"/>
                  </a:cubicBezTo>
                  <a:lnTo>
                    <a:pt x="6522" y="11657"/>
                  </a:lnTo>
                  <a:cubicBezTo>
                    <a:pt x="6711" y="11657"/>
                    <a:pt x="6869" y="11500"/>
                    <a:pt x="6869" y="11311"/>
                  </a:cubicBezTo>
                  <a:cubicBezTo>
                    <a:pt x="6869" y="11122"/>
                    <a:pt x="6711" y="10964"/>
                    <a:pt x="6522" y="10964"/>
                  </a:cubicBezTo>
                  <a:lnTo>
                    <a:pt x="5483" y="10964"/>
                  </a:lnTo>
                  <a:lnTo>
                    <a:pt x="5483" y="8916"/>
                  </a:lnTo>
                  <a:lnTo>
                    <a:pt x="6522" y="8916"/>
                  </a:lnTo>
                  <a:cubicBezTo>
                    <a:pt x="7058" y="8916"/>
                    <a:pt x="7531" y="8444"/>
                    <a:pt x="7531" y="7877"/>
                  </a:cubicBezTo>
                  <a:lnTo>
                    <a:pt x="7531" y="977"/>
                  </a:lnTo>
                  <a:cubicBezTo>
                    <a:pt x="7531" y="442"/>
                    <a:pt x="7058" y="1"/>
                    <a:pt x="65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5" name="Google Shape;8985;p64"/>
          <p:cNvGrpSpPr/>
          <p:nvPr/>
        </p:nvGrpSpPr>
        <p:grpSpPr>
          <a:xfrm>
            <a:off x="858994" y="3307061"/>
            <a:ext cx="371998" cy="421927"/>
            <a:chOff x="-1575775" y="3238300"/>
            <a:chExt cx="258350" cy="293025"/>
          </a:xfrm>
        </p:grpSpPr>
        <p:sp>
          <p:nvSpPr>
            <p:cNvPr id="8986" name="Google Shape;8986;p64"/>
            <p:cNvSpPr/>
            <p:nvPr/>
          </p:nvSpPr>
          <p:spPr>
            <a:xfrm>
              <a:off x="-1489150" y="3306825"/>
              <a:ext cx="85875" cy="33100"/>
            </a:xfrm>
            <a:custGeom>
              <a:avLst/>
              <a:gdLst/>
              <a:ahLst/>
              <a:cxnLst/>
              <a:rect l="l" t="t" r="r" b="b"/>
              <a:pathLst>
                <a:path w="3435" h="1324" extrusionOk="0">
                  <a:moveTo>
                    <a:pt x="1" y="0"/>
                  </a:moveTo>
                  <a:lnTo>
                    <a:pt x="1702" y="1324"/>
                  </a:ln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64"/>
            <p:cNvSpPr/>
            <p:nvPr/>
          </p:nvSpPr>
          <p:spPr>
            <a:xfrm>
              <a:off x="-1506475" y="3316275"/>
              <a:ext cx="46500" cy="67750"/>
            </a:xfrm>
            <a:custGeom>
              <a:avLst/>
              <a:gdLst/>
              <a:ahLst/>
              <a:cxnLst/>
              <a:rect l="l" t="t" r="r" b="b"/>
              <a:pathLst>
                <a:path w="1860" h="2710" extrusionOk="0">
                  <a:moveTo>
                    <a:pt x="1" y="1"/>
                  </a:moveTo>
                  <a:lnTo>
                    <a:pt x="1" y="2710"/>
                  </a:lnTo>
                  <a:lnTo>
                    <a:pt x="1859" y="13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64"/>
            <p:cNvSpPr/>
            <p:nvPr/>
          </p:nvSpPr>
          <p:spPr>
            <a:xfrm>
              <a:off x="-1575775" y="3238300"/>
              <a:ext cx="258350" cy="293025"/>
            </a:xfrm>
            <a:custGeom>
              <a:avLst/>
              <a:gdLst/>
              <a:ahLst/>
              <a:cxnLst/>
              <a:rect l="l" t="t" r="r" b="b"/>
              <a:pathLst>
                <a:path w="10334" h="11721" extrusionOk="0">
                  <a:moveTo>
                    <a:pt x="1418" y="694"/>
                  </a:moveTo>
                  <a:lnTo>
                    <a:pt x="1418" y="1387"/>
                  </a:lnTo>
                  <a:lnTo>
                    <a:pt x="756" y="1387"/>
                  </a:lnTo>
                  <a:lnTo>
                    <a:pt x="756" y="694"/>
                  </a:lnTo>
                  <a:close/>
                  <a:moveTo>
                    <a:pt x="9609" y="694"/>
                  </a:moveTo>
                  <a:lnTo>
                    <a:pt x="9609" y="1387"/>
                  </a:lnTo>
                  <a:lnTo>
                    <a:pt x="8947" y="1387"/>
                  </a:lnTo>
                  <a:lnTo>
                    <a:pt x="8947" y="694"/>
                  </a:lnTo>
                  <a:close/>
                  <a:moveTo>
                    <a:pt x="8002" y="2080"/>
                  </a:moveTo>
                  <a:cubicBezTo>
                    <a:pt x="8160" y="2080"/>
                    <a:pt x="8286" y="2206"/>
                    <a:pt x="8317" y="2395"/>
                  </a:cubicBezTo>
                  <a:lnTo>
                    <a:pt x="8317" y="2426"/>
                  </a:lnTo>
                  <a:lnTo>
                    <a:pt x="8317" y="6522"/>
                  </a:lnTo>
                  <a:lnTo>
                    <a:pt x="8254" y="6522"/>
                  </a:lnTo>
                  <a:cubicBezTo>
                    <a:pt x="8191" y="6774"/>
                    <a:pt x="8034" y="6900"/>
                    <a:pt x="7876" y="6900"/>
                  </a:cubicBezTo>
                  <a:lnTo>
                    <a:pt x="2457" y="6900"/>
                  </a:lnTo>
                  <a:cubicBezTo>
                    <a:pt x="2300" y="6900"/>
                    <a:pt x="2142" y="6774"/>
                    <a:pt x="2142" y="6554"/>
                  </a:cubicBezTo>
                  <a:lnTo>
                    <a:pt x="2142" y="6522"/>
                  </a:lnTo>
                  <a:lnTo>
                    <a:pt x="2142" y="2426"/>
                  </a:lnTo>
                  <a:cubicBezTo>
                    <a:pt x="2142" y="2269"/>
                    <a:pt x="2300" y="2080"/>
                    <a:pt x="2489" y="2080"/>
                  </a:cubicBezTo>
                  <a:close/>
                  <a:moveTo>
                    <a:pt x="7215" y="7562"/>
                  </a:moveTo>
                  <a:cubicBezTo>
                    <a:pt x="7687" y="7562"/>
                    <a:pt x="7687" y="8223"/>
                    <a:pt x="7215" y="8223"/>
                  </a:cubicBezTo>
                  <a:lnTo>
                    <a:pt x="3119" y="8223"/>
                  </a:lnTo>
                  <a:cubicBezTo>
                    <a:pt x="2678" y="8223"/>
                    <a:pt x="2646" y="7562"/>
                    <a:pt x="3119" y="7562"/>
                  </a:cubicBezTo>
                  <a:close/>
                  <a:moveTo>
                    <a:pt x="7215" y="8979"/>
                  </a:moveTo>
                  <a:cubicBezTo>
                    <a:pt x="7687" y="8979"/>
                    <a:pt x="7687" y="9641"/>
                    <a:pt x="7215" y="9641"/>
                  </a:cubicBezTo>
                  <a:lnTo>
                    <a:pt x="3119" y="9641"/>
                  </a:lnTo>
                  <a:cubicBezTo>
                    <a:pt x="2678" y="9641"/>
                    <a:pt x="2646" y="8979"/>
                    <a:pt x="3119" y="8979"/>
                  </a:cubicBezTo>
                  <a:close/>
                  <a:moveTo>
                    <a:pt x="1418" y="10366"/>
                  </a:moveTo>
                  <a:lnTo>
                    <a:pt x="1418" y="11027"/>
                  </a:lnTo>
                  <a:lnTo>
                    <a:pt x="756" y="11027"/>
                  </a:lnTo>
                  <a:lnTo>
                    <a:pt x="756" y="10366"/>
                  </a:lnTo>
                  <a:close/>
                  <a:moveTo>
                    <a:pt x="9609" y="10366"/>
                  </a:moveTo>
                  <a:lnTo>
                    <a:pt x="9609" y="11027"/>
                  </a:lnTo>
                  <a:lnTo>
                    <a:pt x="8947" y="11027"/>
                  </a:lnTo>
                  <a:lnTo>
                    <a:pt x="8947" y="10366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78" y="2080"/>
                  </a:cubicBezTo>
                  <a:lnTo>
                    <a:pt x="725" y="2080"/>
                  </a:lnTo>
                  <a:lnTo>
                    <a:pt x="725" y="9641"/>
                  </a:lnTo>
                  <a:lnTo>
                    <a:pt x="378" y="9641"/>
                  </a:lnTo>
                  <a:cubicBezTo>
                    <a:pt x="158" y="9641"/>
                    <a:pt x="0" y="9799"/>
                    <a:pt x="0" y="9988"/>
                  </a:cubicBezTo>
                  <a:lnTo>
                    <a:pt x="0" y="11374"/>
                  </a:lnTo>
                  <a:cubicBezTo>
                    <a:pt x="0" y="11563"/>
                    <a:pt x="158" y="11720"/>
                    <a:pt x="378" y="11720"/>
                  </a:cubicBezTo>
                  <a:lnTo>
                    <a:pt x="1733" y="11720"/>
                  </a:lnTo>
                  <a:cubicBezTo>
                    <a:pt x="1953" y="11720"/>
                    <a:pt x="2111" y="11563"/>
                    <a:pt x="2111" y="11374"/>
                  </a:cubicBezTo>
                  <a:lnTo>
                    <a:pt x="2111" y="11027"/>
                  </a:lnTo>
                  <a:lnTo>
                    <a:pt x="8254" y="11027"/>
                  </a:lnTo>
                  <a:lnTo>
                    <a:pt x="8254" y="11374"/>
                  </a:lnTo>
                  <a:cubicBezTo>
                    <a:pt x="8254" y="11563"/>
                    <a:pt x="8412" y="11720"/>
                    <a:pt x="8601" y="11720"/>
                  </a:cubicBezTo>
                  <a:lnTo>
                    <a:pt x="9987" y="11720"/>
                  </a:lnTo>
                  <a:cubicBezTo>
                    <a:pt x="10176" y="11720"/>
                    <a:pt x="10334" y="11563"/>
                    <a:pt x="10334" y="11374"/>
                  </a:cubicBezTo>
                  <a:lnTo>
                    <a:pt x="10334" y="9988"/>
                  </a:lnTo>
                  <a:cubicBezTo>
                    <a:pt x="10334" y="9799"/>
                    <a:pt x="10176" y="9641"/>
                    <a:pt x="9987" y="9641"/>
                  </a:cubicBezTo>
                  <a:lnTo>
                    <a:pt x="9609" y="9641"/>
                  </a:lnTo>
                  <a:lnTo>
                    <a:pt x="9609" y="2080"/>
                  </a:lnTo>
                  <a:lnTo>
                    <a:pt x="9987" y="2080"/>
                  </a:lnTo>
                  <a:cubicBezTo>
                    <a:pt x="10176" y="2080"/>
                    <a:pt x="10334" y="1922"/>
                    <a:pt x="10334" y="1733"/>
                  </a:cubicBezTo>
                  <a:lnTo>
                    <a:pt x="10334" y="347"/>
                  </a:lnTo>
                  <a:cubicBezTo>
                    <a:pt x="10334" y="158"/>
                    <a:pt x="10176" y="1"/>
                    <a:pt x="9987" y="1"/>
                  </a:cubicBezTo>
                  <a:lnTo>
                    <a:pt x="8601" y="1"/>
                  </a:lnTo>
                  <a:cubicBezTo>
                    <a:pt x="8412" y="1"/>
                    <a:pt x="8254" y="158"/>
                    <a:pt x="8254" y="347"/>
                  </a:cubicBezTo>
                  <a:lnTo>
                    <a:pt x="8254" y="694"/>
                  </a:lnTo>
                  <a:lnTo>
                    <a:pt x="2111" y="694"/>
                  </a:lnTo>
                  <a:lnTo>
                    <a:pt x="2111" y="347"/>
                  </a:lnTo>
                  <a:cubicBezTo>
                    <a:pt x="2111" y="158"/>
                    <a:pt x="1953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64"/>
            <p:cNvSpPr/>
            <p:nvPr/>
          </p:nvSpPr>
          <p:spPr>
            <a:xfrm>
              <a:off x="-1489150" y="3360375"/>
              <a:ext cx="85875" cy="32325"/>
            </a:xfrm>
            <a:custGeom>
              <a:avLst/>
              <a:gdLst/>
              <a:ahLst/>
              <a:cxnLst/>
              <a:rect l="l" t="t" r="r" b="b"/>
              <a:pathLst>
                <a:path w="3435" h="1293" extrusionOk="0">
                  <a:moveTo>
                    <a:pt x="1702" y="1"/>
                  </a:moveTo>
                  <a:lnTo>
                    <a:pt x="1" y="1293"/>
                  </a:lnTo>
                  <a:lnTo>
                    <a:pt x="3435" y="1293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64"/>
            <p:cNvSpPr/>
            <p:nvPr/>
          </p:nvSpPr>
          <p:spPr>
            <a:xfrm>
              <a:off x="-1431650" y="3316275"/>
              <a:ext cx="44925" cy="67750"/>
            </a:xfrm>
            <a:custGeom>
              <a:avLst/>
              <a:gdLst/>
              <a:ahLst/>
              <a:cxnLst/>
              <a:rect l="l" t="t" r="r" b="b"/>
              <a:pathLst>
                <a:path w="1797" h="2710" extrusionOk="0">
                  <a:moveTo>
                    <a:pt x="1796" y="1"/>
                  </a:moveTo>
                  <a:lnTo>
                    <a:pt x="0" y="1324"/>
                  </a:lnTo>
                  <a:lnTo>
                    <a:pt x="1796" y="2710"/>
                  </a:lnTo>
                  <a:lnTo>
                    <a:pt x="17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1" name="Google Shape;8991;p64"/>
          <p:cNvGrpSpPr/>
          <p:nvPr/>
        </p:nvGrpSpPr>
        <p:grpSpPr>
          <a:xfrm>
            <a:off x="2503892" y="3309051"/>
            <a:ext cx="423079" cy="424159"/>
            <a:chOff x="-1591550" y="3597475"/>
            <a:chExt cx="293825" cy="294575"/>
          </a:xfrm>
        </p:grpSpPr>
        <p:sp>
          <p:nvSpPr>
            <p:cNvPr id="8992" name="Google Shape;8992;p64"/>
            <p:cNvSpPr/>
            <p:nvPr/>
          </p:nvSpPr>
          <p:spPr>
            <a:xfrm>
              <a:off x="-1509625" y="3597475"/>
              <a:ext cx="211900" cy="207150"/>
            </a:xfrm>
            <a:custGeom>
              <a:avLst/>
              <a:gdLst/>
              <a:ahLst/>
              <a:cxnLst/>
              <a:rect l="l" t="t" r="r" b="b"/>
              <a:pathLst>
                <a:path w="8476" h="8286" extrusionOk="0">
                  <a:moveTo>
                    <a:pt x="6105" y="1"/>
                  </a:moveTo>
                  <a:cubicBezTo>
                    <a:pt x="6014" y="1"/>
                    <a:pt x="5916" y="39"/>
                    <a:pt x="5829" y="126"/>
                  </a:cubicBezTo>
                  <a:lnTo>
                    <a:pt x="3781" y="2205"/>
                  </a:lnTo>
                  <a:cubicBezTo>
                    <a:pt x="3718" y="2268"/>
                    <a:pt x="3655" y="2363"/>
                    <a:pt x="3655" y="2426"/>
                  </a:cubicBezTo>
                  <a:lnTo>
                    <a:pt x="3655" y="4253"/>
                  </a:lnTo>
                  <a:lnTo>
                    <a:pt x="1544" y="6332"/>
                  </a:lnTo>
                  <a:cubicBezTo>
                    <a:pt x="1400" y="6270"/>
                    <a:pt x="1256" y="6242"/>
                    <a:pt x="1119" y="6242"/>
                  </a:cubicBezTo>
                  <a:cubicBezTo>
                    <a:pt x="835" y="6242"/>
                    <a:pt x="580" y="6362"/>
                    <a:pt x="410" y="6553"/>
                  </a:cubicBezTo>
                  <a:cubicBezTo>
                    <a:pt x="0" y="6931"/>
                    <a:pt x="0" y="7592"/>
                    <a:pt x="410" y="8002"/>
                  </a:cubicBezTo>
                  <a:cubicBezTo>
                    <a:pt x="599" y="8191"/>
                    <a:pt x="859" y="8286"/>
                    <a:pt x="1123" y="8286"/>
                  </a:cubicBezTo>
                  <a:cubicBezTo>
                    <a:pt x="1387" y="8286"/>
                    <a:pt x="1655" y="8191"/>
                    <a:pt x="1859" y="8002"/>
                  </a:cubicBezTo>
                  <a:cubicBezTo>
                    <a:pt x="2174" y="7687"/>
                    <a:pt x="2206" y="7214"/>
                    <a:pt x="2048" y="6868"/>
                  </a:cubicBezTo>
                  <a:lnTo>
                    <a:pt x="4128" y="4757"/>
                  </a:lnTo>
                  <a:lnTo>
                    <a:pt x="5955" y="4757"/>
                  </a:lnTo>
                  <a:cubicBezTo>
                    <a:pt x="6018" y="4757"/>
                    <a:pt x="6144" y="4725"/>
                    <a:pt x="6175" y="4662"/>
                  </a:cubicBezTo>
                  <a:lnTo>
                    <a:pt x="8286" y="2552"/>
                  </a:lnTo>
                  <a:cubicBezTo>
                    <a:pt x="8475" y="2331"/>
                    <a:pt x="8349" y="1985"/>
                    <a:pt x="8034" y="1985"/>
                  </a:cubicBezTo>
                  <a:lnTo>
                    <a:pt x="6428" y="1985"/>
                  </a:lnTo>
                  <a:lnTo>
                    <a:pt x="6428" y="346"/>
                  </a:lnTo>
                  <a:cubicBezTo>
                    <a:pt x="6428" y="140"/>
                    <a:pt x="6278" y="1"/>
                    <a:pt x="61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64"/>
            <p:cNvSpPr/>
            <p:nvPr/>
          </p:nvSpPr>
          <p:spPr>
            <a:xfrm>
              <a:off x="-1541125" y="3719125"/>
              <a:ext cx="120525" cy="118275"/>
            </a:xfrm>
            <a:custGeom>
              <a:avLst/>
              <a:gdLst/>
              <a:ahLst/>
              <a:cxnLst/>
              <a:rect l="l" t="t" r="r" b="b"/>
              <a:pathLst>
                <a:path w="4821" h="4731" extrusionOk="0">
                  <a:moveTo>
                    <a:pt x="2340" y="1"/>
                  </a:moveTo>
                  <a:cubicBezTo>
                    <a:pt x="1722" y="1"/>
                    <a:pt x="1163" y="241"/>
                    <a:pt x="725" y="679"/>
                  </a:cubicBezTo>
                  <a:cubicBezTo>
                    <a:pt x="284" y="1120"/>
                    <a:pt x="0" y="1750"/>
                    <a:pt x="0" y="2380"/>
                  </a:cubicBezTo>
                  <a:cubicBezTo>
                    <a:pt x="0" y="3943"/>
                    <a:pt x="1211" y="4731"/>
                    <a:pt x="2420" y="4731"/>
                  </a:cubicBezTo>
                  <a:cubicBezTo>
                    <a:pt x="3622" y="4731"/>
                    <a:pt x="4821" y="3951"/>
                    <a:pt x="4821" y="2380"/>
                  </a:cubicBezTo>
                  <a:cubicBezTo>
                    <a:pt x="4821" y="2096"/>
                    <a:pt x="4758" y="1844"/>
                    <a:pt x="4663" y="1592"/>
                  </a:cubicBezTo>
                  <a:lnTo>
                    <a:pt x="4096" y="2159"/>
                  </a:lnTo>
                  <a:cubicBezTo>
                    <a:pt x="4253" y="3199"/>
                    <a:pt x="3434" y="4081"/>
                    <a:pt x="2395" y="4081"/>
                  </a:cubicBezTo>
                  <a:cubicBezTo>
                    <a:pt x="882" y="4081"/>
                    <a:pt x="126" y="2222"/>
                    <a:pt x="1197" y="1151"/>
                  </a:cubicBezTo>
                  <a:cubicBezTo>
                    <a:pt x="1522" y="827"/>
                    <a:pt x="1984" y="665"/>
                    <a:pt x="2428" y="665"/>
                  </a:cubicBezTo>
                  <a:cubicBezTo>
                    <a:pt x="2501" y="665"/>
                    <a:pt x="2575" y="670"/>
                    <a:pt x="2647" y="679"/>
                  </a:cubicBezTo>
                  <a:lnTo>
                    <a:pt x="3182" y="143"/>
                  </a:lnTo>
                  <a:cubicBezTo>
                    <a:pt x="2894" y="47"/>
                    <a:pt x="2611" y="1"/>
                    <a:pt x="2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64"/>
            <p:cNvSpPr/>
            <p:nvPr/>
          </p:nvSpPr>
          <p:spPr>
            <a:xfrm>
              <a:off x="-1591550" y="3668825"/>
              <a:ext cx="222925" cy="223225"/>
            </a:xfrm>
            <a:custGeom>
              <a:avLst/>
              <a:gdLst/>
              <a:ahLst/>
              <a:cxnLst/>
              <a:rect l="l" t="t" r="r" b="b"/>
              <a:pathLst>
                <a:path w="8917" h="8929" extrusionOk="0">
                  <a:moveTo>
                    <a:pt x="4475" y="1"/>
                  </a:moveTo>
                  <a:cubicBezTo>
                    <a:pt x="3329" y="1"/>
                    <a:pt x="2187" y="454"/>
                    <a:pt x="1324" y="1336"/>
                  </a:cubicBezTo>
                  <a:cubicBezTo>
                    <a:pt x="474" y="2155"/>
                    <a:pt x="1" y="3289"/>
                    <a:pt x="1" y="4486"/>
                  </a:cubicBezTo>
                  <a:cubicBezTo>
                    <a:pt x="1" y="6912"/>
                    <a:pt x="2017" y="8929"/>
                    <a:pt x="4475" y="8929"/>
                  </a:cubicBezTo>
                  <a:cubicBezTo>
                    <a:pt x="6901" y="8929"/>
                    <a:pt x="8917" y="6912"/>
                    <a:pt x="8917" y="4486"/>
                  </a:cubicBezTo>
                  <a:cubicBezTo>
                    <a:pt x="8917" y="3604"/>
                    <a:pt x="8696" y="2817"/>
                    <a:pt x="8255" y="2124"/>
                  </a:cubicBezTo>
                  <a:cubicBezTo>
                    <a:pt x="8098" y="2218"/>
                    <a:pt x="7342" y="2943"/>
                    <a:pt x="7184" y="3100"/>
                  </a:cubicBezTo>
                  <a:cubicBezTo>
                    <a:pt x="8161" y="5148"/>
                    <a:pt x="6680" y="7511"/>
                    <a:pt x="4412" y="7511"/>
                  </a:cubicBezTo>
                  <a:cubicBezTo>
                    <a:pt x="1702" y="7511"/>
                    <a:pt x="316" y="4203"/>
                    <a:pt x="2269" y="2281"/>
                  </a:cubicBezTo>
                  <a:cubicBezTo>
                    <a:pt x="2869" y="1681"/>
                    <a:pt x="3659" y="1373"/>
                    <a:pt x="4447" y="1373"/>
                  </a:cubicBezTo>
                  <a:cubicBezTo>
                    <a:pt x="4900" y="1373"/>
                    <a:pt x="5352" y="1475"/>
                    <a:pt x="5766" y="1682"/>
                  </a:cubicBezTo>
                  <a:cubicBezTo>
                    <a:pt x="5924" y="1525"/>
                    <a:pt x="6617" y="800"/>
                    <a:pt x="6838" y="706"/>
                  </a:cubicBezTo>
                  <a:cubicBezTo>
                    <a:pt x="6115" y="233"/>
                    <a:pt x="5294" y="1"/>
                    <a:pt x="44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5" name="Google Shape;8995;p64"/>
          <p:cNvGrpSpPr/>
          <p:nvPr/>
        </p:nvGrpSpPr>
        <p:grpSpPr>
          <a:xfrm>
            <a:off x="4153362" y="3318663"/>
            <a:ext cx="421927" cy="399248"/>
            <a:chOff x="-1592325" y="3957400"/>
            <a:chExt cx="293025" cy="277275"/>
          </a:xfrm>
        </p:grpSpPr>
        <p:sp>
          <p:nvSpPr>
            <p:cNvPr id="8996" name="Google Shape;8996;p64"/>
            <p:cNvSpPr/>
            <p:nvPr/>
          </p:nvSpPr>
          <p:spPr>
            <a:xfrm>
              <a:off x="-1591550" y="3957400"/>
              <a:ext cx="292250" cy="68550"/>
            </a:xfrm>
            <a:custGeom>
              <a:avLst/>
              <a:gdLst/>
              <a:ahLst/>
              <a:cxnLst/>
              <a:rect l="l" t="t" r="r" b="b"/>
              <a:pathLst>
                <a:path w="11690" h="2742" extrusionOk="0">
                  <a:moveTo>
                    <a:pt x="9894" y="1355"/>
                  </a:moveTo>
                  <a:cubicBezTo>
                    <a:pt x="10335" y="1355"/>
                    <a:pt x="10366" y="2017"/>
                    <a:pt x="9894" y="2017"/>
                  </a:cubicBezTo>
                  <a:lnTo>
                    <a:pt x="5798" y="2017"/>
                  </a:lnTo>
                  <a:cubicBezTo>
                    <a:pt x="5778" y="2019"/>
                    <a:pt x="5759" y="2021"/>
                    <a:pt x="5741" y="2021"/>
                  </a:cubicBezTo>
                  <a:cubicBezTo>
                    <a:pt x="5326" y="2021"/>
                    <a:pt x="5345" y="1355"/>
                    <a:pt x="5798" y="1355"/>
                  </a:cubicBezTo>
                  <a:close/>
                  <a:moveTo>
                    <a:pt x="1671" y="1355"/>
                  </a:moveTo>
                  <a:cubicBezTo>
                    <a:pt x="1860" y="1355"/>
                    <a:pt x="2017" y="1513"/>
                    <a:pt x="2017" y="1702"/>
                  </a:cubicBezTo>
                  <a:cubicBezTo>
                    <a:pt x="2017" y="1891"/>
                    <a:pt x="1860" y="2048"/>
                    <a:pt x="1671" y="2048"/>
                  </a:cubicBezTo>
                  <a:cubicBezTo>
                    <a:pt x="1482" y="2048"/>
                    <a:pt x="1324" y="1891"/>
                    <a:pt x="1324" y="1702"/>
                  </a:cubicBezTo>
                  <a:cubicBezTo>
                    <a:pt x="1356" y="1513"/>
                    <a:pt x="1513" y="1355"/>
                    <a:pt x="1671" y="1355"/>
                  </a:cubicBezTo>
                  <a:close/>
                  <a:moveTo>
                    <a:pt x="3057" y="1355"/>
                  </a:moveTo>
                  <a:cubicBezTo>
                    <a:pt x="3246" y="1355"/>
                    <a:pt x="3404" y="1513"/>
                    <a:pt x="3404" y="1702"/>
                  </a:cubicBezTo>
                  <a:cubicBezTo>
                    <a:pt x="3404" y="1891"/>
                    <a:pt x="3246" y="2048"/>
                    <a:pt x="3057" y="2048"/>
                  </a:cubicBezTo>
                  <a:cubicBezTo>
                    <a:pt x="2836" y="2048"/>
                    <a:pt x="2679" y="1891"/>
                    <a:pt x="2679" y="1702"/>
                  </a:cubicBezTo>
                  <a:cubicBezTo>
                    <a:pt x="2679" y="1513"/>
                    <a:pt x="2836" y="1355"/>
                    <a:pt x="3057" y="1355"/>
                  </a:cubicBezTo>
                  <a:close/>
                  <a:moveTo>
                    <a:pt x="4412" y="1355"/>
                  </a:moveTo>
                  <a:cubicBezTo>
                    <a:pt x="4632" y="1355"/>
                    <a:pt x="4790" y="1513"/>
                    <a:pt x="4790" y="1702"/>
                  </a:cubicBezTo>
                  <a:cubicBezTo>
                    <a:pt x="4790" y="1891"/>
                    <a:pt x="4632" y="2048"/>
                    <a:pt x="4412" y="2048"/>
                  </a:cubicBezTo>
                  <a:cubicBezTo>
                    <a:pt x="4223" y="2048"/>
                    <a:pt x="4065" y="1891"/>
                    <a:pt x="4065" y="1702"/>
                  </a:cubicBezTo>
                  <a:cubicBezTo>
                    <a:pt x="4065" y="1513"/>
                    <a:pt x="4223" y="1355"/>
                    <a:pt x="4412" y="1355"/>
                  </a:cubicBezTo>
                  <a:close/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89" y="505"/>
                    <a:pt x="11154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64"/>
            <p:cNvSpPr/>
            <p:nvPr/>
          </p:nvSpPr>
          <p:spPr>
            <a:xfrm>
              <a:off x="-1592325" y="4043250"/>
              <a:ext cx="291450" cy="171725"/>
            </a:xfrm>
            <a:custGeom>
              <a:avLst/>
              <a:gdLst/>
              <a:ahLst/>
              <a:cxnLst/>
              <a:rect l="l" t="t" r="r" b="b"/>
              <a:pathLst>
                <a:path w="11658" h="6869" extrusionOk="0">
                  <a:moveTo>
                    <a:pt x="0" y="0"/>
                  </a:moveTo>
                  <a:lnTo>
                    <a:pt x="0" y="5829"/>
                  </a:lnTo>
                  <a:cubicBezTo>
                    <a:pt x="0" y="6396"/>
                    <a:pt x="473" y="6869"/>
                    <a:pt x="1040" y="6869"/>
                  </a:cubicBezTo>
                  <a:lnTo>
                    <a:pt x="2867" y="6869"/>
                  </a:lnTo>
                  <a:lnTo>
                    <a:pt x="2647" y="6616"/>
                  </a:lnTo>
                  <a:cubicBezTo>
                    <a:pt x="2521" y="6522"/>
                    <a:pt x="2521" y="6270"/>
                    <a:pt x="2647" y="6144"/>
                  </a:cubicBezTo>
                  <a:lnTo>
                    <a:pt x="2993" y="5797"/>
                  </a:lnTo>
                  <a:cubicBezTo>
                    <a:pt x="2962" y="5734"/>
                    <a:pt x="2930" y="5608"/>
                    <a:pt x="2867" y="5482"/>
                  </a:cubicBezTo>
                  <a:lnTo>
                    <a:pt x="2363" y="5482"/>
                  </a:lnTo>
                  <a:cubicBezTo>
                    <a:pt x="2174" y="5482"/>
                    <a:pt x="2017" y="5325"/>
                    <a:pt x="2017" y="5136"/>
                  </a:cubicBezTo>
                  <a:lnTo>
                    <a:pt x="2017" y="3750"/>
                  </a:lnTo>
                  <a:cubicBezTo>
                    <a:pt x="2017" y="3561"/>
                    <a:pt x="2174" y="3403"/>
                    <a:pt x="2363" y="3403"/>
                  </a:cubicBezTo>
                  <a:lnTo>
                    <a:pt x="2867" y="3403"/>
                  </a:lnTo>
                  <a:cubicBezTo>
                    <a:pt x="2930" y="3277"/>
                    <a:pt x="2962" y="3214"/>
                    <a:pt x="2993" y="3088"/>
                  </a:cubicBezTo>
                  <a:lnTo>
                    <a:pt x="2647" y="2741"/>
                  </a:lnTo>
                  <a:cubicBezTo>
                    <a:pt x="2521" y="2615"/>
                    <a:pt x="2521" y="2363"/>
                    <a:pt x="2647" y="2269"/>
                  </a:cubicBezTo>
                  <a:lnTo>
                    <a:pt x="3624" y="1261"/>
                  </a:lnTo>
                  <a:cubicBezTo>
                    <a:pt x="3687" y="1213"/>
                    <a:pt x="3773" y="1190"/>
                    <a:pt x="3860" y="1190"/>
                  </a:cubicBezTo>
                  <a:cubicBezTo>
                    <a:pt x="3946" y="1190"/>
                    <a:pt x="4033" y="1213"/>
                    <a:pt x="4096" y="1261"/>
                  </a:cubicBezTo>
                  <a:lnTo>
                    <a:pt x="4443" y="1639"/>
                  </a:lnTo>
                  <a:cubicBezTo>
                    <a:pt x="4537" y="1576"/>
                    <a:pt x="4663" y="1544"/>
                    <a:pt x="4758" y="1513"/>
                  </a:cubicBezTo>
                  <a:lnTo>
                    <a:pt x="4758" y="1009"/>
                  </a:lnTo>
                  <a:cubicBezTo>
                    <a:pt x="4758" y="788"/>
                    <a:pt x="4915" y="631"/>
                    <a:pt x="5136" y="631"/>
                  </a:cubicBezTo>
                  <a:lnTo>
                    <a:pt x="6490" y="631"/>
                  </a:lnTo>
                  <a:cubicBezTo>
                    <a:pt x="6711" y="631"/>
                    <a:pt x="6869" y="788"/>
                    <a:pt x="6869" y="1009"/>
                  </a:cubicBezTo>
                  <a:lnTo>
                    <a:pt x="6869" y="1513"/>
                  </a:lnTo>
                  <a:cubicBezTo>
                    <a:pt x="6963" y="1544"/>
                    <a:pt x="7058" y="1576"/>
                    <a:pt x="7184" y="1639"/>
                  </a:cubicBezTo>
                  <a:lnTo>
                    <a:pt x="7530" y="1261"/>
                  </a:lnTo>
                  <a:cubicBezTo>
                    <a:pt x="7593" y="1213"/>
                    <a:pt x="7680" y="1190"/>
                    <a:pt x="7766" y="1190"/>
                  </a:cubicBezTo>
                  <a:cubicBezTo>
                    <a:pt x="7853" y="1190"/>
                    <a:pt x="7940" y="1213"/>
                    <a:pt x="8003" y="1261"/>
                  </a:cubicBezTo>
                  <a:lnTo>
                    <a:pt x="8979" y="2269"/>
                  </a:lnTo>
                  <a:cubicBezTo>
                    <a:pt x="9105" y="2363"/>
                    <a:pt x="9105" y="2615"/>
                    <a:pt x="8979" y="2741"/>
                  </a:cubicBezTo>
                  <a:lnTo>
                    <a:pt x="8633" y="3088"/>
                  </a:lnTo>
                  <a:cubicBezTo>
                    <a:pt x="8664" y="3151"/>
                    <a:pt x="8696" y="3277"/>
                    <a:pt x="8759" y="3403"/>
                  </a:cubicBezTo>
                  <a:lnTo>
                    <a:pt x="9263" y="3403"/>
                  </a:lnTo>
                  <a:cubicBezTo>
                    <a:pt x="9452" y="3403"/>
                    <a:pt x="9609" y="3561"/>
                    <a:pt x="9609" y="3750"/>
                  </a:cubicBezTo>
                  <a:lnTo>
                    <a:pt x="9609" y="5136"/>
                  </a:lnTo>
                  <a:cubicBezTo>
                    <a:pt x="9609" y="5325"/>
                    <a:pt x="9452" y="5482"/>
                    <a:pt x="9263" y="5482"/>
                  </a:cubicBezTo>
                  <a:lnTo>
                    <a:pt x="8759" y="5482"/>
                  </a:lnTo>
                  <a:cubicBezTo>
                    <a:pt x="8727" y="5608"/>
                    <a:pt x="8664" y="5671"/>
                    <a:pt x="8633" y="5797"/>
                  </a:cubicBezTo>
                  <a:lnTo>
                    <a:pt x="8979" y="6144"/>
                  </a:lnTo>
                  <a:cubicBezTo>
                    <a:pt x="9105" y="6270"/>
                    <a:pt x="9105" y="6522"/>
                    <a:pt x="8979" y="6616"/>
                  </a:cubicBezTo>
                  <a:lnTo>
                    <a:pt x="8759" y="6869"/>
                  </a:lnTo>
                  <a:lnTo>
                    <a:pt x="10586" y="6869"/>
                  </a:lnTo>
                  <a:cubicBezTo>
                    <a:pt x="11153" y="6869"/>
                    <a:pt x="11657" y="6396"/>
                    <a:pt x="11657" y="5829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64"/>
            <p:cNvSpPr/>
            <p:nvPr/>
          </p:nvSpPr>
          <p:spPr>
            <a:xfrm>
              <a:off x="-1471825" y="41291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42" y="1"/>
                    <a:pt x="1" y="473"/>
                    <a:pt x="1" y="1009"/>
                  </a:cubicBezTo>
                  <a:cubicBezTo>
                    <a:pt x="1" y="1576"/>
                    <a:pt x="442" y="2048"/>
                    <a:pt x="1009" y="2048"/>
                  </a:cubicBezTo>
                  <a:cubicBezTo>
                    <a:pt x="1576" y="2048"/>
                    <a:pt x="2049" y="1576"/>
                    <a:pt x="2049" y="1009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64"/>
            <p:cNvSpPr/>
            <p:nvPr/>
          </p:nvSpPr>
          <p:spPr>
            <a:xfrm>
              <a:off x="-1526175" y="4077900"/>
              <a:ext cx="156775" cy="156775"/>
            </a:xfrm>
            <a:custGeom>
              <a:avLst/>
              <a:gdLst/>
              <a:ahLst/>
              <a:cxnLst/>
              <a:rect l="l" t="t" r="r" b="b"/>
              <a:pathLst>
                <a:path w="6271" h="6271" extrusionOk="0">
                  <a:moveTo>
                    <a:pt x="3183" y="1418"/>
                  </a:moveTo>
                  <a:cubicBezTo>
                    <a:pt x="4128" y="1418"/>
                    <a:pt x="4884" y="2175"/>
                    <a:pt x="4884" y="3120"/>
                  </a:cubicBezTo>
                  <a:cubicBezTo>
                    <a:pt x="4884" y="4033"/>
                    <a:pt x="4128" y="4821"/>
                    <a:pt x="3183" y="4821"/>
                  </a:cubicBezTo>
                  <a:cubicBezTo>
                    <a:pt x="2238" y="4821"/>
                    <a:pt x="1482" y="4065"/>
                    <a:pt x="1482" y="3120"/>
                  </a:cubicBezTo>
                  <a:cubicBezTo>
                    <a:pt x="1482" y="2175"/>
                    <a:pt x="2238" y="1418"/>
                    <a:pt x="3183" y="1418"/>
                  </a:cubicBezTo>
                  <a:close/>
                  <a:moveTo>
                    <a:pt x="2805" y="1"/>
                  </a:moveTo>
                  <a:lnTo>
                    <a:pt x="2805" y="442"/>
                  </a:lnTo>
                  <a:cubicBezTo>
                    <a:pt x="2805" y="599"/>
                    <a:pt x="2679" y="725"/>
                    <a:pt x="2521" y="757"/>
                  </a:cubicBezTo>
                  <a:cubicBezTo>
                    <a:pt x="2332" y="788"/>
                    <a:pt x="2080" y="914"/>
                    <a:pt x="1891" y="1040"/>
                  </a:cubicBezTo>
                  <a:cubicBezTo>
                    <a:pt x="1847" y="1063"/>
                    <a:pt x="1794" y="1073"/>
                    <a:pt x="1739" y="1073"/>
                  </a:cubicBezTo>
                  <a:cubicBezTo>
                    <a:pt x="1639" y="1073"/>
                    <a:pt x="1531" y="1038"/>
                    <a:pt x="1450" y="977"/>
                  </a:cubicBezTo>
                  <a:lnTo>
                    <a:pt x="1135" y="662"/>
                  </a:lnTo>
                  <a:lnTo>
                    <a:pt x="662" y="1135"/>
                  </a:lnTo>
                  <a:lnTo>
                    <a:pt x="978" y="1450"/>
                  </a:lnTo>
                  <a:cubicBezTo>
                    <a:pt x="1104" y="1576"/>
                    <a:pt x="1104" y="1733"/>
                    <a:pt x="1041" y="1891"/>
                  </a:cubicBezTo>
                  <a:cubicBezTo>
                    <a:pt x="915" y="2080"/>
                    <a:pt x="820" y="2301"/>
                    <a:pt x="757" y="2521"/>
                  </a:cubicBezTo>
                  <a:cubicBezTo>
                    <a:pt x="726" y="2679"/>
                    <a:pt x="599" y="2805"/>
                    <a:pt x="442" y="2805"/>
                  </a:cubicBezTo>
                  <a:lnTo>
                    <a:pt x="1" y="2805"/>
                  </a:lnTo>
                  <a:lnTo>
                    <a:pt x="1" y="3466"/>
                  </a:lnTo>
                  <a:lnTo>
                    <a:pt x="442" y="3466"/>
                  </a:lnTo>
                  <a:cubicBezTo>
                    <a:pt x="599" y="3466"/>
                    <a:pt x="726" y="3592"/>
                    <a:pt x="757" y="3750"/>
                  </a:cubicBezTo>
                  <a:cubicBezTo>
                    <a:pt x="789" y="3939"/>
                    <a:pt x="915" y="4191"/>
                    <a:pt x="1041" y="4380"/>
                  </a:cubicBezTo>
                  <a:cubicBezTo>
                    <a:pt x="1104" y="4506"/>
                    <a:pt x="1072" y="4695"/>
                    <a:pt x="978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4" y="5220"/>
                    <a:pt x="1609" y="5189"/>
                    <a:pt x="1698" y="5189"/>
                  </a:cubicBezTo>
                  <a:cubicBezTo>
                    <a:pt x="1761" y="5189"/>
                    <a:pt x="1826" y="5204"/>
                    <a:pt x="1891" y="5230"/>
                  </a:cubicBezTo>
                  <a:cubicBezTo>
                    <a:pt x="2080" y="5357"/>
                    <a:pt x="2301" y="5451"/>
                    <a:pt x="2521" y="5514"/>
                  </a:cubicBezTo>
                  <a:cubicBezTo>
                    <a:pt x="2679" y="5546"/>
                    <a:pt x="2805" y="5672"/>
                    <a:pt x="2805" y="5829"/>
                  </a:cubicBezTo>
                  <a:lnTo>
                    <a:pt x="2805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92" y="5546"/>
                    <a:pt x="3750" y="5514"/>
                  </a:cubicBezTo>
                  <a:cubicBezTo>
                    <a:pt x="3939" y="5483"/>
                    <a:pt x="4160" y="5357"/>
                    <a:pt x="4380" y="5230"/>
                  </a:cubicBezTo>
                  <a:cubicBezTo>
                    <a:pt x="4414" y="5208"/>
                    <a:pt x="4463" y="5198"/>
                    <a:pt x="4517" y="5198"/>
                  </a:cubicBezTo>
                  <a:cubicBezTo>
                    <a:pt x="4615" y="5198"/>
                    <a:pt x="4729" y="5232"/>
                    <a:pt x="4790" y="5294"/>
                  </a:cubicBezTo>
                  <a:lnTo>
                    <a:pt x="5105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68" y="4695"/>
                    <a:pt x="5168" y="4537"/>
                    <a:pt x="5231" y="4380"/>
                  </a:cubicBezTo>
                  <a:cubicBezTo>
                    <a:pt x="5357" y="4191"/>
                    <a:pt x="5420" y="3970"/>
                    <a:pt x="5514" y="3750"/>
                  </a:cubicBezTo>
                  <a:cubicBezTo>
                    <a:pt x="5546" y="3592"/>
                    <a:pt x="5672" y="3466"/>
                    <a:pt x="5829" y="3466"/>
                  </a:cubicBezTo>
                  <a:lnTo>
                    <a:pt x="6270" y="3466"/>
                  </a:lnTo>
                  <a:lnTo>
                    <a:pt x="6270" y="2773"/>
                  </a:lnTo>
                  <a:lnTo>
                    <a:pt x="5829" y="2773"/>
                  </a:lnTo>
                  <a:cubicBezTo>
                    <a:pt x="5672" y="2773"/>
                    <a:pt x="5546" y="2647"/>
                    <a:pt x="5514" y="2490"/>
                  </a:cubicBezTo>
                  <a:cubicBezTo>
                    <a:pt x="5483" y="2301"/>
                    <a:pt x="5357" y="2049"/>
                    <a:pt x="5231" y="1859"/>
                  </a:cubicBezTo>
                  <a:cubicBezTo>
                    <a:pt x="5168" y="1733"/>
                    <a:pt x="5199" y="1544"/>
                    <a:pt x="5262" y="1418"/>
                  </a:cubicBezTo>
                  <a:lnTo>
                    <a:pt x="5577" y="1103"/>
                  </a:lnTo>
                  <a:lnTo>
                    <a:pt x="5105" y="631"/>
                  </a:lnTo>
                  <a:lnTo>
                    <a:pt x="4790" y="946"/>
                  </a:lnTo>
                  <a:cubicBezTo>
                    <a:pt x="4739" y="1013"/>
                    <a:pt x="4670" y="1045"/>
                    <a:pt x="4593" y="1045"/>
                  </a:cubicBezTo>
                  <a:cubicBezTo>
                    <a:pt x="4526" y="1045"/>
                    <a:pt x="4453" y="1021"/>
                    <a:pt x="4380" y="977"/>
                  </a:cubicBezTo>
                  <a:cubicBezTo>
                    <a:pt x="4160" y="883"/>
                    <a:pt x="3971" y="788"/>
                    <a:pt x="3750" y="725"/>
                  </a:cubicBezTo>
                  <a:cubicBezTo>
                    <a:pt x="3592" y="662"/>
                    <a:pt x="3466" y="568"/>
                    <a:pt x="3466" y="4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0" name="Google Shape;9000;p64"/>
          <p:cNvGrpSpPr/>
          <p:nvPr/>
        </p:nvGrpSpPr>
        <p:grpSpPr>
          <a:xfrm>
            <a:off x="3640232" y="3310744"/>
            <a:ext cx="369730" cy="420775"/>
            <a:chOff x="-778700" y="3612425"/>
            <a:chExt cx="256775" cy="292225"/>
          </a:xfrm>
        </p:grpSpPr>
        <p:sp>
          <p:nvSpPr>
            <p:cNvPr id="9001" name="Google Shape;9001;p64"/>
            <p:cNvSpPr/>
            <p:nvPr/>
          </p:nvSpPr>
          <p:spPr>
            <a:xfrm>
              <a:off x="-692850" y="36990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64"/>
            <p:cNvSpPr/>
            <p:nvPr/>
          </p:nvSpPr>
          <p:spPr>
            <a:xfrm>
              <a:off x="-777925" y="3612425"/>
              <a:ext cx="204800" cy="34675"/>
            </a:xfrm>
            <a:custGeom>
              <a:avLst/>
              <a:gdLst/>
              <a:ahLst/>
              <a:cxnLst/>
              <a:rect l="l" t="t" r="r" b="b"/>
              <a:pathLst>
                <a:path w="8192" h="1387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87"/>
                  </a:lnTo>
                  <a:lnTo>
                    <a:pt x="8192" y="1387"/>
                  </a:lnTo>
                  <a:lnTo>
                    <a:pt x="8192" y="1009"/>
                  </a:lnTo>
                  <a:cubicBezTo>
                    <a:pt x="8192" y="473"/>
                    <a:pt x="7719" y="0"/>
                    <a:pt x="71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64"/>
            <p:cNvSpPr/>
            <p:nvPr/>
          </p:nvSpPr>
          <p:spPr>
            <a:xfrm>
              <a:off x="-727525" y="3699050"/>
              <a:ext cx="17375" cy="17350"/>
            </a:xfrm>
            <a:custGeom>
              <a:avLst/>
              <a:gdLst/>
              <a:ahLst/>
              <a:cxnLst/>
              <a:rect l="l" t="t" r="r" b="b"/>
              <a:pathLst>
                <a:path w="695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64"/>
            <p:cNvSpPr/>
            <p:nvPr/>
          </p:nvSpPr>
          <p:spPr>
            <a:xfrm>
              <a:off x="-778700" y="3664400"/>
              <a:ext cx="205575" cy="102425"/>
            </a:xfrm>
            <a:custGeom>
              <a:avLst/>
              <a:gdLst/>
              <a:ahLst/>
              <a:cxnLst/>
              <a:rect l="l" t="t" r="r" b="b"/>
              <a:pathLst>
                <a:path w="8223" h="4097" extrusionOk="0">
                  <a:moveTo>
                    <a:pt x="3781" y="694"/>
                  </a:moveTo>
                  <a:cubicBezTo>
                    <a:pt x="4316" y="694"/>
                    <a:pt x="4789" y="1166"/>
                    <a:pt x="4789" y="1733"/>
                  </a:cubicBezTo>
                  <a:cubicBezTo>
                    <a:pt x="4789" y="2301"/>
                    <a:pt x="4316" y="2773"/>
                    <a:pt x="3781" y="2773"/>
                  </a:cubicBezTo>
                  <a:cubicBezTo>
                    <a:pt x="3497" y="2773"/>
                    <a:pt x="3245" y="2647"/>
                    <a:pt x="3088" y="2490"/>
                  </a:cubicBezTo>
                  <a:cubicBezTo>
                    <a:pt x="2899" y="2647"/>
                    <a:pt x="2678" y="2773"/>
                    <a:pt x="2426" y="2773"/>
                  </a:cubicBezTo>
                  <a:cubicBezTo>
                    <a:pt x="1890" y="2773"/>
                    <a:pt x="1418" y="2301"/>
                    <a:pt x="1418" y="1733"/>
                  </a:cubicBezTo>
                  <a:cubicBezTo>
                    <a:pt x="1418" y="1198"/>
                    <a:pt x="1890" y="694"/>
                    <a:pt x="2426" y="694"/>
                  </a:cubicBezTo>
                  <a:cubicBezTo>
                    <a:pt x="2710" y="694"/>
                    <a:pt x="2930" y="820"/>
                    <a:pt x="3088" y="977"/>
                  </a:cubicBezTo>
                  <a:cubicBezTo>
                    <a:pt x="3308" y="820"/>
                    <a:pt x="3529" y="694"/>
                    <a:pt x="3781" y="694"/>
                  </a:cubicBezTo>
                  <a:close/>
                  <a:moveTo>
                    <a:pt x="0" y="1"/>
                  </a:moveTo>
                  <a:lnTo>
                    <a:pt x="0" y="3088"/>
                  </a:lnTo>
                  <a:cubicBezTo>
                    <a:pt x="0" y="3624"/>
                    <a:pt x="473" y="4096"/>
                    <a:pt x="1008" y="4096"/>
                  </a:cubicBezTo>
                  <a:lnTo>
                    <a:pt x="6837" y="4096"/>
                  </a:lnTo>
                  <a:lnTo>
                    <a:pt x="6837" y="3498"/>
                  </a:lnTo>
                  <a:lnTo>
                    <a:pt x="5766" y="2458"/>
                  </a:lnTo>
                  <a:cubicBezTo>
                    <a:pt x="5034" y="1726"/>
                    <a:pt x="5756" y="674"/>
                    <a:pt x="6558" y="674"/>
                  </a:cubicBezTo>
                  <a:cubicBezTo>
                    <a:pt x="6792" y="674"/>
                    <a:pt x="7033" y="764"/>
                    <a:pt x="7246" y="977"/>
                  </a:cubicBezTo>
                  <a:lnTo>
                    <a:pt x="8223" y="1985"/>
                  </a:lnTo>
                  <a:lnTo>
                    <a:pt x="82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64"/>
            <p:cNvSpPr/>
            <p:nvPr/>
          </p:nvSpPr>
          <p:spPr>
            <a:xfrm>
              <a:off x="-659775" y="3835325"/>
              <a:ext cx="137850" cy="69325"/>
            </a:xfrm>
            <a:custGeom>
              <a:avLst/>
              <a:gdLst/>
              <a:ahLst/>
              <a:cxnLst/>
              <a:rect l="l" t="t" r="r" b="b"/>
              <a:pathLst>
                <a:path w="5514" h="2773" extrusionOk="0">
                  <a:moveTo>
                    <a:pt x="1733" y="693"/>
                  </a:moveTo>
                  <a:cubicBezTo>
                    <a:pt x="1922" y="693"/>
                    <a:pt x="2080" y="851"/>
                    <a:pt x="2080" y="1040"/>
                  </a:cubicBezTo>
                  <a:cubicBezTo>
                    <a:pt x="2080" y="1229"/>
                    <a:pt x="1922" y="1386"/>
                    <a:pt x="1733" y="1386"/>
                  </a:cubicBezTo>
                  <a:cubicBezTo>
                    <a:pt x="1544" y="1386"/>
                    <a:pt x="1387" y="1229"/>
                    <a:pt x="1387" y="1040"/>
                  </a:cubicBezTo>
                  <a:cubicBezTo>
                    <a:pt x="1387" y="851"/>
                    <a:pt x="1544" y="693"/>
                    <a:pt x="1733" y="693"/>
                  </a:cubicBezTo>
                  <a:close/>
                  <a:moveTo>
                    <a:pt x="63" y="0"/>
                  </a:moveTo>
                  <a:cubicBezTo>
                    <a:pt x="32" y="126"/>
                    <a:pt x="0" y="252"/>
                    <a:pt x="0" y="378"/>
                  </a:cubicBezTo>
                  <a:lnTo>
                    <a:pt x="0" y="2426"/>
                  </a:lnTo>
                  <a:cubicBezTo>
                    <a:pt x="0" y="2615"/>
                    <a:pt x="158" y="2773"/>
                    <a:pt x="347" y="2773"/>
                  </a:cubicBezTo>
                  <a:lnTo>
                    <a:pt x="5167" y="2773"/>
                  </a:lnTo>
                  <a:cubicBezTo>
                    <a:pt x="5356" y="2773"/>
                    <a:pt x="5514" y="2615"/>
                    <a:pt x="5514" y="2426"/>
                  </a:cubicBezTo>
                  <a:lnTo>
                    <a:pt x="5514" y="378"/>
                  </a:lnTo>
                  <a:cubicBezTo>
                    <a:pt x="5514" y="252"/>
                    <a:pt x="5482" y="126"/>
                    <a:pt x="54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64"/>
            <p:cNvSpPr/>
            <p:nvPr/>
          </p:nvSpPr>
          <p:spPr>
            <a:xfrm>
              <a:off x="-658200" y="3669925"/>
              <a:ext cx="136275" cy="148875"/>
            </a:xfrm>
            <a:custGeom>
              <a:avLst/>
              <a:gdLst/>
              <a:ahLst/>
              <a:cxnLst/>
              <a:rect l="l" t="t" r="r" b="b"/>
              <a:pathLst>
                <a:path w="5451" h="5955" extrusionOk="0">
                  <a:moveTo>
                    <a:pt x="4064" y="0"/>
                  </a:moveTo>
                  <a:lnTo>
                    <a:pt x="4064" y="2615"/>
                  </a:lnTo>
                  <a:cubicBezTo>
                    <a:pt x="4064" y="2829"/>
                    <a:pt x="3905" y="2970"/>
                    <a:pt x="3734" y="2970"/>
                  </a:cubicBezTo>
                  <a:cubicBezTo>
                    <a:pt x="3652" y="2970"/>
                    <a:pt x="3568" y="2938"/>
                    <a:pt x="3497" y="2867"/>
                  </a:cubicBezTo>
                  <a:lnTo>
                    <a:pt x="1922" y="1292"/>
                  </a:lnTo>
                  <a:cubicBezTo>
                    <a:pt x="1858" y="1228"/>
                    <a:pt x="1780" y="1201"/>
                    <a:pt x="1701" y="1201"/>
                  </a:cubicBezTo>
                  <a:cubicBezTo>
                    <a:pt x="1429" y="1201"/>
                    <a:pt x="1150" y="1520"/>
                    <a:pt x="1418" y="1764"/>
                  </a:cubicBezTo>
                  <a:lnTo>
                    <a:pt x="2615" y="2930"/>
                  </a:lnTo>
                  <a:cubicBezTo>
                    <a:pt x="2710" y="3025"/>
                    <a:pt x="2741" y="3088"/>
                    <a:pt x="2741" y="3182"/>
                  </a:cubicBezTo>
                  <a:lnTo>
                    <a:pt x="2741" y="3970"/>
                  </a:lnTo>
                  <a:cubicBezTo>
                    <a:pt x="2741" y="4222"/>
                    <a:pt x="2804" y="4505"/>
                    <a:pt x="2930" y="4789"/>
                  </a:cubicBezTo>
                  <a:cubicBezTo>
                    <a:pt x="3052" y="5074"/>
                    <a:pt x="2833" y="5280"/>
                    <a:pt x="2611" y="5280"/>
                  </a:cubicBezTo>
                  <a:cubicBezTo>
                    <a:pt x="2490" y="5280"/>
                    <a:pt x="2367" y="5218"/>
                    <a:pt x="2300" y="5072"/>
                  </a:cubicBezTo>
                  <a:cubicBezTo>
                    <a:pt x="2206" y="4915"/>
                    <a:pt x="2174" y="4757"/>
                    <a:pt x="2143" y="4600"/>
                  </a:cubicBezTo>
                  <a:lnTo>
                    <a:pt x="0" y="4600"/>
                  </a:lnTo>
                  <a:lnTo>
                    <a:pt x="0" y="4631"/>
                  </a:lnTo>
                  <a:cubicBezTo>
                    <a:pt x="0" y="5104"/>
                    <a:pt x="126" y="5545"/>
                    <a:pt x="378" y="5923"/>
                  </a:cubicBezTo>
                  <a:lnTo>
                    <a:pt x="5104" y="5923"/>
                  </a:lnTo>
                  <a:lnTo>
                    <a:pt x="5104" y="5955"/>
                  </a:lnTo>
                  <a:cubicBezTo>
                    <a:pt x="5325" y="5577"/>
                    <a:pt x="5451" y="5104"/>
                    <a:pt x="5451" y="4663"/>
                  </a:cubicBezTo>
                  <a:lnTo>
                    <a:pt x="5451" y="2111"/>
                  </a:lnTo>
                  <a:cubicBezTo>
                    <a:pt x="5451" y="1638"/>
                    <a:pt x="5262" y="1197"/>
                    <a:pt x="4947" y="882"/>
                  </a:cubicBezTo>
                  <a:lnTo>
                    <a:pt x="40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7" name="Google Shape;9007;p64"/>
          <p:cNvGrpSpPr/>
          <p:nvPr/>
        </p:nvGrpSpPr>
        <p:grpSpPr>
          <a:xfrm>
            <a:off x="6111733" y="3828305"/>
            <a:ext cx="340731" cy="387641"/>
            <a:chOff x="7728464" y="1561258"/>
            <a:chExt cx="349719" cy="397866"/>
          </a:xfrm>
        </p:grpSpPr>
        <p:sp>
          <p:nvSpPr>
            <p:cNvPr id="9008" name="Google Shape;9008;p64"/>
            <p:cNvSpPr/>
            <p:nvPr/>
          </p:nvSpPr>
          <p:spPr>
            <a:xfrm>
              <a:off x="7891642" y="1678585"/>
              <a:ext cx="23354" cy="23333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0" y="1"/>
                  </a:moveTo>
                  <a:lnTo>
                    <a:pt x="0" y="1117"/>
                  </a:lnTo>
                  <a:lnTo>
                    <a:pt x="1118" y="1117"/>
                  </a:lnTo>
                  <a:lnTo>
                    <a:pt x="11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64"/>
            <p:cNvSpPr/>
            <p:nvPr/>
          </p:nvSpPr>
          <p:spPr>
            <a:xfrm>
              <a:off x="7728464" y="1561258"/>
              <a:ext cx="349719" cy="397866"/>
            </a:xfrm>
            <a:custGeom>
              <a:avLst/>
              <a:gdLst/>
              <a:ahLst/>
              <a:cxnLst/>
              <a:rect l="l" t="t" r="r" b="b"/>
              <a:pathLst>
                <a:path w="16757" h="19064" extrusionOk="0">
                  <a:moveTo>
                    <a:pt x="9496" y="2830"/>
                  </a:moveTo>
                  <a:cubicBezTo>
                    <a:pt x="9804" y="2830"/>
                    <a:pt x="10054" y="3079"/>
                    <a:pt x="10054" y="3389"/>
                  </a:cubicBezTo>
                  <a:lnTo>
                    <a:pt x="10054" y="4505"/>
                  </a:lnTo>
                  <a:lnTo>
                    <a:pt x="11172" y="4505"/>
                  </a:lnTo>
                  <a:cubicBezTo>
                    <a:pt x="11480" y="4505"/>
                    <a:pt x="11729" y="4756"/>
                    <a:pt x="11729" y="5064"/>
                  </a:cubicBezTo>
                  <a:cubicBezTo>
                    <a:pt x="11729" y="5373"/>
                    <a:pt x="11480" y="5623"/>
                    <a:pt x="11172" y="5623"/>
                  </a:cubicBezTo>
                  <a:lnTo>
                    <a:pt x="10054" y="5623"/>
                  </a:lnTo>
                  <a:lnTo>
                    <a:pt x="10054" y="6739"/>
                  </a:lnTo>
                  <a:lnTo>
                    <a:pt x="11172" y="6739"/>
                  </a:lnTo>
                  <a:cubicBezTo>
                    <a:pt x="11480" y="6739"/>
                    <a:pt x="11729" y="6990"/>
                    <a:pt x="11729" y="7298"/>
                  </a:cubicBezTo>
                  <a:cubicBezTo>
                    <a:pt x="11729" y="7608"/>
                    <a:pt x="11480" y="7857"/>
                    <a:pt x="11172" y="7857"/>
                  </a:cubicBezTo>
                  <a:lnTo>
                    <a:pt x="10054" y="7857"/>
                  </a:lnTo>
                  <a:lnTo>
                    <a:pt x="10054" y="8973"/>
                  </a:lnTo>
                  <a:cubicBezTo>
                    <a:pt x="10054" y="9283"/>
                    <a:pt x="9804" y="9532"/>
                    <a:pt x="9495" y="9532"/>
                  </a:cubicBezTo>
                  <a:cubicBezTo>
                    <a:pt x="9187" y="9532"/>
                    <a:pt x="8936" y="9283"/>
                    <a:pt x="8936" y="8973"/>
                  </a:cubicBezTo>
                  <a:lnTo>
                    <a:pt x="8936" y="7857"/>
                  </a:lnTo>
                  <a:lnTo>
                    <a:pt x="7819" y="7857"/>
                  </a:lnTo>
                  <a:lnTo>
                    <a:pt x="7819" y="8973"/>
                  </a:lnTo>
                  <a:cubicBezTo>
                    <a:pt x="7819" y="9283"/>
                    <a:pt x="7570" y="9532"/>
                    <a:pt x="7260" y="9532"/>
                  </a:cubicBezTo>
                  <a:cubicBezTo>
                    <a:pt x="6953" y="9532"/>
                    <a:pt x="6701" y="9283"/>
                    <a:pt x="6701" y="8973"/>
                  </a:cubicBezTo>
                  <a:lnTo>
                    <a:pt x="6701" y="7857"/>
                  </a:lnTo>
                  <a:lnTo>
                    <a:pt x="5585" y="7857"/>
                  </a:lnTo>
                  <a:cubicBezTo>
                    <a:pt x="5276" y="7857"/>
                    <a:pt x="5026" y="7608"/>
                    <a:pt x="5026" y="7298"/>
                  </a:cubicBezTo>
                  <a:cubicBezTo>
                    <a:pt x="5026" y="6990"/>
                    <a:pt x="5276" y="6739"/>
                    <a:pt x="5585" y="6739"/>
                  </a:cubicBezTo>
                  <a:lnTo>
                    <a:pt x="6701" y="6739"/>
                  </a:lnTo>
                  <a:lnTo>
                    <a:pt x="6701" y="5623"/>
                  </a:lnTo>
                  <a:lnTo>
                    <a:pt x="5585" y="5623"/>
                  </a:lnTo>
                  <a:cubicBezTo>
                    <a:pt x="5277" y="5623"/>
                    <a:pt x="5028" y="5373"/>
                    <a:pt x="5028" y="5064"/>
                  </a:cubicBezTo>
                  <a:cubicBezTo>
                    <a:pt x="5028" y="4756"/>
                    <a:pt x="5277" y="4505"/>
                    <a:pt x="5585" y="4505"/>
                  </a:cubicBezTo>
                  <a:lnTo>
                    <a:pt x="6703" y="4505"/>
                  </a:lnTo>
                  <a:lnTo>
                    <a:pt x="6703" y="3389"/>
                  </a:lnTo>
                  <a:cubicBezTo>
                    <a:pt x="6703" y="3079"/>
                    <a:pt x="6953" y="2830"/>
                    <a:pt x="7262" y="2830"/>
                  </a:cubicBezTo>
                  <a:cubicBezTo>
                    <a:pt x="7570" y="2830"/>
                    <a:pt x="7819" y="3079"/>
                    <a:pt x="7819" y="3389"/>
                  </a:cubicBezTo>
                  <a:lnTo>
                    <a:pt x="7819" y="4505"/>
                  </a:lnTo>
                  <a:lnTo>
                    <a:pt x="8937" y="4505"/>
                  </a:lnTo>
                  <a:lnTo>
                    <a:pt x="8937" y="3389"/>
                  </a:lnTo>
                  <a:cubicBezTo>
                    <a:pt x="8937" y="3079"/>
                    <a:pt x="9187" y="2830"/>
                    <a:pt x="9496" y="2830"/>
                  </a:cubicBezTo>
                  <a:close/>
                  <a:moveTo>
                    <a:pt x="12845" y="10091"/>
                  </a:moveTo>
                  <a:cubicBezTo>
                    <a:pt x="12952" y="10091"/>
                    <a:pt x="13060" y="10121"/>
                    <a:pt x="13157" y="10185"/>
                  </a:cubicBezTo>
                  <a:cubicBezTo>
                    <a:pt x="13413" y="10357"/>
                    <a:pt x="13482" y="10702"/>
                    <a:pt x="13310" y="10960"/>
                  </a:cubicBezTo>
                  <a:cubicBezTo>
                    <a:pt x="12210" y="12612"/>
                    <a:pt x="10365" y="13599"/>
                    <a:pt x="8378" y="13599"/>
                  </a:cubicBezTo>
                  <a:cubicBezTo>
                    <a:pt x="6392" y="13599"/>
                    <a:pt x="4547" y="12612"/>
                    <a:pt x="3445" y="10960"/>
                  </a:cubicBezTo>
                  <a:cubicBezTo>
                    <a:pt x="3275" y="10702"/>
                    <a:pt x="3344" y="10355"/>
                    <a:pt x="3600" y="10185"/>
                  </a:cubicBezTo>
                  <a:cubicBezTo>
                    <a:pt x="3696" y="10121"/>
                    <a:pt x="3804" y="10091"/>
                    <a:pt x="3910" y="10091"/>
                  </a:cubicBezTo>
                  <a:cubicBezTo>
                    <a:pt x="4090" y="10091"/>
                    <a:pt x="4267" y="10178"/>
                    <a:pt x="4375" y="10339"/>
                  </a:cubicBezTo>
                  <a:cubicBezTo>
                    <a:pt x="5269" y="11682"/>
                    <a:pt x="6765" y="12481"/>
                    <a:pt x="8378" y="12481"/>
                  </a:cubicBezTo>
                  <a:cubicBezTo>
                    <a:pt x="9990" y="12481"/>
                    <a:pt x="11487" y="11682"/>
                    <a:pt x="12382" y="10339"/>
                  </a:cubicBezTo>
                  <a:cubicBezTo>
                    <a:pt x="12488" y="10178"/>
                    <a:pt x="12665" y="10091"/>
                    <a:pt x="12845" y="10091"/>
                  </a:cubicBezTo>
                  <a:close/>
                  <a:moveTo>
                    <a:pt x="2794" y="1"/>
                  </a:moveTo>
                  <a:cubicBezTo>
                    <a:pt x="1253" y="1"/>
                    <a:pt x="0" y="1291"/>
                    <a:pt x="0" y="2830"/>
                  </a:cubicBezTo>
                  <a:lnTo>
                    <a:pt x="0" y="14001"/>
                  </a:lnTo>
                  <a:cubicBezTo>
                    <a:pt x="0" y="15540"/>
                    <a:pt x="1253" y="16792"/>
                    <a:pt x="2794" y="16792"/>
                  </a:cubicBezTo>
                  <a:lnTo>
                    <a:pt x="5912" y="16792"/>
                  </a:lnTo>
                  <a:lnTo>
                    <a:pt x="7984" y="18901"/>
                  </a:lnTo>
                  <a:cubicBezTo>
                    <a:pt x="8092" y="19009"/>
                    <a:pt x="8235" y="19064"/>
                    <a:pt x="8378" y="19064"/>
                  </a:cubicBezTo>
                  <a:cubicBezTo>
                    <a:pt x="8522" y="19064"/>
                    <a:pt x="8665" y="19009"/>
                    <a:pt x="8773" y="18901"/>
                  </a:cubicBezTo>
                  <a:lnTo>
                    <a:pt x="10844" y="16792"/>
                  </a:lnTo>
                  <a:lnTo>
                    <a:pt x="13963" y="16792"/>
                  </a:lnTo>
                  <a:cubicBezTo>
                    <a:pt x="15504" y="16792"/>
                    <a:pt x="16756" y="15540"/>
                    <a:pt x="16756" y="14001"/>
                  </a:cubicBezTo>
                  <a:lnTo>
                    <a:pt x="16756" y="2830"/>
                  </a:lnTo>
                  <a:cubicBezTo>
                    <a:pt x="16756" y="1291"/>
                    <a:pt x="15504" y="1"/>
                    <a:pt x="13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0" name="Google Shape;9010;p64"/>
          <p:cNvGrpSpPr/>
          <p:nvPr/>
        </p:nvGrpSpPr>
        <p:grpSpPr>
          <a:xfrm>
            <a:off x="4034702" y="3828305"/>
            <a:ext cx="387681" cy="387641"/>
            <a:chOff x="5611350" y="1561258"/>
            <a:chExt cx="397907" cy="397866"/>
          </a:xfrm>
        </p:grpSpPr>
        <p:sp>
          <p:nvSpPr>
            <p:cNvPr id="9011" name="Google Shape;9011;p64"/>
            <p:cNvSpPr/>
            <p:nvPr/>
          </p:nvSpPr>
          <p:spPr>
            <a:xfrm>
              <a:off x="5713589" y="1812337"/>
              <a:ext cx="38443" cy="39653"/>
            </a:xfrm>
            <a:custGeom>
              <a:avLst/>
              <a:gdLst/>
              <a:ahLst/>
              <a:cxnLst/>
              <a:rect l="l" t="t" r="r" b="b"/>
              <a:pathLst>
                <a:path w="1842" h="1900" extrusionOk="0">
                  <a:moveTo>
                    <a:pt x="1842" y="1"/>
                  </a:moveTo>
                  <a:lnTo>
                    <a:pt x="630" y="486"/>
                  </a:lnTo>
                  <a:cubicBezTo>
                    <a:pt x="81" y="705"/>
                    <a:pt x="0" y="1450"/>
                    <a:pt x="490" y="1782"/>
                  </a:cubicBezTo>
                  <a:cubicBezTo>
                    <a:pt x="608" y="1862"/>
                    <a:pt x="755" y="1900"/>
                    <a:pt x="908" y="1900"/>
                  </a:cubicBezTo>
                  <a:cubicBezTo>
                    <a:pt x="1349" y="1900"/>
                    <a:pt x="1842" y="1590"/>
                    <a:pt x="1842" y="1092"/>
                  </a:cubicBezTo>
                  <a:lnTo>
                    <a:pt x="18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64"/>
            <p:cNvSpPr/>
            <p:nvPr/>
          </p:nvSpPr>
          <p:spPr>
            <a:xfrm>
              <a:off x="5830124" y="1789047"/>
              <a:ext cx="38505" cy="39653"/>
            </a:xfrm>
            <a:custGeom>
              <a:avLst/>
              <a:gdLst/>
              <a:ahLst/>
              <a:cxnLst/>
              <a:rect l="l" t="t" r="r" b="b"/>
              <a:pathLst>
                <a:path w="1845" h="1900" extrusionOk="0">
                  <a:moveTo>
                    <a:pt x="1844" y="1"/>
                  </a:moveTo>
                  <a:lnTo>
                    <a:pt x="631" y="485"/>
                  </a:lnTo>
                  <a:cubicBezTo>
                    <a:pt x="82" y="705"/>
                    <a:pt x="1" y="1450"/>
                    <a:pt x="491" y="1782"/>
                  </a:cubicBezTo>
                  <a:cubicBezTo>
                    <a:pt x="608" y="1862"/>
                    <a:pt x="755" y="1899"/>
                    <a:pt x="908" y="1899"/>
                  </a:cubicBezTo>
                  <a:cubicBezTo>
                    <a:pt x="1349" y="1899"/>
                    <a:pt x="1844" y="1588"/>
                    <a:pt x="1844" y="1090"/>
                  </a:cubicBezTo>
                  <a:lnTo>
                    <a:pt x="184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64"/>
            <p:cNvSpPr/>
            <p:nvPr/>
          </p:nvSpPr>
          <p:spPr>
            <a:xfrm>
              <a:off x="5611350" y="1561258"/>
              <a:ext cx="397907" cy="397866"/>
            </a:xfrm>
            <a:custGeom>
              <a:avLst/>
              <a:gdLst/>
              <a:ahLst/>
              <a:cxnLst/>
              <a:rect l="l" t="t" r="r" b="b"/>
              <a:pathLst>
                <a:path w="19066" h="19064" extrusionOk="0">
                  <a:moveTo>
                    <a:pt x="12883" y="3949"/>
                  </a:moveTo>
                  <a:cubicBezTo>
                    <a:pt x="13013" y="3949"/>
                    <a:pt x="13138" y="3991"/>
                    <a:pt x="13238" y="4073"/>
                  </a:cubicBezTo>
                  <a:cubicBezTo>
                    <a:pt x="13369" y="4179"/>
                    <a:pt x="13443" y="4339"/>
                    <a:pt x="13443" y="4505"/>
                  </a:cubicBezTo>
                  <a:lnTo>
                    <a:pt x="13443" y="12005"/>
                  </a:lnTo>
                  <a:cubicBezTo>
                    <a:pt x="13443" y="13161"/>
                    <a:pt x="12421" y="13941"/>
                    <a:pt x="11388" y="13941"/>
                  </a:cubicBezTo>
                  <a:cubicBezTo>
                    <a:pt x="10369" y="13941"/>
                    <a:pt x="9534" y="13113"/>
                    <a:pt x="9534" y="12085"/>
                  </a:cubicBezTo>
                  <a:cubicBezTo>
                    <a:pt x="9534" y="11323"/>
                    <a:pt x="9990" y="10647"/>
                    <a:pt x="10700" y="10364"/>
                  </a:cubicBezTo>
                  <a:lnTo>
                    <a:pt x="12327" y="9713"/>
                  </a:lnTo>
                  <a:lnTo>
                    <a:pt x="12327" y="7420"/>
                  </a:lnTo>
                  <a:lnTo>
                    <a:pt x="7859" y="8315"/>
                  </a:lnTo>
                  <a:lnTo>
                    <a:pt x="7859" y="13123"/>
                  </a:lnTo>
                  <a:cubicBezTo>
                    <a:pt x="7859" y="14277"/>
                    <a:pt x="6834" y="15057"/>
                    <a:pt x="5803" y="15057"/>
                  </a:cubicBezTo>
                  <a:cubicBezTo>
                    <a:pt x="4784" y="15057"/>
                    <a:pt x="3949" y="14229"/>
                    <a:pt x="3949" y="13203"/>
                  </a:cubicBezTo>
                  <a:cubicBezTo>
                    <a:pt x="3949" y="12439"/>
                    <a:pt x="4406" y="11763"/>
                    <a:pt x="5115" y="11480"/>
                  </a:cubicBezTo>
                  <a:lnTo>
                    <a:pt x="6741" y="10829"/>
                  </a:lnTo>
                  <a:lnTo>
                    <a:pt x="6741" y="5623"/>
                  </a:lnTo>
                  <a:cubicBezTo>
                    <a:pt x="6741" y="5356"/>
                    <a:pt x="6930" y="5128"/>
                    <a:pt x="7190" y="5074"/>
                  </a:cubicBezTo>
                  <a:lnTo>
                    <a:pt x="12775" y="3958"/>
                  </a:lnTo>
                  <a:cubicBezTo>
                    <a:pt x="12811" y="3952"/>
                    <a:pt x="12847" y="3949"/>
                    <a:pt x="12883" y="3949"/>
                  </a:cubicBezTo>
                  <a:close/>
                  <a:moveTo>
                    <a:pt x="9534" y="1"/>
                  </a:moveTo>
                  <a:cubicBezTo>
                    <a:pt x="4298" y="1"/>
                    <a:pt x="1" y="4296"/>
                    <a:pt x="1" y="9532"/>
                  </a:cubicBezTo>
                  <a:cubicBezTo>
                    <a:pt x="1" y="14769"/>
                    <a:pt x="4298" y="19064"/>
                    <a:pt x="9534" y="19064"/>
                  </a:cubicBezTo>
                  <a:cubicBezTo>
                    <a:pt x="14768" y="19064"/>
                    <a:pt x="19065" y="14769"/>
                    <a:pt x="19065" y="9532"/>
                  </a:cubicBezTo>
                  <a:cubicBezTo>
                    <a:pt x="19065" y="4296"/>
                    <a:pt x="14768" y="1"/>
                    <a:pt x="95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64"/>
            <p:cNvSpPr/>
            <p:nvPr/>
          </p:nvSpPr>
          <p:spPr>
            <a:xfrm>
              <a:off x="5775341" y="1669507"/>
              <a:ext cx="93247" cy="41531"/>
            </a:xfrm>
            <a:custGeom>
              <a:avLst/>
              <a:gdLst/>
              <a:ahLst/>
              <a:cxnLst/>
              <a:rect l="l" t="t" r="r" b="b"/>
              <a:pathLst>
                <a:path w="4468" h="1990" extrusionOk="0">
                  <a:moveTo>
                    <a:pt x="4467" y="1"/>
                  </a:moveTo>
                  <a:lnTo>
                    <a:pt x="1" y="894"/>
                  </a:lnTo>
                  <a:lnTo>
                    <a:pt x="1" y="1989"/>
                  </a:lnTo>
                  <a:lnTo>
                    <a:pt x="4467" y="1096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5" name="Google Shape;9015;p64"/>
          <p:cNvGrpSpPr/>
          <p:nvPr/>
        </p:nvGrpSpPr>
        <p:grpSpPr>
          <a:xfrm>
            <a:off x="4553987" y="3925571"/>
            <a:ext cx="387610" cy="193109"/>
            <a:chOff x="6140660" y="1661097"/>
            <a:chExt cx="397835" cy="198202"/>
          </a:xfrm>
        </p:grpSpPr>
        <p:sp>
          <p:nvSpPr>
            <p:cNvPr id="9016" name="Google Shape;9016;p64"/>
            <p:cNvSpPr/>
            <p:nvPr/>
          </p:nvSpPr>
          <p:spPr>
            <a:xfrm>
              <a:off x="6281298" y="1707719"/>
              <a:ext cx="58290" cy="151579"/>
            </a:xfrm>
            <a:custGeom>
              <a:avLst/>
              <a:gdLst/>
              <a:ahLst/>
              <a:cxnLst/>
              <a:rect l="l" t="t" r="r" b="b"/>
              <a:pathLst>
                <a:path w="2793" h="7263" extrusionOk="0">
                  <a:moveTo>
                    <a:pt x="1397" y="1"/>
                  </a:moveTo>
                  <a:cubicBezTo>
                    <a:pt x="627" y="1"/>
                    <a:pt x="1" y="627"/>
                    <a:pt x="1" y="1398"/>
                  </a:cubicBezTo>
                  <a:lnTo>
                    <a:pt x="1" y="5865"/>
                  </a:lnTo>
                  <a:cubicBezTo>
                    <a:pt x="1" y="6636"/>
                    <a:pt x="627" y="7262"/>
                    <a:pt x="1397" y="7262"/>
                  </a:cubicBezTo>
                  <a:cubicBezTo>
                    <a:pt x="2166" y="7262"/>
                    <a:pt x="2792" y="6634"/>
                    <a:pt x="2792" y="5865"/>
                  </a:cubicBezTo>
                  <a:lnTo>
                    <a:pt x="2792" y="1398"/>
                  </a:lnTo>
                  <a:cubicBezTo>
                    <a:pt x="2792" y="627"/>
                    <a:pt x="2166" y="1"/>
                    <a:pt x="1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64"/>
            <p:cNvSpPr/>
            <p:nvPr/>
          </p:nvSpPr>
          <p:spPr>
            <a:xfrm>
              <a:off x="6480225" y="1742675"/>
              <a:ext cx="58269" cy="58332"/>
            </a:xfrm>
            <a:custGeom>
              <a:avLst/>
              <a:gdLst/>
              <a:ahLst/>
              <a:cxnLst/>
              <a:rect l="l" t="t" r="r" b="b"/>
              <a:pathLst>
                <a:path w="2792" h="2795" extrusionOk="0">
                  <a:moveTo>
                    <a:pt x="1396" y="1"/>
                  </a:moveTo>
                  <a:cubicBezTo>
                    <a:pt x="627" y="1"/>
                    <a:pt x="0" y="629"/>
                    <a:pt x="0" y="1398"/>
                  </a:cubicBezTo>
                  <a:cubicBezTo>
                    <a:pt x="0" y="2168"/>
                    <a:pt x="627" y="2794"/>
                    <a:pt x="1396" y="2794"/>
                  </a:cubicBezTo>
                  <a:cubicBezTo>
                    <a:pt x="2167" y="2794"/>
                    <a:pt x="2792" y="2168"/>
                    <a:pt x="2792" y="1398"/>
                  </a:cubicBezTo>
                  <a:cubicBezTo>
                    <a:pt x="2792" y="629"/>
                    <a:pt x="2167" y="1"/>
                    <a:pt x="13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64"/>
            <p:cNvSpPr/>
            <p:nvPr/>
          </p:nvSpPr>
          <p:spPr>
            <a:xfrm>
              <a:off x="6352004" y="1661097"/>
              <a:ext cx="129206" cy="198202"/>
            </a:xfrm>
            <a:custGeom>
              <a:avLst/>
              <a:gdLst/>
              <a:ahLst/>
              <a:cxnLst/>
              <a:rect l="l" t="t" r="r" b="b"/>
              <a:pathLst>
                <a:path w="6191" h="9497" extrusionOk="0">
                  <a:moveTo>
                    <a:pt x="1396" y="0"/>
                  </a:moveTo>
                  <a:cubicBezTo>
                    <a:pt x="627" y="0"/>
                    <a:pt x="1" y="628"/>
                    <a:pt x="1" y="1398"/>
                  </a:cubicBezTo>
                  <a:lnTo>
                    <a:pt x="1" y="8099"/>
                  </a:lnTo>
                  <a:cubicBezTo>
                    <a:pt x="1" y="8870"/>
                    <a:pt x="627" y="9496"/>
                    <a:pt x="1396" y="9496"/>
                  </a:cubicBezTo>
                  <a:cubicBezTo>
                    <a:pt x="2168" y="9496"/>
                    <a:pt x="2792" y="8868"/>
                    <a:pt x="2792" y="8099"/>
                  </a:cubicBezTo>
                  <a:lnTo>
                    <a:pt x="2792" y="7683"/>
                  </a:lnTo>
                  <a:lnTo>
                    <a:pt x="3586" y="8874"/>
                  </a:lnTo>
                  <a:cubicBezTo>
                    <a:pt x="3845" y="9263"/>
                    <a:pt x="4280" y="9496"/>
                    <a:pt x="4749" y="9496"/>
                  </a:cubicBezTo>
                  <a:cubicBezTo>
                    <a:pt x="5025" y="9496"/>
                    <a:pt x="5293" y="9415"/>
                    <a:pt x="5522" y="9261"/>
                  </a:cubicBezTo>
                  <a:cubicBezTo>
                    <a:pt x="5833" y="9054"/>
                    <a:pt x="6044" y="8739"/>
                    <a:pt x="6118" y="8373"/>
                  </a:cubicBezTo>
                  <a:cubicBezTo>
                    <a:pt x="6190" y="8007"/>
                    <a:pt x="6116" y="7635"/>
                    <a:pt x="5909" y="7324"/>
                  </a:cubicBezTo>
                  <a:lnTo>
                    <a:pt x="4535" y="5261"/>
                  </a:lnTo>
                  <a:lnTo>
                    <a:pt x="5177" y="4619"/>
                  </a:lnTo>
                  <a:cubicBezTo>
                    <a:pt x="5722" y="4074"/>
                    <a:pt x="5722" y="3188"/>
                    <a:pt x="5177" y="2643"/>
                  </a:cubicBezTo>
                  <a:cubicBezTo>
                    <a:pt x="4904" y="2372"/>
                    <a:pt x="4547" y="2236"/>
                    <a:pt x="4190" y="2236"/>
                  </a:cubicBezTo>
                  <a:cubicBezTo>
                    <a:pt x="3832" y="2236"/>
                    <a:pt x="3475" y="2372"/>
                    <a:pt x="3203" y="2643"/>
                  </a:cubicBezTo>
                  <a:lnTo>
                    <a:pt x="2792" y="3054"/>
                  </a:lnTo>
                  <a:lnTo>
                    <a:pt x="2792" y="1398"/>
                  </a:lnTo>
                  <a:cubicBezTo>
                    <a:pt x="2792" y="627"/>
                    <a:pt x="2166" y="0"/>
                    <a:pt x="1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64"/>
            <p:cNvSpPr/>
            <p:nvPr/>
          </p:nvSpPr>
          <p:spPr>
            <a:xfrm>
              <a:off x="6140660" y="1661097"/>
              <a:ext cx="129185" cy="198202"/>
            </a:xfrm>
            <a:custGeom>
              <a:avLst/>
              <a:gdLst/>
              <a:ahLst/>
              <a:cxnLst/>
              <a:rect l="l" t="t" r="r" b="b"/>
              <a:pathLst>
                <a:path w="6190" h="9497" extrusionOk="0">
                  <a:moveTo>
                    <a:pt x="1396" y="0"/>
                  </a:moveTo>
                  <a:cubicBezTo>
                    <a:pt x="626" y="0"/>
                    <a:pt x="0" y="628"/>
                    <a:pt x="0" y="1398"/>
                  </a:cubicBezTo>
                  <a:lnTo>
                    <a:pt x="0" y="8099"/>
                  </a:lnTo>
                  <a:cubicBezTo>
                    <a:pt x="0" y="8870"/>
                    <a:pt x="626" y="9496"/>
                    <a:pt x="1396" y="9496"/>
                  </a:cubicBezTo>
                  <a:cubicBezTo>
                    <a:pt x="2165" y="9496"/>
                    <a:pt x="2792" y="8868"/>
                    <a:pt x="2792" y="8099"/>
                  </a:cubicBezTo>
                  <a:lnTo>
                    <a:pt x="2792" y="7683"/>
                  </a:lnTo>
                  <a:lnTo>
                    <a:pt x="3586" y="8874"/>
                  </a:lnTo>
                  <a:cubicBezTo>
                    <a:pt x="3844" y="9263"/>
                    <a:pt x="4279" y="9496"/>
                    <a:pt x="4748" y="9496"/>
                  </a:cubicBezTo>
                  <a:cubicBezTo>
                    <a:pt x="5024" y="9496"/>
                    <a:pt x="5291" y="9415"/>
                    <a:pt x="5521" y="9261"/>
                  </a:cubicBezTo>
                  <a:cubicBezTo>
                    <a:pt x="5832" y="9054"/>
                    <a:pt x="6043" y="8739"/>
                    <a:pt x="6117" y="8373"/>
                  </a:cubicBezTo>
                  <a:cubicBezTo>
                    <a:pt x="6190" y="8007"/>
                    <a:pt x="6115" y="7635"/>
                    <a:pt x="5909" y="7324"/>
                  </a:cubicBezTo>
                  <a:lnTo>
                    <a:pt x="4534" y="5261"/>
                  </a:lnTo>
                  <a:lnTo>
                    <a:pt x="5176" y="4619"/>
                  </a:lnTo>
                  <a:cubicBezTo>
                    <a:pt x="5721" y="4074"/>
                    <a:pt x="5721" y="3188"/>
                    <a:pt x="5176" y="2643"/>
                  </a:cubicBezTo>
                  <a:cubicBezTo>
                    <a:pt x="4904" y="2372"/>
                    <a:pt x="4546" y="2236"/>
                    <a:pt x="4188" y="2236"/>
                  </a:cubicBezTo>
                  <a:cubicBezTo>
                    <a:pt x="3831" y="2236"/>
                    <a:pt x="3473" y="2372"/>
                    <a:pt x="3202" y="2643"/>
                  </a:cubicBezTo>
                  <a:lnTo>
                    <a:pt x="2792" y="3054"/>
                  </a:lnTo>
                  <a:lnTo>
                    <a:pt x="2792" y="1398"/>
                  </a:lnTo>
                  <a:cubicBezTo>
                    <a:pt x="2792" y="627"/>
                    <a:pt x="2165" y="0"/>
                    <a:pt x="1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0" name="Google Shape;9020;p64"/>
          <p:cNvGrpSpPr/>
          <p:nvPr/>
        </p:nvGrpSpPr>
        <p:grpSpPr>
          <a:xfrm>
            <a:off x="5073202" y="3828305"/>
            <a:ext cx="387681" cy="387641"/>
            <a:chOff x="6669907" y="1561258"/>
            <a:chExt cx="397907" cy="397866"/>
          </a:xfrm>
        </p:grpSpPr>
        <p:sp>
          <p:nvSpPr>
            <p:cNvPr id="9021" name="Google Shape;9021;p64"/>
            <p:cNvSpPr/>
            <p:nvPr/>
          </p:nvSpPr>
          <p:spPr>
            <a:xfrm>
              <a:off x="6950454" y="1655253"/>
              <a:ext cx="23312" cy="23354"/>
            </a:xfrm>
            <a:custGeom>
              <a:avLst/>
              <a:gdLst/>
              <a:ahLst/>
              <a:cxnLst/>
              <a:rect l="l" t="t" r="r" b="b"/>
              <a:pathLst>
                <a:path w="1117" h="1119" extrusionOk="0">
                  <a:moveTo>
                    <a:pt x="558" y="1"/>
                  </a:moveTo>
                  <a:cubicBezTo>
                    <a:pt x="250" y="1"/>
                    <a:pt x="0" y="252"/>
                    <a:pt x="0" y="560"/>
                  </a:cubicBezTo>
                  <a:cubicBezTo>
                    <a:pt x="0" y="868"/>
                    <a:pt x="250" y="1119"/>
                    <a:pt x="558" y="1119"/>
                  </a:cubicBezTo>
                  <a:cubicBezTo>
                    <a:pt x="867" y="1119"/>
                    <a:pt x="1117" y="868"/>
                    <a:pt x="1117" y="560"/>
                  </a:cubicBezTo>
                  <a:cubicBezTo>
                    <a:pt x="1117" y="252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64"/>
            <p:cNvSpPr/>
            <p:nvPr/>
          </p:nvSpPr>
          <p:spPr>
            <a:xfrm>
              <a:off x="6740633" y="1725228"/>
              <a:ext cx="36919" cy="39632"/>
            </a:xfrm>
            <a:custGeom>
              <a:avLst/>
              <a:gdLst/>
              <a:ahLst/>
              <a:cxnLst/>
              <a:rect l="l" t="t" r="r" b="b"/>
              <a:pathLst>
                <a:path w="1769" h="1899" extrusionOk="0">
                  <a:moveTo>
                    <a:pt x="1117" y="0"/>
                  </a:moveTo>
                  <a:cubicBezTo>
                    <a:pt x="502" y="0"/>
                    <a:pt x="1" y="501"/>
                    <a:pt x="1" y="1116"/>
                  </a:cubicBezTo>
                  <a:cubicBezTo>
                    <a:pt x="1" y="1419"/>
                    <a:pt x="135" y="1691"/>
                    <a:pt x="341" y="1898"/>
                  </a:cubicBezTo>
                  <a:cubicBezTo>
                    <a:pt x="643" y="1261"/>
                    <a:pt x="1133" y="690"/>
                    <a:pt x="1768" y="219"/>
                  </a:cubicBezTo>
                  <a:cubicBezTo>
                    <a:pt x="1581" y="83"/>
                    <a:pt x="1358" y="0"/>
                    <a:pt x="11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64"/>
            <p:cNvSpPr/>
            <p:nvPr/>
          </p:nvSpPr>
          <p:spPr>
            <a:xfrm>
              <a:off x="6763944" y="1725228"/>
              <a:ext cx="209827" cy="139892"/>
            </a:xfrm>
            <a:custGeom>
              <a:avLst/>
              <a:gdLst/>
              <a:ahLst/>
              <a:cxnLst/>
              <a:rect l="l" t="t" r="r" b="b"/>
              <a:pathLst>
                <a:path w="10054" h="6703" extrusionOk="0">
                  <a:moveTo>
                    <a:pt x="2793" y="1116"/>
                  </a:moveTo>
                  <a:cubicBezTo>
                    <a:pt x="3409" y="1116"/>
                    <a:pt x="3910" y="1619"/>
                    <a:pt x="3910" y="2234"/>
                  </a:cubicBezTo>
                  <a:cubicBezTo>
                    <a:pt x="3910" y="2850"/>
                    <a:pt x="3409" y="3351"/>
                    <a:pt x="2793" y="3351"/>
                  </a:cubicBezTo>
                  <a:cubicBezTo>
                    <a:pt x="2178" y="3351"/>
                    <a:pt x="1675" y="2850"/>
                    <a:pt x="1675" y="2234"/>
                  </a:cubicBezTo>
                  <a:cubicBezTo>
                    <a:pt x="1675" y="1619"/>
                    <a:pt x="2178" y="1116"/>
                    <a:pt x="2793" y="1116"/>
                  </a:cubicBezTo>
                  <a:close/>
                  <a:moveTo>
                    <a:pt x="7262" y="1116"/>
                  </a:moveTo>
                  <a:cubicBezTo>
                    <a:pt x="7878" y="1116"/>
                    <a:pt x="8378" y="1619"/>
                    <a:pt x="8378" y="2234"/>
                  </a:cubicBezTo>
                  <a:cubicBezTo>
                    <a:pt x="8378" y="2850"/>
                    <a:pt x="7878" y="3351"/>
                    <a:pt x="7262" y="3351"/>
                  </a:cubicBezTo>
                  <a:cubicBezTo>
                    <a:pt x="6645" y="3351"/>
                    <a:pt x="6144" y="2850"/>
                    <a:pt x="6144" y="2234"/>
                  </a:cubicBezTo>
                  <a:cubicBezTo>
                    <a:pt x="6144" y="1619"/>
                    <a:pt x="6645" y="1116"/>
                    <a:pt x="7262" y="1116"/>
                  </a:cubicBezTo>
                  <a:close/>
                  <a:moveTo>
                    <a:pt x="7261" y="4469"/>
                  </a:moveTo>
                  <a:cubicBezTo>
                    <a:pt x="7466" y="4469"/>
                    <a:pt x="7663" y="4581"/>
                    <a:pt x="7761" y="4776"/>
                  </a:cubicBezTo>
                  <a:cubicBezTo>
                    <a:pt x="7899" y="5052"/>
                    <a:pt x="7787" y="5389"/>
                    <a:pt x="7511" y="5527"/>
                  </a:cubicBezTo>
                  <a:cubicBezTo>
                    <a:pt x="6733" y="5916"/>
                    <a:pt x="5880" y="6109"/>
                    <a:pt x="5028" y="6109"/>
                  </a:cubicBezTo>
                  <a:cubicBezTo>
                    <a:pt x="4173" y="6109"/>
                    <a:pt x="3321" y="5916"/>
                    <a:pt x="2544" y="5527"/>
                  </a:cubicBezTo>
                  <a:cubicBezTo>
                    <a:pt x="2268" y="5389"/>
                    <a:pt x="2155" y="5052"/>
                    <a:pt x="2293" y="4776"/>
                  </a:cubicBezTo>
                  <a:cubicBezTo>
                    <a:pt x="2391" y="4581"/>
                    <a:pt x="2589" y="4469"/>
                    <a:pt x="2794" y="4469"/>
                  </a:cubicBezTo>
                  <a:cubicBezTo>
                    <a:pt x="2878" y="4469"/>
                    <a:pt x="2963" y="4487"/>
                    <a:pt x="3043" y="4527"/>
                  </a:cubicBezTo>
                  <a:cubicBezTo>
                    <a:pt x="3664" y="4838"/>
                    <a:pt x="4345" y="4994"/>
                    <a:pt x="5027" y="4994"/>
                  </a:cubicBezTo>
                  <a:cubicBezTo>
                    <a:pt x="5708" y="4994"/>
                    <a:pt x="6390" y="4838"/>
                    <a:pt x="7011" y="4527"/>
                  </a:cubicBezTo>
                  <a:cubicBezTo>
                    <a:pt x="7092" y="4487"/>
                    <a:pt x="7177" y="4469"/>
                    <a:pt x="7261" y="4469"/>
                  </a:cubicBezTo>
                  <a:close/>
                  <a:moveTo>
                    <a:pt x="5028" y="0"/>
                  </a:moveTo>
                  <a:cubicBezTo>
                    <a:pt x="2256" y="0"/>
                    <a:pt x="0" y="1504"/>
                    <a:pt x="0" y="3351"/>
                  </a:cubicBezTo>
                  <a:cubicBezTo>
                    <a:pt x="0" y="5199"/>
                    <a:pt x="2256" y="6703"/>
                    <a:pt x="5028" y="6703"/>
                  </a:cubicBezTo>
                  <a:cubicBezTo>
                    <a:pt x="7798" y="6703"/>
                    <a:pt x="10054" y="5199"/>
                    <a:pt x="10054" y="3351"/>
                  </a:cubicBezTo>
                  <a:cubicBezTo>
                    <a:pt x="10054" y="1504"/>
                    <a:pt x="7798" y="0"/>
                    <a:pt x="50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64"/>
            <p:cNvSpPr/>
            <p:nvPr/>
          </p:nvSpPr>
          <p:spPr>
            <a:xfrm>
              <a:off x="6669907" y="1561258"/>
              <a:ext cx="397907" cy="397866"/>
            </a:xfrm>
            <a:custGeom>
              <a:avLst/>
              <a:gdLst/>
              <a:ahLst/>
              <a:cxnLst/>
              <a:rect l="l" t="t" r="r" b="b"/>
              <a:pathLst>
                <a:path w="19066" h="19064" extrusionOk="0">
                  <a:moveTo>
                    <a:pt x="10650" y="3388"/>
                  </a:moveTo>
                  <a:cubicBezTo>
                    <a:pt x="10708" y="3388"/>
                    <a:pt x="10768" y="3398"/>
                    <a:pt x="10827" y="3417"/>
                  </a:cubicBezTo>
                  <a:lnTo>
                    <a:pt x="12686" y="4038"/>
                  </a:lnTo>
                  <a:cubicBezTo>
                    <a:pt x="12994" y="3645"/>
                    <a:pt x="13466" y="3389"/>
                    <a:pt x="14001" y="3389"/>
                  </a:cubicBezTo>
                  <a:cubicBezTo>
                    <a:pt x="14924" y="3389"/>
                    <a:pt x="15676" y="4140"/>
                    <a:pt x="15676" y="5064"/>
                  </a:cubicBezTo>
                  <a:cubicBezTo>
                    <a:pt x="15676" y="5987"/>
                    <a:pt x="14924" y="6739"/>
                    <a:pt x="14001" y="6739"/>
                  </a:cubicBezTo>
                  <a:cubicBezTo>
                    <a:pt x="13088" y="6739"/>
                    <a:pt x="12345" y="6003"/>
                    <a:pt x="12329" y="5094"/>
                  </a:cubicBezTo>
                  <a:lnTo>
                    <a:pt x="11004" y="4653"/>
                  </a:lnTo>
                  <a:lnTo>
                    <a:pt x="10294" y="6778"/>
                  </a:lnTo>
                  <a:cubicBezTo>
                    <a:pt x="11251" y="6865"/>
                    <a:pt x="12140" y="7109"/>
                    <a:pt x="12909" y="7479"/>
                  </a:cubicBezTo>
                  <a:cubicBezTo>
                    <a:pt x="13327" y="7017"/>
                    <a:pt x="13919" y="6739"/>
                    <a:pt x="14560" y="6739"/>
                  </a:cubicBezTo>
                  <a:cubicBezTo>
                    <a:pt x="15791" y="6739"/>
                    <a:pt x="16794" y="7742"/>
                    <a:pt x="16794" y="8973"/>
                  </a:cubicBezTo>
                  <a:cubicBezTo>
                    <a:pt x="16794" y="9780"/>
                    <a:pt x="16336" y="10498"/>
                    <a:pt x="15655" y="10891"/>
                  </a:cubicBezTo>
                  <a:cubicBezTo>
                    <a:pt x="15665" y="10997"/>
                    <a:pt x="15676" y="11101"/>
                    <a:pt x="15676" y="11208"/>
                  </a:cubicBezTo>
                  <a:cubicBezTo>
                    <a:pt x="15676" y="13672"/>
                    <a:pt x="12921" y="15676"/>
                    <a:pt x="9532" y="15676"/>
                  </a:cubicBezTo>
                  <a:cubicBezTo>
                    <a:pt x="6144" y="15676"/>
                    <a:pt x="3388" y="13672"/>
                    <a:pt x="3388" y="11208"/>
                  </a:cubicBezTo>
                  <a:cubicBezTo>
                    <a:pt x="3388" y="11101"/>
                    <a:pt x="3401" y="10997"/>
                    <a:pt x="3411" y="10891"/>
                  </a:cubicBezTo>
                  <a:cubicBezTo>
                    <a:pt x="2730" y="10498"/>
                    <a:pt x="2272" y="9780"/>
                    <a:pt x="2272" y="8973"/>
                  </a:cubicBezTo>
                  <a:cubicBezTo>
                    <a:pt x="2272" y="7742"/>
                    <a:pt x="3273" y="6739"/>
                    <a:pt x="4506" y="6739"/>
                  </a:cubicBezTo>
                  <a:cubicBezTo>
                    <a:pt x="5145" y="6739"/>
                    <a:pt x="5737" y="7017"/>
                    <a:pt x="6157" y="7479"/>
                  </a:cubicBezTo>
                  <a:cubicBezTo>
                    <a:pt x="7018" y="7065"/>
                    <a:pt x="8034" y="6806"/>
                    <a:pt x="9125" y="6755"/>
                  </a:cubicBezTo>
                  <a:lnTo>
                    <a:pt x="10119" y="3771"/>
                  </a:lnTo>
                  <a:cubicBezTo>
                    <a:pt x="10199" y="3537"/>
                    <a:pt x="10415" y="3388"/>
                    <a:pt x="10650" y="3388"/>
                  </a:cubicBezTo>
                  <a:close/>
                  <a:moveTo>
                    <a:pt x="9534" y="1"/>
                  </a:moveTo>
                  <a:cubicBezTo>
                    <a:pt x="4297" y="1"/>
                    <a:pt x="1" y="4296"/>
                    <a:pt x="1" y="9532"/>
                  </a:cubicBezTo>
                  <a:cubicBezTo>
                    <a:pt x="1" y="14769"/>
                    <a:pt x="4297" y="19064"/>
                    <a:pt x="9534" y="19064"/>
                  </a:cubicBezTo>
                  <a:cubicBezTo>
                    <a:pt x="14768" y="19064"/>
                    <a:pt x="19065" y="14769"/>
                    <a:pt x="19065" y="9532"/>
                  </a:cubicBezTo>
                  <a:cubicBezTo>
                    <a:pt x="19065" y="4296"/>
                    <a:pt x="14768" y="1"/>
                    <a:pt x="95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64"/>
            <p:cNvSpPr/>
            <p:nvPr/>
          </p:nvSpPr>
          <p:spPr>
            <a:xfrm>
              <a:off x="6960158" y="1725228"/>
              <a:ext cx="36940" cy="39632"/>
            </a:xfrm>
            <a:custGeom>
              <a:avLst/>
              <a:gdLst/>
              <a:ahLst/>
              <a:cxnLst/>
              <a:rect l="l" t="t" r="r" b="b"/>
              <a:pathLst>
                <a:path w="1770" h="1899" extrusionOk="0">
                  <a:moveTo>
                    <a:pt x="652" y="0"/>
                  </a:moveTo>
                  <a:cubicBezTo>
                    <a:pt x="413" y="0"/>
                    <a:pt x="188" y="83"/>
                    <a:pt x="1" y="219"/>
                  </a:cubicBezTo>
                  <a:cubicBezTo>
                    <a:pt x="637" y="690"/>
                    <a:pt x="1127" y="1261"/>
                    <a:pt x="1428" y="1898"/>
                  </a:cubicBezTo>
                  <a:cubicBezTo>
                    <a:pt x="1635" y="1691"/>
                    <a:pt x="1770" y="1419"/>
                    <a:pt x="1770" y="1116"/>
                  </a:cubicBezTo>
                  <a:cubicBezTo>
                    <a:pt x="1770" y="501"/>
                    <a:pt x="1267" y="0"/>
                    <a:pt x="6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6" name="Google Shape;9026;p64"/>
          <p:cNvGrpSpPr/>
          <p:nvPr/>
        </p:nvGrpSpPr>
        <p:grpSpPr>
          <a:xfrm>
            <a:off x="5592488" y="3828305"/>
            <a:ext cx="387641" cy="387641"/>
            <a:chOff x="7199196" y="1561258"/>
            <a:chExt cx="397866" cy="397866"/>
          </a:xfrm>
        </p:grpSpPr>
        <p:sp>
          <p:nvSpPr>
            <p:cNvPr id="9027" name="Google Shape;9027;p64"/>
            <p:cNvSpPr/>
            <p:nvPr/>
          </p:nvSpPr>
          <p:spPr>
            <a:xfrm>
              <a:off x="7363167" y="1701896"/>
              <a:ext cx="69935" cy="69977"/>
            </a:xfrm>
            <a:custGeom>
              <a:avLst/>
              <a:gdLst/>
              <a:ahLst/>
              <a:cxnLst/>
              <a:rect l="l" t="t" r="r" b="b"/>
              <a:pathLst>
                <a:path w="3351" h="3353" extrusionOk="0">
                  <a:moveTo>
                    <a:pt x="1675" y="0"/>
                  </a:moveTo>
                  <a:cubicBezTo>
                    <a:pt x="1675" y="925"/>
                    <a:pt x="923" y="1677"/>
                    <a:pt x="0" y="1677"/>
                  </a:cubicBezTo>
                  <a:cubicBezTo>
                    <a:pt x="0" y="2601"/>
                    <a:pt x="752" y="3352"/>
                    <a:pt x="1675" y="3352"/>
                  </a:cubicBezTo>
                  <a:cubicBezTo>
                    <a:pt x="2599" y="3352"/>
                    <a:pt x="3351" y="2601"/>
                    <a:pt x="3351" y="1677"/>
                  </a:cubicBezTo>
                  <a:cubicBezTo>
                    <a:pt x="3351" y="752"/>
                    <a:pt x="2599" y="0"/>
                    <a:pt x="16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64"/>
            <p:cNvSpPr/>
            <p:nvPr/>
          </p:nvSpPr>
          <p:spPr>
            <a:xfrm>
              <a:off x="7316523" y="1655253"/>
              <a:ext cx="163203" cy="209869"/>
            </a:xfrm>
            <a:custGeom>
              <a:avLst/>
              <a:gdLst/>
              <a:ahLst/>
              <a:cxnLst/>
              <a:rect l="l" t="t" r="r" b="b"/>
              <a:pathLst>
                <a:path w="7820" h="10056" extrusionOk="0">
                  <a:moveTo>
                    <a:pt x="3910" y="1119"/>
                  </a:moveTo>
                  <a:cubicBezTo>
                    <a:pt x="5449" y="1119"/>
                    <a:pt x="6704" y="2371"/>
                    <a:pt x="6704" y="3910"/>
                  </a:cubicBezTo>
                  <a:cubicBezTo>
                    <a:pt x="6704" y="5451"/>
                    <a:pt x="5449" y="6704"/>
                    <a:pt x="3910" y="6704"/>
                  </a:cubicBezTo>
                  <a:cubicBezTo>
                    <a:pt x="2371" y="6704"/>
                    <a:pt x="1117" y="5451"/>
                    <a:pt x="1117" y="3912"/>
                  </a:cubicBezTo>
                  <a:cubicBezTo>
                    <a:pt x="1117" y="3652"/>
                    <a:pt x="1161" y="3383"/>
                    <a:pt x="1251" y="3091"/>
                  </a:cubicBezTo>
                  <a:cubicBezTo>
                    <a:pt x="1299" y="2939"/>
                    <a:pt x="1409" y="2814"/>
                    <a:pt x="1554" y="2746"/>
                  </a:cubicBezTo>
                  <a:cubicBezTo>
                    <a:pt x="1627" y="2713"/>
                    <a:pt x="1706" y="2696"/>
                    <a:pt x="1786" y="2696"/>
                  </a:cubicBezTo>
                  <a:cubicBezTo>
                    <a:pt x="1863" y="2696"/>
                    <a:pt x="1940" y="2712"/>
                    <a:pt x="2012" y="2745"/>
                  </a:cubicBezTo>
                  <a:cubicBezTo>
                    <a:pt x="2088" y="2779"/>
                    <a:pt x="2165" y="2794"/>
                    <a:pt x="2239" y="2794"/>
                  </a:cubicBezTo>
                  <a:cubicBezTo>
                    <a:pt x="2538" y="2794"/>
                    <a:pt x="2794" y="2541"/>
                    <a:pt x="2794" y="2235"/>
                  </a:cubicBezTo>
                  <a:cubicBezTo>
                    <a:pt x="2794" y="1934"/>
                    <a:pt x="2584" y="1911"/>
                    <a:pt x="2746" y="1554"/>
                  </a:cubicBezTo>
                  <a:cubicBezTo>
                    <a:pt x="2812" y="1409"/>
                    <a:pt x="2937" y="1299"/>
                    <a:pt x="3089" y="1252"/>
                  </a:cubicBezTo>
                  <a:cubicBezTo>
                    <a:pt x="3381" y="1163"/>
                    <a:pt x="3650" y="1119"/>
                    <a:pt x="3910" y="1119"/>
                  </a:cubicBezTo>
                  <a:close/>
                  <a:moveTo>
                    <a:pt x="3910" y="1"/>
                  </a:moveTo>
                  <a:cubicBezTo>
                    <a:pt x="1756" y="1"/>
                    <a:pt x="1" y="1756"/>
                    <a:pt x="1" y="3912"/>
                  </a:cubicBezTo>
                  <a:cubicBezTo>
                    <a:pt x="1" y="6194"/>
                    <a:pt x="3139" y="9964"/>
                    <a:pt x="3917" y="10056"/>
                  </a:cubicBezTo>
                  <a:cubicBezTo>
                    <a:pt x="4682" y="9964"/>
                    <a:pt x="7820" y="6194"/>
                    <a:pt x="7820" y="3912"/>
                  </a:cubicBezTo>
                  <a:cubicBezTo>
                    <a:pt x="7820" y="1756"/>
                    <a:pt x="6065" y="1"/>
                    <a:pt x="39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64"/>
            <p:cNvSpPr/>
            <p:nvPr/>
          </p:nvSpPr>
          <p:spPr>
            <a:xfrm>
              <a:off x="7199196" y="1561258"/>
              <a:ext cx="397866" cy="397866"/>
            </a:xfrm>
            <a:custGeom>
              <a:avLst/>
              <a:gdLst/>
              <a:ahLst/>
              <a:cxnLst/>
              <a:rect l="l" t="t" r="r" b="b"/>
              <a:pathLst>
                <a:path w="19064" h="19064" extrusionOk="0">
                  <a:moveTo>
                    <a:pt x="9532" y="3389"/>
                  </a:moveTo>
                  <a:cubicBezTo>
                    <a:pt x="12304" y="3389"/>
                    <a:pt x="14560" y="5644"/>
                    <a:pt x="14560" y="8416"/>
                  </a:cubicBezTo>
                  <a:cubicBezTo>
                    <a:pt x="14560" y="11045"/>
                    <a:pt x="11089" y="15676"/>
                    <a:pt x="9532" y="15676"/>
                  </a:cubicBezTo>
                  <a:cubicBezTo>
                    <a:pt x="7974" y="15676"/>
                    <a:pt x="4507" y="11045"/>
                    <a:pt x="4507" y="8416"/>
                  </a:cubicBezTo>
                  <a:cubicBezTo>
                    <a:pt x="4507" y="5644"/>
                    <a:pt x="6760" y="3389"/>
                    <a:pt x="9532" y="3389"/>
                  </a:cubicBezTo>
                  <a:close/>
                  <a:moveTo>
                    <a:pt x="9532" y="1"/>
                  </a:moveTo>
                  <a:cubicBezTo>
                    <a:pt x="4296" y="1"/>
                    <a:pt x="1" y="4296"/>
                    <a:pt x="1" y="9532"/>
                  </a:cubicBezTo>
                  <a:cubicBezTo>
                    <a:pt x="1" y="14769"/>
                    <a:pt x="4296" y="19064"/>
                    <a:pt x="9532" y="19064"/>
                  </a:cubicBezTo>
                  <a:cubicBezTo>
                    <a:pt x="14769" y="19064"/>
                    <a:pt x="19064" y="14769"/>
                    <a:pt x="19064" y="9532"/>
                  </a:cubicBezTo>
                  <a:cubicBezTo>
                    <a:pt x="19064" y="4296"/>
                    <a:pt x="14769" y="1"/>
                    <a:pt x="9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0" name="Google Shape;9030;p64"/>
          <p:cNvGrpSpPr/>
          <p:nvPr/>
        </p:nvGrpSpPr>
        <p:grpSpPr>
          <a:xfrm>
            <a:off x="1958433" y="3885842"/>
            <a:ext cx="387681" cy="272572"/>
            <a:chOff x="3386036" y="1746339"/>
            <a:chExt cx="397907" cy="279762"/>
          </a:xfrm>
        </p:grpSpPr>
        <p:sp>
          <p:nvSpPr>
            <p:cNvPr id="9031" name="Google Shape;9031;p64"/>
            <p:cNvSpPr/>
            <p:nvPr/>
          </p:nvSpPr>
          <p:spPr>
            <a:xfrm>
              <a:off x="3561652" y="1848954"/>
              <a:ext cx="59646" cy="74506"/>
            </a:xfrm>
            <a:custGeom>
              <a:avLst/>
              <a:gdLst/>
              <a:ahLst/>
              <a:cxnLst/>
              <a:rect l="l" t="t" r="r" b="b"/>
              <a:pathLst>
                <a:path w="2858" h="3570" extrusionOk="0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64"/>
            <p:cNvSpPr/>
            <p:nvPr/>
          </p:nvSpPr>
          <p:spPr>
            <a:xfrm>
              <a:off x="3386036" y="1746339"/>
              <a:ext cx="397907" cy="279762"/>
            </a:xfrm>
            <a:custGeom>
              <a:avLst/>
              <a:gdLst/>
              <a:ahLst/>
              <a:cxnLst/>
              <a:rect l="l" t="t" r="r" b="b"/>
              <a:pathLst>
                <a:path w="19066" h="13405" extrusionOk="0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3" name="Google Shape;9033;p64"/>
          <p:cNvGrpSpPr/>
          <p:nvPr/>
        </p:nvGrpSpPr>
        <p:grpSpPr>
          <a:xfrm>
            <a:off x="2996130" y="3828288"/>
            <a:ext cx="387681" cy="387681"/>
            <a:chOff x="4417380" y="1687279"/>
            <a:chExt cx="397907" cy="397907"/>
          </a:xfrm>
        </p:grpSpPr>
        <p:sp>
          <p:nvSpPr>
            <p:cNvPr id="9034" name="Google Shape;9034;p64"/>
            <p:cNvSpPr/>
            <p:nvPr/>
          </p:nvSpPr>
          <p:spPr>
            <a:xfrm>
              <a:off x="4417380" y="1687279"/>
              <a:ext cx="397907" cy="397907"/>
            </a:xfrm>
            <a:custGeom>
              <a:avLst/>
              <a:gdLst/>
              <a:ahLst/>
              <a:cxnLst/>
              <a:rect l="l" t="t" r="r" b="b"/>
              <a:pathLst>
                <a:path w="19066" h="19066" extrusionOk="0">
                  <a:moveTo>
                    <a:pt x="9525" y="2794"/>
                  </a:moveTo>
                  <a:cubicBezTo>
                    <a:pt x="11382" y="2845"/>
                    <a:pt x="13514" y="4021"/>
                    <a:pt x="13514" y="6949"/>
                  </a:cubicBezTo>
                  <a:cubicBezTo>
                    <a:pt x="13514" y="7361"/>
                    <a:pt x="13500" y="7674"/>
                    <a:pt x="13486" y="7912"/>
                  </a:cubicBezTo>
                  <a:cubicBezTo>
                    <a:pt x="13689" y="7867"/>
                    <a:pt x="14004" y="7789"/>
                    <a:pt x="14208" y="7789"/>
                  </a:cubicBezTo>
                  <a:cubicBezTo>
                    <a:pt x="14882" y="7789"/>
                    <a:pt x="15370" y="8202"/>
                    <a:pt x="15370" y="8769"/>
                  </a:cubicBezTo>
                  <a:cubicBezTo>
                    <a:pt x="15370" y="9574"/>
                    <a:pt x="14598" y="9882"/>
                    <a:pt x="14137" y="10066"/>
                  </a:cubicBezTo>
                  <a:cubicBezTo>
                    <a:pt x="14020" y="10112"/>
                    <a:pt x="13857" y="10178"/>
                    <a:pt x="13767" y="10231"/>
                  </a:cubicBezTo>
                  <a:cubicBezTo>
                    <a:pt x="13822" y="10949"/>
                    <a:pt x="14437" y="11278"/>
                    <a:pt x="15354" y="11690"/>
                  </a:cubicBezTo>
                  <a:cubicBezTo>
                    <a:pt x="16061" y="12007"/>
                    <a:pt x="16794" y="12336"/>
                    <a:pt x="16794" y="13104"/>
                  </a:cubicBezTo>
                  <a:cubicBezTo>
                    <a:pt x="16794" y="13896"/>
                    <a:pt x="16088" y="14016"/>
                    <a:pt x="15520" y="14112"/>
                  </a:cubicBezTo>
                  <a:cubicBezTo>
                    <a:pt x="15333" y="14146"/>
                    <a:pt x="15111" y="14183"/>
                    <a:pt x="14855" y="14239"/>
                  </a:cubicBezTo>
                  <a:cubicBezTo>
                    <a:pt x="14768" y="14620"/>
                    <a:pt x="14600" y="15156"/>
                    <a:pt x="13939" y="15156"/>
                  </a:cubicBezTo>
                  <a:cubicBezTo>
                    <a:pt x="13709" y="15156"/>
                    <a:pt x="13258" y="15035"/>
                    <a:pt x="12916" y="15035"/>
                  </a:cubicBezTo>
                  <a:cubicBezTo>
                    <a:pt x="12370" y="15035"/>
                    <a:pt x="12048" y="15253"/>
                    <a:pt x="11642" y="15531"/>
                  </a:cubicBezTo>
                  <a:cubicBezTo>
                    <a:pt x="11160" y="15860"/>
                    <a:pt x="10556" y="16272"/>
                    <a:pt x="9534" y="16272"/>
                  </a:cubicBezTo>
                  <a:cubicBezTo>
                    <a:pt x="8510" y="16272"/>
                    <a:pt x="7908" y="15860"/>
                    <a:pt x="7425" y="15531"/>
                  </a:cubicBezTo>
                  <a:cubicBezTo>
                    <a:pt x="7020" y="15255"/>
                    <a:pt x="6698" y="15035"/>
                    <a:pt x="6151" y="15035"/>
                  </a:cubicBezTo>
                  <a:cubicBezTo>
                    <a:pt x="5810" y="15035"/>
                    <a:pt x="5357" y="15156"/>
                    <a:pt x="5129" y="15156"/>
                  </a:cubicBezTo>
                  <a:cubicBezTo>
                    <a:pt x="4467" y="15156"/>
                    <a:pt x="4298" y="14620"/>
                    <a:pt x="4211" y="14239"/>
                  </a:cubicBezTo>
                  <a:cubicBezTo>
                    <a:pt x="3956" y="14183"/>
                    <a:pt x="3735" y="14146"/>
                    <a:pt x="3547" y="14112"/>
                  </a:cubicBezTo>
                  <a:cubicBezTo>
                    <a:pt x="2980" y="14016"/>
                    <a:pt x="2272" y="13896"/>
                    <a:pt x="2272" y="13104"/>
                  </a:cubicBezTo>
                  <a:cubicBezTo>
                    <a:pt x="2272" y="12336"/>
                    <a:pt x="3004" y="12007"/>
                    <a:pt x="3712" y="11690"/>
                  </a:cubicBezTo>
                  <a:cubicBezTo>
                    <a:pt x="4630" y="11280"/>
                    <a:pt x="5246" y="10949"/>
                    <a:pt x="5299" y="10231"/>
                  </a:cubicBezTo>
                  <a:cubicBezTo>
                    <a:pt x="5209" y="10178"/>
                    <a:pt x="5046" y="10112"/>
                    <a:pt x="4929" y="10066"/>
                  </a:cubicBezTo>
                  <a:cubicBezTo>
                    <a:pt x="4469" y="9882"/>
                    <a:pt x="3696" y="9573"/>
                    <a:pt x="3696" y="8769"/>
                  </a:cubicBezTo>
                  <a:cubicBezTo>
                    <a:pt x="3696" y="8202"/>
                    <a:pt x="4186" y="7789"/>
                    <a:pt x="4858" y="7789"/>
                  </a:cubicBezTo>
                  <a:cubicBezTo>
                    <a:pt x="5062" y="7789"/>
                    <a:pt x="5378" y="7867"/>
                    <a:pt x="5580" y="7912"/>
                  </a:cubicBezTo>
                  <a:cubicBezTo>
                    <a:pt x="5568" y="7674"/>
                    <a:pt x="5554" y="7361"/>
                    <a:pt x="5554" y="6949"/>
                  </a:cubicBezTo>
                  <a:cubicBezTo>
                    <a:pt x="5554" y="4011"/>
                    <a:pt x="7692" y="2840"/>
                    <a:pt x="9525" y="2794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4"/>
                  </a:cubicBezTo>
                  <a:lnTo>
                    <a:pt x="1" y="16272"/>
                  </a:lnTo>
                  <a:cubicBezTo>
                    <a:pt x="1" y="17811"/>
                    <a:pt x="1255" y="19065"/>
                    <a:pt x="2794" y="19065"/>
                  </a:cubicBezTo>
                  <a:lnTo>
                    <a:pt x="16274" y="19065"/>
                  </a:lnTo>
                  <a:cubicBezTo>
                    <a:pt x="17813" y="19065"/>
                    <a:pt x="19065" y="17811"/>
                    <a:pt x="19065" y="16272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64"/>
            <p:cNvSpPr/>
            <p:nvPr/>
          </p:nvSpPr>
          <p:spPr>
            <a:xfrm>
              <a:off x="4492363" y="1768878"/>
              <a:ext cx="248270" cy="234704"/>
            </a:xfrm>
            <a:custGeom>
              <a:avLst/>
              <a:gdLst/>
              <a:ahLst/>
              <a:cxnLst/>
              <a:rect l="l" t="t" r="r" b="b"/>
              <a:pathLst>
                <a:path w="11896" h="11246" extrusionOk="0">
                  <a:moveTo>
                    <a:pt x="5930" y="0"/>
                  </a:moveTo>
                  <a:cubicBezTo>
                    <a:pt x="5093" y="21"/>
                    <a:pt x="3077" y="428"/>
                    <a:pt x="3077" y="3039"/>
                  </a:cubicBezTo>
                  <a:cubicBezTo>
                    <a:pt x="3077" y="3478"/>
                    <a:pt x="3094" y="3798"/>
                    <a:pt x="3107" y="4028"/>
                  </a:cubicBezTo>
                  <a:cubicBezTo>
                    <a:pt x="3142" y="4647"/>
                    <a:pt x="3077" y="5187"/>
                    <a:pt x="2410" y="5187"/>
                  </a:cubicBezTo>
                  <a:cubicBezTo>
                    <a:pt x="2173" y="5187"/>
                    <a:pt x="1840" y="5114"/>
                    <a:pt x="1608" y="5061"/>
                  </a:cubicBezTo>
                  <a:lnTo>
                    <a:pt x="1608" y="5061"/>
                  </a:lnTo>
                  <a:cubicBezTo>
                    <a:pt x="2217" y="5314"/>
                    <a:pt x="2827" y="5535"/>
                    <a:pt x="2827" y="6215"/>
                  </a:cubicBezTo>
                  <a:cubicBezTo>
                    <a:pt x="2827" y="7791"/>
                    <a:pt x="1472" y="8398"/>
                    <a:pt x="577" y="8799"/>
                  </a:cubicBezTo>
                  <a:cubicBezTo>
                    <a:pt x="400" y="8879"/>
                    <a:pt x="169" y="8981"/>
                    <a:pt x="0" y="9077"/>
                  </a:cubicBezTo>
                  <a:cubicBezTo>
                    <a:pt x="386" y="9148"/>
                    <a:pt x="526" y="9160"/>
                    <a:pt x="965" y="9263"/>
                  </a:cubicBezTo>
                  <a:cubicBezTo>
                    <a:pt x="1348" y="9355"/>
                    <a:pt x="1603" y="9620"/>
                    <a:pt x="1713" y="10103"/>
                  </a:cubicBezTo>
                  <a:cubicBezTo>
                    <a:pt x="2012" y="10046"/>
                    <a:pt x="2244" y="10007"/>
                    <a:pt x="2558" y="10007"/>
                  </a:cubicBezTo>
                  <a:cubicBezTo>
                    <a:pt x="3450" y="10007"/>
                    <a:pt x="3988" y="10373"/>
                    <a:pt x="4460" y="10697"/>
                  </a:cubicBezTo>
                  <a:cubicBezTo>
                    <a:pt x="4892" y="10991"/>
                    <a:pt x="5261" y="11244"/>
                    <a:pt x="5941" y="11246"/>
                  </a:cubicBezTo>
                  <a:cubicBezTo>
                    <a:pt x="6620" y="11244"/>
                    <a:pt x="6990" y="10991"/>
                    <a:pt x="7420" y="10697"/>
                  </a:cubicBezTo>
                  <a:cubicBezTo>
                    <a:pt x="7894" y="10373"/>
                    <a:pt x="8430" y="10007"/>
                    <a:pt x="9323" y="10007"/>
                  </a:cubicBezTo>
                  <a:cubicBezTo>
                    <a:pt x="9638" y="10007"/>
                    <a:pt x="9870" y="10044"/>
                    <a:pt x="10169" y="10103"/>
                  </a:cubicBezTo>
                  <a:cubicBezTo>
                    <a:pt x="10280" y="9616"/>
                    <a:pt x="10535" y="9355"/>
                    <a:pt x="10917" y="9263"/>
                  </a:cubicBezTo>
                  <a:cubicBezTo>
                    <a:pt x="11308" y="9171"/>
                    <a:pt x="11524" y="9140"/>
                    <a:pt x="11895" y="9075"/>
                  </a:cubicBezTo>
                  <a:cubicBezTo>
                    <a:pt x="11727" y="8988"/>
                    <a:pt x="11487" y="8880"/>
                    <a:pt x="11304" y="8799"/>
                  </a:cubicBezTo>
                  <a:cubicBezTo>
                    <a:pt x="10409" y="8398"/>
                    <a:pt x="9054" y="7791"/>
                    <a:pt x="9054" y="6215"/>
                  </a:cubicBezTo>
                  <a:cubicBezTo>
                    <a:pt x="9054" y="5541"/>
                    <a:pt x="9663" y="5312"/>
                    <a:pt x="10271" y="5061"/>
                  </a:cubicBezTo>
                  <a:lnTo>
                    <a:pt x="10271" y="5061"/>
                  </a:lnTo>
                  <a:cubicBezTo>
                    <a:pt x="9985" y="5105"/>
                    <a:pt x="9811" y="5187"/>
                    <a:pt x="9472" y="5187"/>
                  </a:cubicBezTo>
                  <a:cubicBezTo>
                    <a:pt x="8805" y="5187"/>
                    <a:pt x="8739" y="4647"/>
                    <a:pt x="8773" y="4028"/>
                  </a:cubicBezTo>
                  <a:cubicBezTo>
                    <a:pt x="8787" y="3798"/>
                    <a:pt x="8805" y="3478"/>
                    <a:pt x="8805" y="3039"/>
                  </a:cubicBezTo>
                  <a:cubicBezTo>
                    <a:pt x="8805" y="439"/>
                    <a:pt x="6795" y="25"/>
                    <a:pt x="5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6" name="Google Shape;9036;p64"/>
          <p:cNvGrpSpPr/>
          <p:nvPr/>
        </p:nvGrpSpPr>
        <p:grpSpPr>
          <a:xfrm>
            <a:off x="7942611" y="3308537"/>
            <a:ext cx="387661" cy="387661"/>
            <a:chOff x="2869999" y="1687279"/>
            <a:chExt cx="397887" cy="397887"/>
          </a:xfrm>
        </p:grpSpPr>
        <p:sp>
          <p:nvSpPr>
            <p:cNvPr id="9037" name="Google Shape;9037;p64"/>
            <p:cNvSpPr/>
            <p:nvPr/>
          </p:nvSpPr>
          <p:spPr>
            <a:xfrm>
              <a:off x="2994590" y="1833740"/>
              <a:ext cx="148657" cy="81685"/>
            </a:xfrm>
            <a:custGeom>
              <a:avLst/>
              <a:gdLst/>
              <a:ahLst/>
              <a:cxnLst/>
              <a:rect l="l" t="t" r="r" b="b"/>
              <a:pathLst>
                <a:path w="7123" h="3914" extrusionOk="0">
                  <a:moveTo>
                    <a:pt x="2491" y="0"/>
                  </a:moveTo>
                  <a:lnTo>
                    <a:pt x="1" y="3112"/>
                  </a:lnTo>
                  <a:lnTo>
                    <a:pt x="1" y="3112"/>
                  </a:lnTo>
                  <a:lnTo>
                    <a:pt x="2196" y="2015"/>
                  </a:lnTo>
                  <a:cubicBezTo>
                    <a:pt x="2275" y="1975"/>
                    <a:pt x="2360" y="1956"/>
                    <a:pt x="2445" y="1956"/>
                  </a:cubicBezTo>
                  <a:cubicBezTo>
                    <a:pt x="2590" y="1956"/>
                    <a:pt x="2733" y="2012"/>
                    <a:pt x="2840" y="2119"/>
                  </a:cubicBezTo>
                  <a:lnTo>
                    <a:pt x="4634" y="3913"/>
                  </a:lnTo>
                  <a:lnTo>
                    <a:pt x="7123" y="800"/>
                  </a:lnTo>
                  <a:lnTo>
                    <a:pt x="4929" y="1897"/>
                  </a:lnTo>
                  <a:cubicBezTo>
                    <a:pt x="4850" y="1937"/>
                    <a:pt x="4764" y="1957"/>
                    <a:pt x="4679" y="1957"/>
                  </a:cubicBezTo>
                  <a:cubicBezTo>
                    <a:pt x="4535" y="1957"/>
                    <a:pt x="4392" y="1900"/>
                    <a:pt x="4285" y="1792"/>
                  </a:cubicBezTo>
                  <a:lnTo>
                    <a:pt x="24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64"/>
            <p:cNvSpPr/>
            <p:nvPr/>
          </p:nvSpPr>
          <p:spPr>
            <a:xfrm>
              <a:off x="2869999" y="1687279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8420" y="5623"/>
                  </a:moveTo>
                  <a:cubicBezTo>
                    <a:pt x="8569" y="5623"/>
                    <a:pt x="8707" y="5682"/>
                    <a:pt x="8810" y="5787"/>
                  </a:cubicBezTo>
                  <a:lnTo>
                    <a:pt x="10759" y="7736"/>
                  </a:lnTo>
                  <a:lnTo>
                    <a:pt x="14867" y="5683"/>
                  </a:lnTo>
                  <a:cubicBezTo>
                    <a:pt x="14947" y="5643"/>
                    <a:pt x="15033" y="5624"/>
                    <a:pt x="15118" y="5624"/>
                  </a:cubicBezTo>
                  <a:cubicBezTo>
                    <a:pt x="15283" y="5624"/>
                    <a:pt x="15443" y="5695"/>
                    <a:pt x="15552" y="5829"/>
                  </a:cubicBezTo>
                  <a:cubicBezTo>
                    <a:pt x="15716" y="6035"/>
                    <a:pt x="15718" y="6325"/>
                    <a:pt x="15553" y="6530"/>
                  </a:cubicBezTo>
                  <a:lnTo>
                    <a:pt x="11085" y="12116"/>
                  </a:lnTo>
                  <a:cubicBezTo>
                    <a:pt x="10973" y="12256"/>
                    <a:pt x="10812" y="12324"/>
                    <a:pt x="10652" y="12324"/>
                  </a:cubicBezTo>
                  <a:cubicBezTo>
                    <a:pt x="10507" y="12324"/>
                    <a:pt x="10363" y="12269"/>
                    <a:pt x="10255" y="12161"/>
                  </a:cubicBezTo>
                  <a:lnTo>
                    <a:pt x="8306" y="10211"/>
                  </a:lnTo>
                  <a:lnTo>
                    <a:pt x="4196" y="12267"/>
                  </a:lnTo>
                  <a:cubicBezTo>
                    <a:pt x="4117" y="12306"/>
                    <a:pt x="4032" y="12325"/>
                    <a:pt x="3948" y="12325"/>
                  </a:cubicBezTo>
                  <a:cubicBezTo>
                    <a:pt x="3784" y="12325"/>
                    <a:pt x="3622" y="12253"/>
                    <a:pt x="3514" y="12118"/>
                  </a:cubicBezTo>
                  <a:cubicBezTo>
                    <a:pt x="3347" y="11913"/>
                    <a:pt x="3347" y="11623"/>
                    <a:pt x="3510" y="11418"/>
                  </a:cubicBezTo>
                  <a:lnTo>
                    <a:pt x="7979" y="5833"/>
                  </a:lnTo>
                  <a:cubicBezTo>
                    <a:pt x="8078" y="5709"/>
                    <a:pt x="8226" y="5633"/>
                    <a:pt x="8384" y="5624"/>
                  </a:cubicBezTo>
                  <a:cubicBezTo>
                    <a:pt x="8396" y="5623"/>
                    <a:pt x="8408" y="5623"/>
                    <a:pt x="8420" y="5623"/>
                  </a:cubicBezTo>
                  <a:close/>
                  <a:moveTo>
                    <a:pt x="9532" y="1"/>
                  </a:moveTo>
                  <a:cubicBezTo>
                    <a:pt x="4297" y="1"/>
                    <a:pt x="0" y="4046"/>
                    <a:pt x="0" y="8975"/>
                  </a:cubicBezTo>
                  <a:cubicBezTo>
                    <a:pt x="0" y="11616"/>
                    <a:pt x="1255" y="14085"/>
                    <a:pt x="3388" y="15787"/>
                  </a:cubicBezTo>
                  <a:lnTo>
                    <a:pt x="3388" y="18506"/>
                  </a:lnTo>
                  <a:cubicBezTo>
                    <a:pt x="3388" y="18699"/>
                    <a:pt x="3489" y="18879"/>
                    <a:pt x="3653" y="18980"/>
                  </a:cubicBezTo>
                  <a:cubicBezTo>
                    <a:pt x="3742" y="19036"/>
                    <a:pt x="3843" y="19064"/>
                    <a:pt x="3946" y="19064"/>
                  </a:cubicBezTo>
                  <a:cubicBezTo>
                    <a:pt x="4031" y="19064"/>
                    <a:pt x="4117" y="19045"/>
                    <a:pt x="4196" y="19005"/>
                  </a:cubicBezTo>
                  <a:lnTo>
                    <a:pt x="6970" y="17581"/>
                  </a:lnTo>
                  <a:cubicBezTo>
                    <a:pt x="7802" y="17799"/>
                    <a:pt x="8661" y="17910"/>
                    <a:pt x="9532" y="17910"/>
                  </a:cubicBezTo>
                  <a:cubicBezTo>
                    <a:pt x="14768" y="17910"/>
                    <a:pt x="19065" y="13901"/>
                    <a:pt x="19065" y="8975"/>
                  </a:cubicBezTo>
                  <a:cubicBezTo>
                    <a:pt x="19065" y="4046"/>
                    <a:pt x="14768" y="1"/>
                    <a:pt x="9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9" name="Google Shape;9039;p64"/>
          <p:cNvGrpSpPr/>
          <p:nvPr/>
        </p:nvGrpSpPr>
        <p:grpSpPr>
          <a:xfrm>
            <a:off x="2477718" y="3828664"/>
            <a:ext cx="386807" cy="386929"/>
            <a:chOff x="3902887" y="1687655"/>
            <a:chExt cx="397010" cy="397135"/>
          </a:xfrm>
        </p:grpSpPr>
        <p:sp>
          <p:nvSpPr>
            <p:cNvPr id="9040" name="Google Shape;9040;p64"/>
            <p:cNvSpPr/>
            <p:nvPr/>
          </p:nvSpPr>
          <p:spPr>
            <a:xfrm>
              <a:off x="4023345" y="1785845"/>
              <a:ext cx="156275" cy="200269"/>
            </a:xfrm>
            <a:custGeom>
              <a:avLst/>
              <a:gdLst/>
              <a:ahLst/>
              <a:cxnLst/>
              <a:rect l="l" t="t" r="r" b="b"/>
              <a:pathLst>
                <a:path w="7488" h="9596" extrusionOk="0">
                  <a:moveTo>
                    <a:pt x="3585" y="1"/>
                  </a:moveTo>
                  <a:cubicBezTo>
                    <a:pt x="3550" y="1"/>
                    <a:pt x="36" y="31"/>
                    <a:pt x="36" y="2561"/>
                  </a:cubicBezTo>
                  <a:cubicBezTo>
                    <a:pt x="36" y="4296"/>
                    <a:pt x="1381" y="4712"/>
                    <a:pt x="3429" y="5147"/>
                  </a:cubicBezTo>
                  <a:cubicBezTo>
                    <a:pt x="4813" y="5440"/>
                    <a:pt x="6242" y="5745"/>
                    <a:pt x="6242" y="7084"/>
                  </a:cubicBezTo>
                  <a:cubicBezTo>
                    <a:pt x="6242" y="8290"/>
                    <a:pt x="4968" y="9010"/>
                    <a:pt x="3737" y="9010"/>
                  </a:cubicBezTo>
                  <a:cubicBezTo>
                    <a:pt x="2265" y="9010"/>
                    <a:pt x="1591" y="8227"/>
                    <a:pt x="1100" y="7655"/>
                  </a:cubicBezTo>
                  <a:cubicBezTo>
                    <a:pt x="793" y="7298"/>
                    <a:pt x="640" y="7140"/>
                    <a:pt x="463" y="7140"/>
                  </a:cubicBezTo>
                  <a:cubicBezTo>
                    <a:pt x="330" y="7140"/>
                    <a:pt x="1" y="7243"/>
                    <a:pt x="1" y="7485"/>
                  </a:cubicBezTo>
                  <a:cubicBezTo>
                    <a:pt x="1" y="8301"/>
                    <a:pt x="1016" y="9596"/>
                    <a:pt x="3744" y="9596"/>
                  </a:cubicBezTo>
                  <a:cubicBezTo>
                    <a:pt x="5165" y="9594"/>
                    <a:pt x="6203" y="9265"/>
                    <a:pt x="6831" y="8616"/>
                  </a:cubicBezTo>
                  <a:cubicBezTo>
                    <a:pt x="7479" y="7947"/>
                    <a:pt x="7487" y="7116"/>
                    <a:pt x="7482" y="6957"/>
                  </a:cubicBezTo>
                  <a:cubicBezTo>
                    <a:pt x="7482" y="5087"/>
                    <a:pt x="6088" y="4674"/>
                    <a:pt x="3964" y="4255"/>
                  </a:cubicBezTo>
                  <a:cubicBezTo>
                    <a:pt x="2598" y="3986"/>
                    <a:pt x="1186" y="3709"/>
                    <a:pt x="1186" y="2410"/>
                  </a:cubicBezTo>
                  <a:cubicBezTo>
                    <a:pt x="1186" y="1420"/>
                    <a:pt x="2170" y="675"/>
                    <a:pt x="3475" y="675"/>
                  </a:cubicBezTo>
                  <a:cubicBezTo>
                    <a:pt x="4868" y="675"/>
                    <a:pt x="5485" y="1305"/>
                    <a:pt x="5938" y="1766"/>
                  </a:cubicBezTo>
                  <a:cubicBezTo>
                    <a:pt x="6247" y="2081"/>
                    <a:pt x="6375" y="2191"/>
                    <a:pt x="6598" y="2191"/>
                  </a:cubicBezTo>
                  <a:cubicBezTo>
                    <a:pt x="6794" y="2191"/>
                    <a:pt x="7082" y="2072"/>
                    <a:pt x="7082" y="1818"/>
                  </a:cubicBezTo>
                  <a:cubicBezTo>
                    <a:pt x="7082" y="1381"/>
                    <a:pt x="5803" y="1"/>
                    <a:pt x="3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64"/>
            <p:cNvSpPr/>
            <p:nvPr/>
          </p:nvSpPr>
          <p:spPr>
            <a:xfrm>
              <a:off x="3902887" y="1687655"/>
              <a:ext cx="397010" cy="397135"/>
            </a:xfrm>
            <a:custGeom>
              <a:avLst/>
              <a:gdLst/>
              <a:ahLst/>
              <a:cxnLst/>
              <a:rect l="l" t="t" r="r" b="b"/>
              <a:pathLst>
                <a:path w="19023" h="19029" extrusionOk="0">
                  <a:moveTo>
                    <a:pt x="9357" y="3591"/>
                  </a:moveTo>
                  <a:cubicBezTo>
                    <a:pt x="11911" y="3591"/>
                    <a:pt x="13969" y="5196"/>
                    <a:pt x="13969" y="6523"/>
                  </a:cubicBezTo>
                  <a:cubicBezTo>
                    <a:pt x="13969" y="7455"/>
                    <a:pt x="13157" y="8010"/>
                    <a:pt x="12370" y="8010"/>
                  </a:cubicBezTo>
                  <a:cubicBezTo>
                    <a:pt x="11658" y="8010"/>
                    <a:pt x="11246" y="7589"/>
                    <a:pt x="10914" y="7251"/>
                  </a:cubicBezTo>
                  <a:cubicBezTo>
                    <a:pt x="10514" y="6845"/>
                    <a:pt x="10171" y="6494"/>
                    <a:pt x="9247" y="6494"/>
                  </a:cubicBezTo>
                  <a:cubicBezTo>
                    <a:pt x="8481" y="6494"/>
                    <a:pt x="8073" y="6855"/>
                    <a:pt x="8073" y="7115"/>
                  </a:cubicBezTo>
                  <a:cubicBezTo>
                    <a:pt x="8073" y="7497"/>
                    <a:pt x="9028" y="7685"/>
                    <a:pt x="9950" y="7867"/>
                  </a:cubicBezTo>
                  <a:cubicBezTo>
                    <a:pt x="11710" y="8214"/>
                    <a:pt x="14369" y="8739"/>
                    <a:pt x="14369" y="11635"/>
                  </a:cubicBezTo>
                  <a:cubicBezTo>
                    <a:pt x="14379" y="11960"/>
                    <a:pt x="14340" y="13128"/>
                    <a:pt x="13404" y="14096"/>
                  </a:cubicBezTo>
                  <a:cubicBezTo>
                    <a:pt x="12561" y="14970"/>
                    <a:pt x="11252" y="15414"/>
                    <a:pt x="9518" y="15415"/>
                  </a:cubicBezTo>
                  <a:lnTo>
                    <a:pt x="9516" y="15415"/>
                  </a:lnTo>
                  <a:cubicBezTo>
                    <a:pt x="5952" y="15415"/>
                    <a:pt x="4658" y="13487"/>
                    <a:pt x="4658" y="12190"/>
                  </a:cubicBezTo>
                  <a:cubicBezTo>
                    <a:pt x="4658" y="11290"/>
                    <a:pt x="5476" y="10731"/>
                    <a:pt x="6235" y="10731"/>
                  </a:cubicBezTo>
                  <a:cubicBezTo>
                    <a:pt x="6942" y="10731"/>
                    <a:pt x="7354" y="11210"/>
                    <a:pt x="7717" y="11633"/>
                  </a:cubicBezTo>
                  <a:cubicBezTo>
                    <a:pt x="8145" y="12132"/>
                    <a:pt x="8549" y="12601"/>
                    <a:pt x="9509" y="12601"/>
                  </a:cubicBezTo>
                  <a:cubicBezTo>
                    <a:pt x="10165" y="12601"/>
                    <a:pt x="10898" y="12254"/>
                    <a:pt x="10898" y="11789"/>
                  </a:cubicBezTo>
                  <a:cubicBezTo>
                    <a:pt x="10898" y="11384"/>
                    <a:pt x="10135" y="11191"/>
                    <a:pt x="8970" y="10943"/>
                  </a:cubicBezTo>
                  <a:cubicBezTo>
                    <a:pt x="7165" y="10559"/>
                    <a:pt x="4694" y="10032"/>
                    <a:pt x="4694" y="7266"/>
                  </a:cubicBezTo>
                  <a:cubicBezTo>
                    <a:pt x="4694" y="4359"/>
                    <a:pt x="7744" y="3591"/>
                    <a:pt x="9357" y="3591"/>
                  </a:cubicBezTo>
                  <a:close/>
                  <a:moveTo>
                    <a:pt x="5202" y="0"/>
                  </a:moveTo>
                  <a:cubicBezTo>
                    <a:pt x="2338" y="0"/>
                    <a:pt x="6" y="2303"/>
                    <a:pt x="1" y="5148"/>
                  </a:cubicBezTo>
                  <a:lnTo>
                    <a:pt x="1" y="5159"/>
                  </a:lnTo>
                  <a:cubicBezTo>
                    <a:pt x="2" y="6225"/>
                    <a:pt x="261" y="6830"/>
                    <a:pt x="469" y="7319"/>
                  </a:cubicBezTo>
                  <a:cubicBezTo>
                    <a:pt x="609" y="7646"/>
                    <a:pt x="712" y="7885"/>
                    <a:pt x="712" y="8212"/>
                  </a:cubicBezTo>
                  <a:cubicBezTo>
                    <a:pt x="712" y="8219"/>
                    <a:pt x="632" y="9035"/>
                    <a:pt x="632" y="9553"/>
                  </a:cubicBezTo>
                  <a:cubicBezTo>
                    <a:pt x="632" y="12302"/>
                    <a:pt x="2927" y="18423"/>
                    <a:pt x="9541" y="18423"/>
                  </a:cubicBezTo>
                  <a:cubicBezTo>
                    <a:pt x="10171" y="18423"/>
                    <a:pt x="10931" y="18343"/>
                    <a:pt x="10931" y="18343"/>
                  </a:cubicBezTo>
                  <a:cubicBezTo>
                    <a:pt x="11190" y="18343"/>
                    <a:pt x="11441" y="18446"/>
                    <a:pt x="11759" y="18577"/>
                  </a:cubicBezTo>
                  <a:cubicBezTo>
                    <a:pt x="12509" y="18886"/>
                    <a:pt x="13241" y="19028"/>
                    <a:pt x="13937" y="19028"/>
                  </a:cubicBezTo>
                  <a:cubicBezTo>
                    <a:pt x="15330" y="19028"/>
                    <a:pt x="16576" y="18458"/>
                    <a:pt x="17517" y="17520"/>
                  </a:cubicBezTo>
                  <a:cubicBezTo>
                    <a:pt x="18489" y="16555"/>
                    <a:pt x="19023" y="15260"/>
                    <a:pt x="19023" y="13878"/>
                  </a:cubicBezTo>
                  <a:cubicBezTo>
                    <a:pt x="19023" y="12804"/>
                    <a:pt x="18763" y="12198"/>
                    <a:pt x="18554" y="11708"/>
                  </a:cubicBezTo>
                  <a:cubicBezTo>
                    <a:pt x="18414" y="11380"/>
                    <a:pt x="18312" y="11141"/>
                    <a:pt x="18312" y="10814"/>
                  </a:cubicBezTo>
                  <a:cubicBezTo>
                    <a:pt x="18312" y="10804"/>
                    <a:pt x="18391" y="9993"/>
                    <a:pt x="18391" y="9473"/>
                  </a:cubicBezTo>
                  <a:cubicBezTo>
                    <a:pt x="18391" y="6724"/>
                    <a:pt x="16095" y="603"/>
                    <a:pt x="9483" y="603"/>
                  </a:cubicBezTo>
                  <a:cubicBezTo>
                    <a:pt x="8853" y="603"/>
                    <a:pt x="8092" y="683"/>
                    <a:pt x="8092" y="683"/>
                  </a:cubicBezTo>
                  <a:cubicBezTo>
                    <a:pt x="7832" y="683"/>
                    <a:pt x="7583" y="580"/>
                    <a:pt x="7264" y="450"/>
                  </a:cubicBezTo>
                  <a:cubicBezTo>
                    <a:pt x="6767" y="244"/>
                    <a:pt x="6150" y="0"/>
                    <a:pt x="52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2" name="Google Shape;9042;p64"/>
          <p:cNvGrpSpPr/>
          <p:nvPr/>
        </p:nvGrpSpPr>
        <p:grpSpPr>
          <a:xfrm>
            <a:off x="3515416" y="3828288"/>
            <a:ext cx="387681" cy="387681"/>
            <a:chOff x="4933458" y="1687279"/>
            <a:chExt cx="397907" cy="397907"/>
          </a:xfrm>
        </p:grpSpPr>
        <p:sp>
          <p:nvSpPr>
            <p:cNvPr id="9043" name="Google Shape;9043;p64"/>
            <p:cNvSpPr/>
            <p:nvPr/>
          </p:nvSpPr>
          <p:spPr>
            <a:xfrm>
              <a:off x="5071801" y="1766541"/>
              <a:ext cx="125867" cy="241215"/>
            </a:xfrm>
            <a:custGeom>
              <a:avLst/>
              <a:gdLst/>
              <a:ahLst/>
              <a:cxnLst/>
              <a:rect l="l" t="t" r="r" b="b"/>
              <a:pathLst>
                <a:path w="6031" h="11558" extrusionOk="0">
                  <a:moveTo>
                    <a:pt x="2415" y="1"/>
                  </a:moveTo>
                  <a:cubicBezTo>
                    <a:pt x="2233" y="993"/>
                    <a:pt x="1808" y="2415"/>
                    <a:pt x="0" y="2785"/>
                  </a:cubicBezTo>
                  <a:lnTo>
                    <a:pt x="0" y="4244"/>
                  </a:lnTo>
                  <a:lnTo>
                    <a:pt x="1228" y="4244"/>
                  </a:lnTo>
                  <a:cubicBezTo>
                    <a:pt x="1537" y="4244"/>
                    <a:pt x="1787" y="4496"/>
                    <a:pt x="1787" y="4803"/>
                  </a:cubicBezTo>
                  <a:lnTo>
                    <a:pt x="1787" y="9077"/>
                  </a:lnTo>
                  <a:cubicBezTo>
                    <a:pt x="1787" y="10222"/>
                    <a:pt x="2553" y="11558"/>
                    <a:pt x="4714" y="11558"/>
                  </a:cubicBezTo>
                  <a:cubicBezTo>
                    <a:pt x="5212" y="11558"/>
                    <a:pt x="5689" y="11535"/>
                    <a:pt x="6031" y="11512"/>
                  </a:cubicBezTo>
                  <a:lnTo>
                    <a:pt x="6031" y="9905"/>
                  </a:lnTo>
                  <a:lnTo>
                    <a:pt x="4891" y="9905"/>
                  </a:lnTo>
                  <a:cubicBezTo>
                    <a:pt x="3535" y="9905"/>
                    <a:pt x="3351" y="9125"/>
                    <a:pt x="3351" y="8363"/>
                  </a:cubicBezTo>
                  <a:lnTo>
                    <a:pt x="3351" y="4803"/>
                  </a:lnTo>
                  <a:cubicBezTo>
                    <a:pt x="3351" y="4496"/>
                    <a:pt x="3600" y="4244"/>
                    <a:pt x="3910" y="4244"/>
                  </a:cubicBezTo>
                  <a:lnTo>
                    <a:pt x="6031" y="4244"/>
                  </a:lnTo>
                  <a:lnTo>
                    <a:pt x="6031" y="2681"/>
                  </a:lnTo>
                  <a:lnTo>
                    <a:pt x="3910" y="2681"/>
                  </a:lnTo>
                  <a:cubicBezTo>
                    <a:pt x="3600" y="2681"/>
                    <a:pt x="3351" y="2431"/>
                    <a:pt x="3351" y="2122"/>
                  </a:cubicBezTo>
                  <a:lnTo>
                    <a:pt x="33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64"/>
            <p:cNvSpPr/>
            <p:nvPr/>
          </p:nvSpPr>
          <p:spPr>
            <a:xfrm>
              <a:off x="4933458" y="1687279"/>
              <a:ext cx="397907" cy="397907"/>
            </a:xfrm>
            <a:custGeom>
              <a:avLst/>
              <a:gdLst/>
              <a:ahLst/>
              <a:cxnLst/>
              <a:rect l="l" t="t" r="r" b="b"/>
              <a:pathLst>
                <a:path w="19066" h="19066" extrusionOk="0">
                  <a:moveTo>
                    <a:pt x="10539" y="2681"/>
                  </a:moveTo>
                  <a:cubicBezTo>
                    <a:pt x="10846" y="2681"/>
                    <a:pt x="11059" y="2932"/>
                    <a:pt x="11059" y="3240"/>
                  </a:cubicBezTo>
                  <a:lnTo>
                    <a:pt x="11059" y="5362"/>
                  </a:lnTo>
                  <a:lnTo>
                    <a:pt x="13219" y="5362"/>
                  </a:lnTo>
                  <a:cubicBezTo>
                    <a:pt x="13528" y="5362"/>
                    <a:pt x="13778" y="5612"/>
                    <a:pt x="13778" y="5921"/>
                  </a:cubicBezTo>
                  <a:lnTo>
                    <a:pt x="13778" y="8601"/>
                  </a:lnTo>
                  <a:cubicBezTo>
                    <a:pt x="13778" y="8911"/>
                    <a:pt x="13528" y="9160"/>
                    <a:pt x="13219" y="9160"/>
                  </a:cubicBezTo>
                  <a:lnTo>
                    <a:pt x="11096" y="9160"/>
                  </a:lnTo>
                  <a:lnTo>
                    <a:pt x="11096" y="12161"/>
                  </a:lnTo>
                  <a:cubicBezTo>
                    <a:pt x="11096" y="12440"/>
                    <a:pt x="11121" y="12520"/>
                    <a:pt x="11133" y="12541"/>
                  </a:cubicBezTo>
                  <a:cubicBezTo>
                    <a:pt x="11140" y="12541"/>
                    <a:pt x="11234" y="12585"/>
                    <a:pt x="11520" y="12585"/>
                  </a:cubicBezTo>
                  <a:lnTo>
                    <a:pt x="13219" y="12585"/>
                  </a:lnTo>
                  <a:cubicBezTo>
                    <a:pt x="13528" y="12585"/>
                    <a:pt x="13741" y="12836"/>
                    <a:pt x="13741" y="13144"/>
                  </a:cubicBezTo>
                  <a:lnTo>
                    <a:pt x="13741" y="15826"/>
                  </a:lnTo>
                  <a:cubicBezTo>
                    <a:pt x="13741" y="16113"/>
                    <a:pt x="13560" y="16351"/>
                    <a:pt x="13273" y="16382"/>
                  </a:cubicBezTo>
                  <a:cubicBezTo>
                    <a:pt x="13236" y="16385"/>
                    <a:pt x="12341" y="16474"/>
                    <a:pt x="11342" y="16474"/>
                  </a:cubicBezTo>
                  <a:cubicBezTo>
                    <a:pt x="8564" y="16474"/>
                    <a:pt x="7298" y="14609"/>
                    <a:pt x="7298" y="12877"/>
                  </a:cubicBezTo>
                  <a:lnTo>
                    <a:pt x="7298" y="9160"/>
                  </a:lnTo>
                  <a:lnTo>
                    <a:pt x="6070" y="9160"/>
                  </a:lnTo>
                  <a:cubicBezTo>
                    <a:pt x="5760" y="9160"/>
                    <a:pt x="5511" y="8911"/>
                    <a:pt x="5511" y="8601"/>
                  </a:cubicBezTo>
                  <a:lnTo>
                    <a:pt x="5511" y="6100"/>
                  </a:lnTo>
                  <a:cubicBezTo>
                    <a:pt x="5511" y="5808"/>
                    <a:pt x="5734" y="5568"/>
                    <a:pt x="6024" y="5543"/>
                  </a:cubicBezTo>
                  <a:cubicBezTo>
                    <a:pt x="7535" y="5417"/>
                    <a:pt x="7797" y="4524"/>
                    <a:pt x="8000" y="3275"/>
                  </a:cubicBezTo>
                  <a:lnTo>
                    <a:pt x="8021" y="3148"/>
                  </a:lnTo>
                  <a:cubicBezTo>
                    <a:pt x="8066" y="2879"/>
                    <a:pt x="8299" y="2681"/>
                    <a:pt x="8571" y="2681"/>
                  </a:cubicBezTo>
                  <a:close/>
                  <a:moveTo>
                    <a:pt x="2794" y="1"/>
                  </a:moveTo>
                  <a:cubicBezTo>
                    <a:pt x="1253" y="1"/>
                    <a:pt x="1" y="1253"/>
                    <a:pt x="1" y="2794"/>
                  </a:cubicBezTo>
                  <a:lnTo>
                    <a:pt x="1" y="16272"/>
                  </a:lnTo>
                  <a:cubicBezTo>
                    <a:pt x="1" y="17811"/>
                    <a:pt x="1253" y="19065"/>
                    <a:pt x="2794" y="19065"/>
                  </a:cubicBezTo>
                  <a:lnTo>
                    <a:pt x="16272" y="19065"/>
                  </a:lnTo>
                  <a:cubicBezTo>
                    <a:pt x="17813" y="19065"/>
                    <a:pt x="19065" y="17811"/>
                    <a:pt x="19065" y="16272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5" name="Google Shape;9045;p64"/>
          <p:cNvGrpSpPr/>
          <p:nvPr/>
        </p:nvGrpSpPr>
        <p:grpSpPr>
          <a:xfrm>
            <a:off x="6348367" y="3308537"/>
            <a:ext cx="387661" cy="387661"/>
            <a:chOff x="1379798" y="1723250"/>
            <a:chExt cx="397887" cy="397887"/>
          </a:xfrm>
        </p:grpSpPr>
        <p:sp>
          <p:nvSpPr>
            <p:cNvPr id="9046" name="Google Shape;9046;p64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64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64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64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0" name="Google Shape;9050;p64"/>
          <p:cNvGrpSpPr/>
          <p:nvPr/>
        </p:nvGrpSpPr>
        <p:grpSpPr>
          <a:xfrm>
            <a:off x="5286246" y="3308537"/>
            <a:ext cx="387681" cy="387661"/>
            <a:chOff x="266768" y="1721375"/>
            <a:chExt cx="397907" cy="397887"/>
          </a:xfrm>
        </p:grpSpPr>
        <p:sp>
          <p:nvSpPr>
            <p:cNvPr id="9051" name="Google Shape;9051;p64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64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3" name="Google Shape;9053;p64"/>
          <p:cNvGrpSpPr/>
          <p:nvPr/>
        </p:nvGrpSpPr>
        <p:grpSpPr>
          <a:xfrm>
            <a:off x="5817327" y="3308537"/>
            <a:ext cx="387641" cy="387661"/>
            <a:chOff x="864491" y="1723250"/>
            <a:chExt cx="397866" cy="397887"/>
          </a:xfrm>
        </p:grpSpPr>
        <p:sp>
          <p:nvSpPr>
            <p:cNvPr id="9054" name="Google Shape;9054;p64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64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64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7" name="Google Shape;9057;p64"/>
          <p:cNvSpPr/>
          <p:nvPr/>
        </p:nvSpPr>
        <p:spPr>
          <a:xfrm>
            <a:off x="6879427" y="3343765"/>
            <a:ext cx="388846" cy="31714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58" name="Google Shape;9058;p64"/>
          <p:cNvGrpSpPr/>
          <p:nvPr/>
        </p:nvGrpSpPr>
        <p:grpSpPr>
          <a:xfrm>
            <a:off x="7411672" y="3308924"/>
            <a:ext cx="387539" cy="386888"/>
            <a:chOff x="2408992" y="1722875"/>
            <a:chExt cx="397761" cy="397093"/>
          </a:xfrm>
        </p:grpSpPr>
        <p:sp>
          <p:nvSpPr>
            <p:cNvPr id="9059" name="Google Shape;9059;p64"/>
            <p:cNvSpPr/>
            <p:nvPr/>
          </p:nvSpPr>
          <p:spPr>
            <a:xfrm>
              <a:off x="2492135" y="1827639"/>
              <a:ext cx="213667" cy="185326"/>
            </a:xfrm>
            <a:custGeom>
              <a:avLst/>
              <a:gdLst/>
              <a:ahLst/>
              <a:cxnLst/>
              <a:rect l="l" t="t" r="r" b="b"/>
              <a:pathLst>
                <a:path w="10238" h="8880" extrusionOk="0">
                  <a:moveTo>
                    <a:pt x="2548" y="1"/>
                  </a:moveTo>
                  <a:cubicBezTo>
                    <a:pt x="2277" y="1"/>
                    <a:pt x="2002" y="169"/>
                    <a:pt x="1743" y="427"/>
                  </a:cubicBezTo>
                  <a:cubicBezTo>
                    <a:pt x="1" y="2171"/>
                    <a:pt x="2739" y="5655"/>
                    <a:pt x="3567" y="6491"/>
                  </a:cubicBezTo>
                  <a:cubicBezTo>
                    <a:pt x="4206" y="7123"/>
                    <a:pt x="6403" y="8880"/>
                    <a:pt x="8179" y="8880"/>
                  </a:cubicBezTo>
                  <a:cubicBezTo>
                    <a:pt x="8718" y="8880"/>
                    <a:pt x="9219" y="8718"/>
                    <a:pt x="9626" y="8312"/>
                  </a:cubicBezTo>
                  <a:cubicBezTo>
                    <a:pt x="10054" y="7884"/>
                    <a:pt x="10238" y="7401"/>
                    <a:pt x="9812" y="6981"/>
                  </a:cubicBezTo>
                  <a:cubicBezTo>
                    <a:pt x="9168" y="6339"/>
                    <a:pt x="8797" y="6140"/>
                    <a:pt x="8555" y="6140"/>
                  </a:cubicBezTo>
                  <a:cubicBezTo>
                    <a:pt x="8422" y="6140"/>
                    <a:pt x="8327" y="6200"/>
                    <a:pt x="8248" y="6279"/>
                  </a:cubicBezTo>
                  <a:cubicBezTo>
                    <a:pt x="8064" y="6461"/>
                    <a:pt x="7636" y="7077"/>
                    <a:pt x="7461" y="7252"/>
                  </a:cubicBezTo>
                  <a:cubicBezTo>
                    <a:pt x="7260" y="7452"/>
                    <a:pt x="7021" y="7534"/>
                    <a:pt x="6762" y="7534"/>
                  </a:cubicBezTo>
                  <a:cubicBezTo>
                    <a:pt x="5839" y="7534"/>
                    <a:pt x="4665" y="6485"/>
                    <a:pt x="4117" y="5939"/>
                  </a:cubicBezTo>
                  <a:lnTo>
                    <a:pt x="4115" y="5938"/>
                  </a:lnTo>
                  <a:cubicBezTo>
                    <a:pt x="3417" y="5235"/>
                    <a:pt x="1890" y="3505"/>
                    <a:pt x="2803" y="2592"/>
                  </a:cubicBezTo>
                  <a:cubicBezTo>
                    <a:pt x="2879" y="2516"/>
                    <a:pt x="3056" y="2378"/>
                    <a:pt x="3254" y="2228"/>
                  </a:cubicBezTo>
                  <a:cubicBezTo>
                    <a:pt x="3445" y="2083"/>
                    <a:pt x="3661" y="1922"/>
                    <a:pt x="3776" y="1807"/>
                  </a:cubicBezTo>
                  <a:cubicBezTo>
                    <a:pt x="3999" y="1584"/>
                    <a:pt x="4069" y="1241"/>
                    <a:pt x="3080" y="250"/>
                  </a:cubicBezTo>
                  <a:cubicBezTo>
                    <a:pt x="2909" y="76"/>
                    <a:pt x="2730" y="1"/>
                    <a:pt x="25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64"/>
            <p:cNvSpPr/>
            <p:nvPr/>
          </p:nvSpPr>
          <p:spPr>
            <a:xfrm>
              <a:off x="2408992" y="1722875"/>
              <a:ext cx="397761" cy="397093"/>
            </a:xfrm>
            <a:custGeom>
              <a:avLst/>
              <a:gdLst/>
              <a:ahLst/>
              <a:cxnLst/>
              <a:rect l="l" t="t" r="r" b="b"/>
              <a:pathLst>
                <a:path w="19059" h="19027" extrusionOk="0">
                  <a:moveTo>
                    <a:pt x="6538" y="3907"/>
                  </a:moveTo>
                  <a:cubicBezTo>
                    <a:pt x="7030" y="3907"/>
                    <a:pt x="7490" y="4114"/>
                    <a:pt x="7853" y="4483"/>
                  </a:cubicBezTo>
                  <a:cubicBezTo>
                    <a:pt x="8326" y="4955"/>
                    <a:pt x="9768" y="6397"/>
                    <a:pt x="8549" y="7616"/>
                  </a:cubicBezTo>
                  <a:cubicBezTo>
                    <a:pt x="8407" y="7756"/>
                    <a:pt x="8145" y="7957"/>
                    <a:pt x="7912" y="8136"/>
                  </a:cubicBezTo>
                  <a:cubicBezTo>
                    <a:pt x="7767" y="8246"/>
                    <a:pt x="7634" y="8343"/>
                    <a:pt x="7576" y="8400"/>
                  </a:cubicBezTo>
                  <a:cubicBezTo>
                    <a:pt x="7599" y="8585"/>
                    <a:pt x="8227" y="9504"/>
                    <a:pt x="8888" y="10169"/>
                  </a:cubicBezTo>
                  <a:cubicBezTo>
                    <a:pt x="9546" y="10823"/>
                    <a:pt x="10450" y="11437"/>
                    <a:pt x="10732" y="11437"/>
                  </a:cubicBezTo>
                  <a:cubicBezTo>
                    <a:pt x="10736" y="11437"/>
                    <a:pt x="10740" y="11437"/>
                    <a:pt x="10744" y="11437"/>
                  </a:cubicBezTo>
                  <a:cubicBezTo>
                    <a:pt x="10716" y="11423"/>
                    <a:pt x="10813" y="11292"/>
                    <a:pt x="10923" y="11147"/>
                  </a:cubicBezTo>
                  <a:cubicBezTo>
                    <a:pt x="11100" y="10913"/>
                    <a:pt x="11301" y="10650"/>
                    <a:pt x="11443" y="10510"/>
                  </a:cubicBezTo>
                  <a:cubicBezTo>
                    <a:pt x="11789" y="10163"/>
                    <a:pt x="12153" y="10031"/>
                    <a:pt x="12508" y="10031"/>
                  </a:cubicBezTo>
                  <a:cubicBezTo>
                    <a:pt x="13402" y="10031"/>
                    <a:pt x="14236" y="10866"/>
                    <a:pt x="14576" y="11205"/>
                  </a:cubicBezTo>
                  <a:cubicBezTo>
                    <a:pt x="15328" y="11943"/>
                    <a:pt x="15425" y="13093"/>
                    <a:pt x="14399" y="14119"/>
                  </a:cubicBezTo>
                  <a:cubicBezTo>
                    <a:pt x="13750" y="14770"/>
                    <a:pt x="12980" y="15023"/>
                    <a:pt x="12179" y="15023"/>
                  </a:cubicBezTo>
                  <a:cubicBezTo>
                    <a:pt x="10063" y="15023"/>
                    <a:pt x="7723" y="13248"/>
                    <a:pt x="6764" y="12299"/>
                  </a:cubicBezTo>
                  <a:cubicBezTo>
                    <a:pt x="5451" y="10974"/>
                    <a:pt x="2573" y="7025"/>
                    <a:pt x="4938" y="4660"/>
                  </a:cubicBezTo>
                  <a:cubicBezTo>
                    <a:pt x="5458" y="4140"/>
                    <a:pt x="6017" y="3907"/>
                    <a:pt x="6538" y="3907"/>
                  </a:cubicBezTo>
                  <a:close/>
                  <a:moveTo>
                    <a:pt x="9545" y="0"/>
                  </a:moveTo>
                  <a:cubicBezTo>
                    <a:pt x="4319" y="0"/>
                    <a:pt x="31" y="4288"/>
                    <a:pt x="31" y="9514"/>
                  </a:cubicBezTo>
                  <a:cubicBezTo>
                    <a:pt x="31" y="11064"/>
                    <a:pt x="448" y="12594"/>
                    <a:pt x="1172" y="13954"/>
                  </a:cubicBezTo>
                  <a:lnTo>
                    <a:pt x="49" y="18334"/>
                  </a:lnTo>
                  <a:cubicBezTo>
                    <a:pt x="1" y="18524"/>
                    <a:pt x="57" y="18725"/>
                    <a:pt x="195" y="18863"/>
                  </a:cubicBezTo>
                  <a:cubicBezTo>
                    <a:pt x="302" y="18971"/>
                    <a:pt x="445" y="19027"/>
                    <a:pt x="590" y="19027"/>
                  </a:cubicBezTo>
                  <a:cubicBezTo>
                    <a:pt x="635" y="19027"/>
                    <a:pt x="680" y="19021"/>
                    <a:pt x="724" y="19010"/>
                  </a:cubicBezTo>
                  <a:lnTo>
                    <a:pt x="5104" y="17887"/>
                  </a:lnTo>
                  <a:cubicBezTo>
                    <a:pt x="6465" y="18609"/>
                    <a:pt x="7995" y="19026"/>
                    <a:pt x="9545" y="19026"/>
                  </a:cubicBezTo>
                  <a:cubicBezTo>
                    <a:pt x="14770" y="19026"/>
                    <a:pt x="19058" y="14738"/>
                    <a:pt x="19058" y="9514"/>
                  </a:cubicBezTo>
                  <a:cubicBezTo>
                    <a:pt x="19058" y="4288"/>
                    <a:pt x="14770" y="0"/>
                    <a:pt x="9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90" y="1654971"/>
            <a:ext cx="1359657" cy="33373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1916" y="2202916"/>
            <a:ext cx="6931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/>
              </a:rPr>
              <a:t>www.greatppt.com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Free Templates and Themes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Create beautiful presentations in minutes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1"/>
          <p:cNvSpPr txBox="1">
            <a:spLocks noGrp="1"/>
          </p:cNvSpPr>
          <p:nvPr>
            <p:ph type="title"/>
          </p:nvPr>
        </p:nvSpPr>
        <p:spPr>
          <a:xfrm>
            <a:off x="901575" y="1683875"/>
            <a:ext cx="4092900" cy="13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</a:t>
            </a:r>
            <a:br>
              <a:rPr lang="en"/>
            </a:br>
            <a:r>
              <a:rPr lang="en">
                <a:solidFill>
                  <a:schemeClr val="accent1"/>
                </a:solidFill>
              </a:rPr>
              <a:t>Lesson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64" name="Google Shape;564;p31"/>
          <p:cNvSpPr txBox="1">
            <a:spLocks noGrp="1"/>
          </p:cNvSpPr>
          <p:nvPr>
            <p:ph type="title" idx="2"/>
          </p:nvPr>
        </p:nvSpPr>
        <p:spPr>
          <a:xfrm>
            <a:off x="901575" y="761075"/>
            <a:ext cx="2003100" cy="8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65" name="Google Shape;565;p31"/>
          <p:cNvSpPr txBox="1">
            <a:spLocks noGrp="1"/>
          </p:cNvSpPr>
          <p:nvPr>
            <p:ph type="subTitle" idx="1"/>
          </p:nvPr>
        </p:nvSpPr>
        <p:spPr>
          <a:xfrm>
            <a:off x="901575" y="2944675"/>
            <a:ext cx="305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You could enter a subtitle here if you need it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1"/>
          <p:cNvSpPr/>
          <p:nvPr/>
        </p:nvSpPr>
        <p:spPr>
          <a:xfrm>
            <a:off x="-13600" y="4022400"/>
            <a:ext cx="9227100" cy="120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31"/>
          <p:cNvGrpSpPr/>
          <p:nvPr/>
        </p:nvGrpSpPr>
        <p:grpSpPr>
          <a:xfrm>
            <a:off x="4864898" y="2639692"/>
            <a:ext cx="3887609" cy="2235855"/>
            <a:chOff x="238125" y="797500"/>
            <a:chExt cx="7114950" cy="4091975"/>
          </a:xfrm>
        </p:grpSpPr>
        <p:sp>
          <p:nvSpPr>
            <p:cNvPr id="568" name="Google Shape;568;p31"/>
            <p:cNvSpPr/>
            <p:nvPr/>
          </p:nvSpPr>
          <p:spPr>
            <a:xfrm>
              <a:off x="327725" y="1083150"/>
              <a:ext cx="6618875" cy="2255650"/>
            </a:xfrm>
            <a:custGeom>
              <a:avLst/>
              <a:gdLst/>
              <a:ahLst/>
              <a:cxnLst/>
              <a:rect l="l" t="t" r="r" b="b"/>
              <a:pathLst>
                <a:path w="264755" h="90226" extrusionOk="0">
                  <a:moveTo>
                    <a:pt x="1" y="0"/>
                  </a:moveTo>
                  <a:lnTo>
                    <a:pt x="64973" y="89521"/>
                  </a:lnTo>
                  <a:lnTo>
                    <a:pt x="206408" y="90225"/>
                  </a:lnTo>
                  <a:lnTo>
                    <a:pt x="264755" y="4833"/>
                  </a:lnTo>
                  <a:lnTo>
                    <a:pt x="264755" y="4833"/>
                  </a:lnTo>
                  <a:lnTo>
                    <a:pt x="134330" y="4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328525" y="1083150"/>
              <a:ext cx="6618075" cy="2283425"/>
            </a:xfrm>
            <a:custGeom>
              <a:avLst/>
              <a:gdLst/>
              <a:ahLst/>
              <a:cxnLst/>
              <a:rect l="l" t="t" r="r" b="b"/>
              <a:pathLst>
                <a:path w="264723" h="91337" extrusionOk="0">
                  <a:moveTo>
                    <a:pt x="1" y="0"/>
                  </a:moveTo>
                  <a:cubicBezTo>
                    <a:pt x="1" y="0"/>
                    <a:pt x="51623" y="89141"/>
                    <a:pt x="56566" y="89141"/>
                  </a:cubicBezTo>
                  <a:cubicBezTo>
                    <a:pt x="56584" y="89141"/>
                    <a:pt x="56602" y="89139"/>
                    <a:pt x="56619" y="89137"/>
                  </a:cubicBezTo>
                  <a:cubicBezTo>
                    <a:pt x="89020" y="90804"/>
                    <a:pt x="119096" y="91337"/>
                    <a:pt x="144288" y="91337"/>
                  </a:cubicBezTo>
                  <a:cubicBezTo>
                    <a:pt x="188723" y="91337"/>
                    <a:pt x="217962" y="89681"/>
                    <a:pt x="217962" y="89681"/>
                  </a:cubicBezTo>
                  <a:lnTo>
                    <a:pt x="264723" y="4833"/>
                  </a:lnTo>
                  <a:lnTo>
                    <a:pt x="264723" y="4833"/>
                  </a:lnTo>
                  <a:cubicBezTo>
                    <a:pt x="264720" y="4834"/>
                    <a:pt x="139149" y="57883"/>
                    <a:pt x="137274" y="59463"/>
                  </a:cubicBezTo>
                  <a:lnTo>
                    <a:pt x="137274" y="59463"/>
                  </a:lnTo>
                  <a:cubicBezTo>
                    <a:pt x="135311" y="578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2533750" y="797500"/>
              <a:ext cx="2490100" cy="1773150"/>
            </a:xfrm>
            <a:custGeom>
              <a:avLst/>
              <a:gdLst/>
              <a:ahLst/>
              <a:cxnLst/>
              <a:rect l="l" t="t" r="r" b="b"/>
              <a:pathLst>
                <a:path w="99604" h="70926" extrusionOk="0">
                  <a:moveTo>
                    <a:pt x="48746" y="0"/>
                  </a:moveTo>
                  <a:lnTo>
                    <a:pt x="0" y="54442"/>
                  </a:lnTo>
                  <a:lnTo>
                    <a:pt x="49066" y="70925"/>
                  </a:lnTo>
                  <a:lnTo>
                    <a:pt x="99603" y="48873"/>
                  </a:lnTo>
                  <a:lnTo>
                    <a:pt x="48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752375" y="797500"/>
              <a:ext cx="1271475" cy="1773150"/>
            </a:xfrm>
            <a:custGeom>
              <a:avLst/>
              <a:gdLst/>
              <a:ahLst/>
              <a:cxnLst/>
              <a:rect l="l" t="t" r="r" b="b"/>
              <a:pathLst>
                <a:path w="50859" h="70926" extrusionOk="0">
                  <a:moveTo>
                    <a:pt x="1" y="0"/>
                  </a:moveTo>
                  <a:lnTo>
                    <a:pt x="1" y="70797"/>
                  </a:lnTo>
                  <a:lnTo>
                    <a:pt x="321" y="70925"/>
                  </a:lnTo>
                  <a:lnTo>
                    <a:pt x="50858" y="488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343450" y="4218125"/>
              <a:ext cx="9625" cy="1625"/>
            </a:xfrm>
            <a:custGeom>
              <a:avLst/>
              <a:gdLst/>
              <a:ahLst/>
              <a:cxnLst/>
              <a:rect l="l" t="t" r="r" b="b"/>
              <a:pathLst>
                <a:path w="385" h="65" extrusionOk="0">
                  <a:moveTo>
                    <a:pt x="1" y="1"/>
                  </a:moveTo>
                  <a:cubicBezTo>
                    <a:pt x="97" y="33"/>
                    <a:pt x="193" y="65"/>
                    <a:pt x="289" y="65"/>
                  </a:cubicBezTo>
                  <a:cubicBezTo>
                    <a:pt x="385" y="33"/>
                    <a:pt x="289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238125" y="3310750"/>
              <a:ext cx="7105350" cy="907400"/>
            </a:xfrm>
            <a:custGeom>
              <a:avLst/>
              <a:gdLst/>
              <a:ahLst/>
              <a:cxnLst/>
              <a:rect l="l" t="t" r="r" b="b"/>
              <a:pathLst>
                <a:path w="284214" h="36296" extrusionOk="0">
                  <a:moveTo>
                    <a:pt x="60235" y="1"/>
                  </a:moveTo>
                  <a:lnTo>
                    <a:pt x="0" y="33575"/>
                  </a:lnTo>
                  <a:lnTo>
                    <a:pt x="10530" y="32775"/>
                  </a:lnTo>
                  <a:cubicBezTo>
                    <a:pt x="11042" y="32519"/>
                    <a:pt x="11554" y="32359"/>
                    <a:pt x="12098" y="32295"/>
                  </a:cubicBezTo>
                  <a:cubicBezTo>
                    <a:pt x="15857" y="31807"/>
                    <a:pt x="19630" y="31558"/>
                    <a:pt x="23408" y="31558"/>
                  </a:cubicBezTo>
                  <a:cubicBezTo>
                    <a:pt x="25324" y="31558"/>
                    <a:pt x="27241" y="31622"/>
                    <a:pt x="29158" y="31751"/>
                  </a:cubicBezTo>
                  <a:cubicBezTo>
                    <a:pt x="29222" y="31591"/>
                    <a:pt x="29254" y="31399"/>
                    <a:pt x="29286" y="31239"/>
                  </a:cubicBezTo>
                  <a:lnTo>
                    <a:pt x="134585" y="22757"/>
                  </a:lnTo>
                  <a:cubicBezTo>
                    <a:pt x="134585" y="22757"/>
                    <a:pt x="276756" y="35368"/>
                    <a:pt x="284214" y="36296"/>
                  </a:cubicBezTo>
                  <a:cubicBezTo>
                    <a:pt x="278901" y="34823"/>
                    <a:pt x="221578" y="417"/>
                    <a:pt x="221578" y="417"/>
                  </a:cubicBezTo>
                  <a:lnTo>
                    <a:pt x="60235" y="1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2336900" y="3878875"/>
              <a:ext cx="2498100" cy="1010600"/>
            </a:xfrm>
            <a:custGeom>
              <a:avLst/>
              <a:gdLst/>
              <a:ahLst/>
              <a:cxnLst/>
              <a:rect l="l" t="t" r="r" b="b"/>
              <a:pathLst>
                <a:path w="99924" h="40424" extrusionOk="0">
                  <a:moveTo>
                    <a:pt x="50634" y="0"/>
                  </a:moveTo>
                  <a:lnTo>
                    <a:pt x="1" y="4065"/>
                  </a:lnTo>
                  <a:lnTo>
                    <a:pt x="53003" y="40424"/>
                  </a:lnTo>
                  <a:lnTo>
                    <a:pt x="99924" y="4385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31"/>
          <p:cNvSpPr/>
          <p:nvPr/>
        </p:nvSpPr>
        <p:spPr>
          <a:xfrm>
            <a:off x="7654846" y="118469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1"/>
          <p:cNvSpPr/>
          <p:nvPr/>
        </p:nvSpPr>
        <p:spPr>
          <a:xfrm>
            <a:off x="-1100229" y="12024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31"/>
          <p:cNvGrpSpPr/>
          <p:nvPr/>
        </p:nvGrpSpPr>
        <p:grpSpPr>
          <a:xfrm>
            <a:off x="3560113" y="4118232"/>
            <a:ext cx="1434374" cy="824942"/>
            <a:chOff x="238125" y="797500"/>
            <a:chExt cx="7114950" cy="4091975"/>
          </a:xfrm>
        </p:grpSpPr>
        <p:sp>
          <p:nvSpPr>
            <p:cNvPr id="578" name="Google Shape;578;p31"/>
            <p:cNvSpPr/>
            <p:nvPr/>
          </p:nvSpPr>
          <p:spPr>
            <a:xfrm>
              <a:off x="327725" y="1083150"/>
              <a:ext cx="6618875" cy="2255650"/>
            </a:xfrm>
            <a:custGeom>
              <a:avLst/>
              <a:gdLst/>
              <a:ahLst/>
              <a:cxnLst/>
              <a:rect l="l" t="t" r="r" b="b"/>
              <a:pathLst>
                <a:path w="264755" h="90226" extrusionOk="0">
                  <a:moveTo>
                    <a:pt x="1" y="0"/>
                  </a:moveTo>
                  <a:lnTo>
                    <a:pt x="64973" y="89521"/>
                  </a:lnTo>
                  <a:lnTo>
                    <a:pt x="206408" y="90225"/>
                  </a:lnTo>
                  <a:lnTo>
                    <a:pt x="264755" y="4833"/>
                  </a:lnTo>
                  <a:lnTo>
                    <a:pt x="264755" y="4833"/>
                  </a:lnTo>
                  <a:lnTo>
                    <a:pt x="134330" y="4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328525" y="1083150"/>
              <a:ext cx="6618075" cy="2283425"/>
            </a:xfrm>
            <a:custGeom>
              <a:avLst/>
              <a:gdLst/>
              <a:ahLst/>
              <a:cxnLst/>
              <a:rect l="l" t="t" r="r" b="b"/>
              <a:pathLst>
                <a:path w="264723" h="91337" extrusionOk="0">
                  <a:moveTo>
                    <a:pt x="1" y="0"/>
                  </a:moveTo>
                  <a:cubicBezTo>
                    <a:pt x="1" y="0"/>
                    <a:pt x="51623" y="89141"/>
                    <a:pt x="56566" y="89141"/>
                  </a:cubicBezTo>
                  <a:cubicBezTo>
                    <a:pt x="56584" y="89141"/>
                    <a:pt x="56602" y="89139"/>
                    <a:pt x="56619" y="89137"/>
                  </a:cubicBezTo>
                  <a:cubicBezTo>
                    <a:pt x="89020" y="90804"/>
                    <a:pt x="119096" y="91337"/>
                    <a:pt x="144288" y="91337"/>
                  </a:cubicBezTo>
                  <a:cubicBezTo>
                    <a:pt x="188723" y="91337"/>
                    <a:pt x="217962" y="89681"/>
                    <a:pt x="217962" y="89681"/>
                  </a:cubicBezTo>
                  <a:lnTo>
                    <a:pt x="264723" y="4833"/>
                  </a:lnTo>
                  <a:lnTo>
                    <a:pt x="264723" y="4833"/>
                  </a:lnTo>
                  <a:cubicBezTo>
                    <a:pt x="264720" y="4834"/>
                    <a:pt x="139149" y="57883"/>
                    <a:pt x="137274" y="59463"/>
                  </a:cubicBezTo>
                  <a:lnTo>
                    <a:pt x="137274" y="59463"/>
                  </a:lnTo>
                  <a:cubicBezTo>
                    <a:pt x="135311" y="578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2533750" y="797500"/>
              <a:ext cx="2490100" cy="1773150"/>
            </a:xfrm>
            <a:custGeom>
              <a:avLst/>
              <a:gdLst/>
              <a:ahLst/>
              <a:cxnLst/>
              <a:rect l="l" t="t" r="r" b="b"/>
              <a:pathLst>
                <a:path w="99604" h="70926" extrusionOk="0">
                  <a:moveTo>
                    <a:pt x="48746" y="0"/>
                  </a:moveTo>
                  <a:lnTo>
                    <a:pt x="0" y="54442"/>
                  </a:lnTo>
                  <a:lnTo>
                    <a:pt x="49066" y="70925"/>
                  </a:lnTo>
                  <a:lnTo>
                    <a:pt x="99603" y="48873"/>
                  </a:lnTo>
                  <a:lnTo>
                    <a:pt x="48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752375" y="797500"/>
              <a:ext cx="1271475" cy="1773150"/>
            </a:xfrm>
            <a:custGeom>
              <a:avLst/>
              <a:gdLst/>
              <a:ahLst/>
              <a:cxnLst/>
              <a:rect l="l" t="t" r="r" b="b"/>
              <a:pathLst>
                <a:path w="50859" h="70926" extrusionOk="0">
                  <a:moveTo>
                    <a:pt x="1" y="0"/>
                  </a:moveTo>
                  <a:lnTo>
                    <a:pt x="1" y="70797"/>
                  </a:lnTo>
                  <a:lnTo>
                    <a:pt x="321" y="70925"/>
                  </a:lnTo>
                  <a:lnTo>
                    <a:pt x="50858" y="488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7343450" y="4218125"/>
              <a:ext cx="9625" cy="1625"/>
            </a:xfrm>
            <a:custGeom>
              <a:avLst/>
              <a:gdLst/>
              <a:ahLst/>
              <a:cxnLst/>
              <a:rect l="l" t="t" r="r" b="b"/>
              <a:pathLst>
                <a:path w="385" h="65" extrusionOk="0">
                  <a:moveTo>
                    <a:pt x="1" y="1"/>
                  </a:moveTo>
                  <a:cubicBezTo>
                    <a:pt x="97" y="33"/>
                    <a:pt x="193" y="65"/>
                    <a:pt x="289" y="65"/>
                  </a:cubicBezTo>
                  <a:cubicBezTo>
                    <a:pt x="385" y="33"/>
                    <a:pt x="289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238125" y="3310750"/>
              <a:ext cx="7105350" cy="907400"/>
            </a:xfrm>
            <a:custGeom>
              <a:avLst/>
              <a:gdLst/>
              <a:ahLst/>
              <a:cxnLst/>
              <a:rect l="l" t="t" r="r" b="b"/>
              <a:pathLst>
                <a:path w="284214" h="36296" extrusionOk="0">
                  <a:moveTo>
                    <a:pt x="60235" y="1"/>
                  </a:moveTo>
                  <a:lnTo>
                    <a:pt x="0" y="33575"/>
                  </a:lnTo>
                  <a:lnTo>
                    <a:pt x="10530" y="32775"/>
                  </a:lnTo>
                  <a:cubicBezTo>
                    <a:pt x="11042" y="32519"/>
                    <a:pt x="11554" y="32359"/>
                    <a:pt x="12098" y="32295"/>
                  </a:cubicBezTo>
                  <a:cubicBezTo>
                    <a:pt x="15857" y="31807"/>
                    <a:pt x="19630" y="31558"/>
                    <a:pt x="23408" y="31558"/>
                  </a:cubicBezTo>
                  <a:cubicBezTo>
                    <a:pt x="25324" y="31558"/>
                    <a:pt x="27241" y="31622"/>
                    <a:pt x="29158" y="31751"/>
                  </a:cubicBezTo>
                  <a:cubicBezTo>
                    <a:pt x="29222" y="31591"/>
                    <a:pt x="29254" y="31399"/>
                    <a:pt x="29286" y="31239"/>
                  </a:cubicBezTo>
                  <a:lnTo>
                    <a:pt x="134585" y="22757"/>
                  </a:lnTo>
                  <a:cubicBezTo>
                    <a:pt x="134585" y="22757"/>
                    <a:pt x="276756" y="35368"/>
                    <a:pt x="284214" y="36296"/>
                  </a:cubicBezTo>
                  <a:cubicBezTo>
                    <a:pt x="278901" y="34823"/>
                    <a:pt x="221578" y="417"/>
                    <a:pt x="221578" y="417"/>
                  </a:cubicBezTo>
                  <a:lnTo>
                    <a:pt x="60235" y="1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2336900" y="3878875"/>
              <a:ext cx="2498100" cy="1010600"/>
            </a:xfrm>
            <a:custGeom>
              <a:avLst/>
              <a:gdLst/>
              <a:ahLst/>
              <a:cxnLst/>
              <a:rect l="l" t="t" r="r" b="b"/>
              <a:pathLst>
                <a:path w="99924" h="40424" extrusionOk="0">
                  <a:moveTo>
                    <a:pt x="50634" y="0"/>
                  </a:moveTo>
                  <a:lnTo>
                    <a:pt x="1" y="4065"/>
                  </a:lnTo>
                  <a:lnTo>
                    <a:pt x="53003" y="40424"/>
                  </a:lnTo>
                  <a:lnTo>
                    <a:pt x="99924" y="4385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31"/>
          <p:cNvGrpSpPr/>
          <p:nvPr/>
        </p:nvGrpSpPr>
        <p:grpSpPr>
          <a:xfrm>
            <a:off x="7093438" y="4214582"/>
            <a:ext cx="1434374" cy="824942"/>
            <a:chOff x="238125" y="797500"/>
            <a:chExt cx="7114950" cy="4091975"/>
          </a:xfrm>
        </p:grpSpPr>
        <p:sp>
          <p:nvSpPr>
            <p:cNvPr id="586" name="Google Shape;586;p31"/>
            <p:cNvSpPr/>
            <p:nvPr/>
          </p:nvSpPr>
          <p:spPr>
            <a:xfrm>
              <a:off x="327725" y="1083150"/>
              <a:ext cx="6618875" cy="2255650"/>
            </a:xfrm>
            <a:custGeom>
              <a:avLst/>
              <a:gdLst/>
              <a:ahLst/>
              <a:cxnLst/>
              <a:rect l="l" t="t" r="r" b="b"/>
              <a:pathLst>
                <a:path w="264755" h="90226" extrusionOk="0">
                  <a:moveTo>
                    <a:pt x="1" y="0"/>
                  </a:moveTo>
                  <a:lnTo>
                    <a:pt x="64973" y="89521"/>
                  </a:lnTo>
                  <a:lnTo>
                    <a:pt x="206408" y="90225"/>
                  </a:lnTo>
                  <a:lnTo>
                    <a:pt x="264755" y="4833"/>
                  </a:lnTo>
                  <a:lnTo>
                    <a:pt x="264755" y="4833"/>
                  </a:lnTo>
                  <a:lnTo>
                    <a:pt x="134330" y="4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328525" y="1083150"/>
              <a:ext cx="6618075" cy="2283425"/>
            </a:xfrm>
            <a:custGeom>
              <a:avLst/>
              <a:gdLst/>
              <a:ahLst/>
              <a:cxnLst/>
              <a:rect l="l" t="t" r="r" b="b"/>
              <a:pathLst>
                <a:path w="264723" h="91337" extrusionOk="0">
                  <a:moveTo>
                    <a:pt x="1" y="0"/>
                  </a:moveTo>
                  <a:cubicBezTo>
                    <a:pt x="1" y="0"/>
                    <a:pt x="51623" y="89141"/>
                    <a:pt x="56566" y="89141"/>
                  </a:cubicBezTo>
                  <a:cubicBezTo>
                    <a:pt x="56584" y="89141"/>
                    <a:pt x="56602" y="89139"/>
                    <a:pt x="56619" y="89137"/>
                  </a:cubicBezTo>
                  <a:cubicBezTo>
                    <a:pt x="89020" y="90804"/>
                    <a:pt x="119096" y="91337"/>
                    <a:pt x="144288" y="91337"/>
                  </a:cubicBezTo>
                  <a:cubicBezTo>
                    <a:pt x="188723" y="91337"/>
                    <a:pt x="217962" y="89681"/>
                    <a:pt x="217962" y="89681"/>
                  </a:cubicBezTo>
                  <a:lnTo>
                    <a:pt x="264723" y="4833"/>
                  </a:lnTo>
                  <a:lnTo>
                    <a:pt x="264723" y="4833"/>
                  </a:lnTo>
                  <a:cubicBezTo>
                    <a:pt x="264720" y="4834"/>
                    <a:pt x="139149" y="57883"/>
                    <a:pt x="137274" y="59463"/>
                  </a:cubicBezTo>
                  <a:lnTo>
                    <a:pt x="137274" y="59463"/>
                  </a:lnTo>
                  <a:cubicBezTo>
                    <a:pt x="135311" y="578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2533750" y="797500"/>
              <a:ext cx="2490100" cy="1773150"/>
            </a:xfrm>
            <a:custGeom>
              <a:avLst/>
              <a:gdLst/>
              <a:ahLst/>
              <a:cxnLst/>
              <a:rect l="l" t="t" r="r" b="b"/>
              <a:pathLst>
                <a:path w="99604" h="70926" extrusionOk="0">
                  <a:moveTo>
                    <a:pt x="48746" y="0"/>
                  </a:moveTo>
                  <a:lnTo>
                    <a:pt x="0" y="54442"/>
                  </a:lnTo>
                  <a:lnTo>
                    <a:pt x="49066" y="70925"/>
                  </a:lnTo>
                  <a:lnTo>
                    <a:pt x="99603" y="48873"/>
                  </a:lnTo>
                  <a:lnTo>
                    <a:pt x="48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3752375" y="797500"/>
              <a:ext cx="1271475" cy="1773150"/>
            </a:xfrm>
            <a:custGeom>
              <a:avLst/>
              <a:gdLst/>
              <a:ahLst/>
              <a:cxnLst/>
              <a:rect l="l" t="t" r="r" b="b"/>
              <a:pathLst>
                <a:path w="50859" h="70926" extrusionOk="0">
                  <a:moveTo>
                    <a:pt x="1" y="0"/>
                  </a:moveTo>
                  <a:lnTo>
                    <a:pt x="1" y="70797"/>
                  </a:lnTo>
                  <a:lnTo>
                    <a:pt x="321" y="70925"/>
                  </a:lnTo>
                  <a:lnTo>
                    <a:pt x="50858" y="488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7343450" y="4218125"/>
              <a:ext cx="9625" cy="1625"/>
            </a:xfrm>
            <a:custGeom>
              <a:avLst/>
              <a:gdLst/>
              <a:ahLst/>
              <a:cxnLst/>
              <a:rect l="l" t="t" r="r" b="b"/>
              <a:pathLst>
                <a:path w="385" h="65" extrusionOk="0">
                  <a:moveTo>
                    <a:pt x="1" y="1"/>
                  </a:moveTo>
                  <a:cubicBezTo>
                    <a:pt x="97" y="33"/>
                    <a:pt x="193" y="65"/>
                    <a:pt x="289" y="65"/>
                  </a:cubicBezTo>
                  <a:cubicBezTo>
                    <a:pt x="385" y="33"/>
                    <a:pt x="289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238125" y="3310750"/>
              <a:ext cx="7105350" cy="907400"/>
            </a:xfrm>
            <a:custGeom>
              <a:avLst/>
              <a:gdLst/>
              <a:ahLst/>
              <a:cxnLst/>
              <a:rect l="l" t="t" r="r" b="b"/>
              <a:pathLst>
                <a:path w="284214" h="36296" extrusionOk="0">
                  <a:moveTo>
                    <a:pt x="60235" y="1"/>
                  </a:moveTo>
                  <a:lnTo>
                    <a:pt x="0" y="33575"/>
                  </a:lnTo>
                  <a:lnTo>
                    <a:pt x="10530" y="32775"/>
                  </a:lnTo>
                  <a:cubicBezTo>
                    <a:pt x="11042" y="32519"/>
                    <a:pt x="11554" y="32359"/>
                    <a:pt x="12098" y="32295"/>
                  </a:cubicBezTo>
                  <a:cubicBezTo>
                    <a:pt x="15857" y="31807"/>
                    <a:pt x="19630" y="31558"/>
                    <a:pt x="23408" y="31558"/>
                  </a:cubicBezTo>
                  <a:cubicBezTo>
                    <a:pt x="25324" y="31558"/>
                    <a:pt x="27241" y="31622"/>
                    <a:pt x="29158" y="31751"/>
                  </a:cubicBezTo>
                  <a:cubicBezTo>
                    <a:pt x="29222" y="31591"/>
                    <a:pt x="29254" y="31399"/>
                    <a:pt x="29286" y="31239"/>
                  </a:cubicBezTo>
                  <a:lnTo>
                    <a:pt x="134585" y="22757"/>
                  </a:lnTo>
                  <a:cubicBezTo>
                    <a:pt x="134585" y="22757"/>
                    <a:pt x="276756" y="35368"/>
                    <a:pt x="284214" y="36296"/>
                  </a:cubicBezTo>
                  <a:cubicBezTo>
                    <a:pt x="278901" y="34823"/>
                    <a:pt x="221578" y="417"/>
                    <a:pt x="221578" y="417"/>
                  </a:cubicBezTo>
                  <a:lnTo>
                    <a:pt x="60235" y="1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2336900" y="3878875"/>
              <a:ext cx="2498100" cy="1010600"/>
            </a:xfrm>
            <a:custGeom>
              <a:avLst/>
              <a:gdLst/>
              <a:ahLst/>
              <a:cxnLst/>
              <a:rect l="l" t="t" r="r" b="b"/>
              <a:pathLst>
                <a:path w="99924" h="40424" extrusionOk="0">
                  <a:moveTo>
                    <a:pt x="50634" y="0"/>
                  </a:moveTo>
                  <a:lnTo>
                    <a:pt x="1" y="4065"/>
                  </a:lnTo>
                  <a:lnTo>
                    <a:pt x="53003" y="40424"/>
                  </a:lnTo>
                  <a:lnTo>
                    <a:pt x="99924" y="4385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2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This Topic About?</a:t>
            </a:r>
            <a:endParaRPr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 idx="2"/>
          </p:nvPr>
        </p:nvSpPr>
        <p:spPr>
          <a:xfrm>
            <a:off x="976650" y="3183789"/>
            <a:ext cx="22203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599" name="Google Shape;599;p32"/>
          <p:cNvSpPr txBox="1">
            <a:spLocks noGrp="1"/>
          </p:cNvSpPr>
          <p:nvPr>
            <p:ph type="subTitle" idx="1"/>
          </p:nvPr>
        </p:nvSpPr>
        <p:spPr>
          <a:xfrm>
            <a:off x="976650" y="3494825"/>
            <a:ext cx="2220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600" name="Google Shape;600;p32"/>
          <p:cNvSpPr txBox="1">
            <a:spLocks noGrp="1"/>
          </p:cNvSpPr>
          <p:nvPr>
            <p:ph type="title" idx="3"/>
          </p:nvPr>
        </p:nvSpPr>
        <p:spPr>
          <a:xfrm>
            <a:off x="3461850" y="3183789"/>
            <a:ext cx="22203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601" name="Google Shape;601;p32"/>
          <p:cNvSpPr txBox="1">
            <a:spLocks noGrp="1"/>
          </p:cNvSpPr>
          <p:nvPr>
            <p:ph type="subTitle" idx="4"/>
          </p:nvPr>
        </p:nvSpPr>
        <p:spPr>
          <a:xfrm>
            <a:off x="3461850" y="3494825"/>
            <a:ext cx="2220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602" name="Google Shape;602;p32"/>
          <p:cNvSpPr txBox="1">
            <a:spLocks noGrp="1"/>
          </p:cNvSpPr>
          <p:nvPr>
            <p:ph type="title" idx="5"/>
          </p:nvPr>
        </p:nvSpPr>
        <p:spPr>
          <a:xfrm>
            <a:off x="5947050" y="3183789"/>
            <a:ext cx="22203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603" name="Google Shape;603;p32"/>
          <p:cNvSpPr txBox="1">
            <a:spLocks noGrp="1"/>
          </p:cNvSpPr>
          <p:nvPr>
            <p:ph type="subTitle" idx="6"/>
          </p:nvPr>
        </p:nvSpPr>
        <p:spPr>
          <a:xfrm>
            <a:off x="5947050" y="3494825"/>
            <a:ext cx="2220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604" name="Google Shape;604;p32"/>
          <p:cNvSpPr/>
          <p:nvPr/>
        </p:nvSpPr>
        <p:spPr>
          <a:xfrm>
            <a:off x="1705800" y="1934225"/>
            <a:ext cx="76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2"/>
          <p:cNvSpPr/>
          <p:nvPr/>
        </p:nvSpPr>
        <p:spPr>
          <a:xfrm>
            <a:off x="4191000" y="1934225"/>
            <a:ext cx="76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2"/>
          <p:cNvSpPr/>
          <p:nvPr/>
        </p:nvSpPr>
        <p:spPr>
          <a:xfrm>
            <a:off x="6676200" y="1934225"/>
            <a:ext cx="76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32"/>
          <p:cNvGrpSpPr/>
          <p:nvPr/>
        </p:nvGrpSpPr>
        <p:grpSpPr>
          <a:xfrm>
            <a:off x="1890947" y="2092943"/>
            <a:ext cx="391707" cy="444565"/>
            <a:chOff x="2423775" y="3226875"/>
            <a:chExt cx="259925" cy="295000"/>
          </a:xfrm>
        </p:grpSpPr>
        <p:sp>
          <p:nvSpPr>
            <p:cNvPr id="608" name="Google Shape;608;p32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2"/>
          <p:cNvGrpSpPr/>
          <p:nvPr/>
        </p:nvGrpSpPr>
        <p:grpSpPr>
          <a:xfrm>
            <a:off x="4347646" y="2092641"/>
            <a:ext cx="448709" cy="445168"/>
            <a:chOff x="3133425" y="3955025"/>
            <a:chExt cx="297750" cy="295400"/>
          </a:xfrm>
        </p:grpSpPr>
        <p:sp>
          <p:nvSpPr>
            <p:cNvPr id="612" name="Google Shape;612;p32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6834032" y="2092057"/>
            <a:ext cx="446336" cy="446336"/>
            <a:chOff x="3860400" y="3955025"/>
            <a:chExt cx="296175" cy="296175"/>
          </a:xfrm>
        </p:grpSpPr>
        <p:sp>
          <p:nvSpPr>
            <p:cNvPr id="616" name="Google Shape;616;p32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3"/>
          <p:cNvSpPr txBox="1">
            <a:spLocks noGrp="1"/>
          </p:cNvSpPr>
          <p:nvPr>
            <p:ph type="title"/>
          </p:nvPr>
        </p:nvSpPr>
        <p:spPr>
          <a:xfrm>
            <a:off x="1134650" y="2039438"/>
            <a:ext cx="25857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1</a:t>
            </a:r>
            <a:endParaRPr/>
          </a:p>
        </p:txBody>
      </p:sp>
      <p:sp>
        <p:nvSpPr>
          <p:cNvPr id="626" name="Google Shape;626;p33"/>
          <p:cNvSpPr txBox="1">
            <a:spLocks noGrp="1"/>
          </p:cNvSpPr>
          <p:nvPr>
            <p:ph type="subTitle" idx="1"/>
          </p:nvPr>
        </p:nvSpPr>
        <p:spPr>
          <a:xfrm>
            <a:off x="1134650" y="2350469"/>
            <a:ext cx="25857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</a:t>
            </a:r>
            <a:endParaRPr/>
          </a:p>
        </p:txBody>
      </p:sp>
      <p:sp>
        <p:nvSpPr>
          <p:cNvPr id="627" name="Google Shape;627;p33"/>
          <p:cNvSpPr txBox="1">
            <a:spLocks noGrp="1"/>
          </p:cNvSpPr>
          <p:nvPr>
            <p:ph type="title" idx="2"/>
          </p:nvPr>
        </p:nvSpPr>
        <p:spPr>
          <a:xfrm>
            <a:off x="5423649" y="2039438"/>
            <a:ext cx="25857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2</a:t>
            </a:r>
            <a:endParaRPr/>
          </a:p>
        </p:txBody>
      </p:sp>
      <p:sp>
        <p:nvSpPr>
          <p:cNvPr id="628" name="Google Shape;628;p33"/>
          <p:cNvSpPr txBox="1">
            <a:spLocks noGrp="1"/>
          </p:cNvSpPr>
          <p:nvPr>
            <p:ph type="subTitle" idx="3"/>
          </p:nvPr>
        </p:nvSpPr>
        <p:spPr>
          <a:xfrm>
            <a:off x="5423649" y="2350469"/>
            <a:ext cx="25857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also very high temperatures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4"/>
          <p:cNvSpPr txBox="1">
            <a:spLocks noGrp="1"/>
          </p:cNvSpPr>
          <p:nvPr>
            <p:ph type="body" idx="2"/>
          </p:nvPr>
        </p:nvSpPr>
        <p:spPr>
          <a:xfrm>
            <a:off x="4573575" y="2354025"/>
            <a:ext cx="3750300" cy="2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You can write about the features of the topic here</a:t>
            </a:r>
            <a:endParaRPr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You can write about the features of the topic here</a:t>
            </a:r>
            <a:endParaRPr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You can write about the features of the topic here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634" name="Google Shape;634;p34"/>
          <p:cNvSpPr txBox="1">
            <a:spLocks noGrp="1"/>
          </p:cNvSpPr>
          <p:nvPr>
            <p:ph type="subTitle" idx="1"/>
          </p:nvPr>
        </p:nvSpPr>
        <p:spPr>
          <a:xfrm>
            <a:off x="4573575" y="1877325"/>
            <a:ext cx="3750300" cy="4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ABOUT THE TOPIC</a:t>
            </a:r>
            <a:endParaRPr/>
          </a:p>
        </p:txBody>
      </p:sp>
      <p:sp>
        <p:nvSpPr>
          <p:cNvPr id="635" name="Google Shape;635;p34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the Topic</a:t>
            </a:r>
            <a:endParaRPr/>
          </a:p>
        </p:txBody>
      </p:sp>
      <p:pic>
        <p:nvPicPr>
          <p:cNvPr id="636" name="Google Shape;636;p34"/>
          <p:cNvPicPr preferRelativeResize="0"/>
          <p:nvPr/>
        </p:nvPicPr>
        <p:blipFill rotWithShape="1">
          <a:blip r:embed="rId3">
            <a:alphaModFix/>
          </a:blip>
          <a:srcRect l="8287" r="14115"/>
          <a:stretch/>
        </p:blipFill>
        <p:spPr>
          <a:xfrm>
            <a:off x="716275" y="1569700"/>
            <a:ext cx="3345178" cy="2873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5"/>
          <p:cNvSpPr/>
          <p:nvPr/>
        </p:nvSpPr>
        <p:spPr>
          <a:xfrm>
            <a:off x="-40775" y="2337325"/>
            <a:ext cx="9335700" cy="288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5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643" name="Google Shape;643;p35"/>
          <p:cNvSpPr txBox="1">
            <a:spLocks noGrp="1"/>
          </p:cNvSpPr>
          <p:nvPr>
            <p:ph type="title" idx="2"/>
          </p:nvPr>
        </p:nvSpPr>
        <p:spPr>
          <a:xfrm>
            <a:off x="824463" y="3252975"/>
            <a:ext cx="17199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644" name="Google Shape;644;p35"/>
          <p:cNvSpPr txBox="1">
            <a:spLocks noGrp="1"/>
          </p:cNvSpPr>
          <p:nvPr>
            <p:ph type="subTitle" idx="1"/>
          </p:nvPr>
        </p:nvSpPr>
        <p:spPr>
          <a:xfrm>
            <a:off x="824463" y="3564006"/>
            <a:ext cx="17199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</a:t>
            </a:r>
            <a:endParaRPr/>
          </a:p>
        </p:txBody>
      </p:sp>
      <p:sp>
        <p:nvSpPr>
          <p:cNvPr id="645" name="Google Shape;645;p35"/>
          <p:cNvSpPr txBox="1">
            <a:spLocks noGrp="1"/>
          </p:cNvSpPr>
          <p:nvPr>
            <p:ph type="title" idx="3"/>
          </p:nvPr>
        </p:nvSpPr>
        <p:spPr>
          <a:xfrm>
            <a:off x="2749516" y="3252975"/>
            <a:ext cx="17199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646" name="Google Shape;646;p35"/>
          <p:cNvSpPr txBox="1">
            <a:spLocks noGrp="1"/>
          </p:cNvSpPr>
          <p:nvPr>
            <p:ph type="subTitle" idx="4"/>
          </p:nvPr>
        </p:nvSpPr>
        <p:spPr>
          <a:xfrm>
            <a:off x="2749515" y="3564006"/>
            <a:ext cx="17199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647" name="Google Shape;647;p35"/>
          <p:cNvSpPr txBox="1">
            <a:spLocks noGrp="1"/>
          </p:cNvSpPr>
          <p:nvPr>
            <p:ph type="title" idx="5"/>
          </p:nvPr>
        </p:nvSpPr>
        <p:spPr>
          <a:xfrm>
            <a:off x="4674574" y="3252975"/>
            <a:ext cx="17199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648" name="Google Shape;648;p35"/>
          <p:cNvSpPr txBox="1">
            <a:spLocks noGrp="1"/>
          </p:cNvSpPr>
          <p:nvPr>
            <p:ph type="subTitle" idx="6"/>
          </p:nvPr>
        </p:nvSpPr>
        <p:spPr>
          <a:xfrm>
            <a:off x="4674573" y="3564006"/>
            <a:ext cx="17199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649" name="Google Shape;649;p35"/>
          <p:cNvSpPr txBox="1">
            <a:spLocks noGrp="1"/>
          </p:cNvSpPr>
          <p:nvPr>
            <p:ph type="title" idx="7"/>
          </p:nvPr>
        </p:nvSpPr>
        <p:spPr>
          <a:xfrm>
            <a:off x="6599632" y="3252975"/>
            <a:ext cx="17199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650" name="Google Shape;650;p35"/>
          <p:cNvSpPr txBox="1">
            <a:spLocks noGrp="1"/>
          </p:cNvSpPr>
          <p:nvPr>
            <p:ph type="subTitle" idx="8"/>
          </p:nvPr>
        </p:nvSpPr>
        <p:spPr>
          <a:xfrm>
            <a:off x="6599631" y="3564006"/>
            <a:ext cx="17199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651" name="Google Shape;651;p35"/>
          <p:cNvSpPr/>
          <p:nvPr/>
        </p:nvSpPr>
        <p:spPr>
          <a:xfrm>
            <a:off x="1303425" y="1958925"/>
            <a:ext cx="762000" cy="7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5"/>
          <p:cNvSpPr/>
          <p:nvPr/>
        </p:nvSpPr>
        <p:spPr>
          <a:xfrm>
            <a:off x="3228475" y="1958925"/>
            <a:ext cx="762000" cy="7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5"/>
          <p:cNvSpPr/>
          <p:nvPr/>
        </p:nvSpPr>
        <p:spPr>
          <a:xfrm>
            <a:off x="5153525" y="1958925"/>
            <a:ext cx="762000" cy="7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5"/>
          <p:cNvSpPr/>
          <p:nvPr/>
        </p:nvSpPr>
        <p:spPr>
          <a:xfrm>
            <a:off x="7078575" y="1958925"/>
            <a:ext cx="762000" cy="7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" name="Google Shape;655;p35"/>
          <p:cNvGrpSpPr/>
          <p:nvPr/>
        </p:nvGrpSpPr>
        <p:grpSpPr>
          <a:xfrm>
            <a:off x="3369841" y="2100955"/>
            <a:ext cx="479248" cy="477956"/>
            <a:chOff x="1310075" y="3253275"/>
            <a:chExt cx="296950" cy="296150"/>
          </a:xfrm>
        </p:grpSpPr>
        <p:sp>
          <p:nvSpPr>
            <p:cNvPr id="656" name="Google Shape;656;p35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35"/>
          <p:cNvGrpSpPr/>
          <p:nvPr/>
        </p:nvGrpSpPr>
        <p:grpSpPr>
          <a:xfrm>
            <a:off x="5295529" y="2100926"/>
            <a:ext cx="477997" cy="477997"/>
            <a:chOff x="3497300" y="3227275"/>
            <a:chExt cx="296175" cy="296175"/>
          </a:xfrm>
        </p:grpSpPr>
        <p:sp>
          <p:nvSpPr>
            <p:cNvPr id="660" name="Google Shape;660;p35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35"/>
          <p:cNvGrpSpPr/>
          <p:nvPr/>
        </p:nvGrpSpPr>
        <p:grpSpPr>
          <a:xfrm>
            <a:off x="1444786" y="2117732"/>
            <a:ext cx="479288" cy="444387"/>
            <a:chOff x="6543825" y="3202075"/>
            <a:chExt cx="296975" cy="275350"/>
          </a:xfrm>
        </p:grpSpPr>
        <p:sp>
          <p:nvSpPr>
            <p:cNvPr id="669" name="Google Shape;669;p35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35"/>
          <p:cNvGrpSpPr/>
          <p:nvPr/>
        </p:nvGrpSpPr>
        <p:grpSpPr>
          <a:xfrm>
            <a:off x="7219948" y="2100935"/>
            <a:ext cx="477997" cy="477997"/>
            <a:chOff x="2037825" y="3254050"/>
            <a:chExt cx="296175" cy="296175"/>
          </a:xfrm>
        </p:grpSpPr>
        <p:sp>
          <p:nvSpPr>
            <p:cNvPr id="677" name="Google Shape;677;p35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6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sp>
        <p:nvSpPr>
          <p:cNvPr id="688" name="Google Shape;688;p36"/>
          <p:cNvSpPr txBox="1">
            <a:spLocks noGrp="1"/>
          </p:cNvSpPr>
          <p:nvPr>
            <p:ph type="title" idx="2"/>
          </p:nvPr>
        </p:nvSpPr>
        <p:spPr>
          <a:xfrm>
            <a:off x="908024" y="1754250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689" name="Google Shape;689;p36"/>
          <p:cNvSpPr txBox="1">
            <a:spLocks noGrp="1"/>
          </p:cNvSpPr>
          <p:nvPr>
            <p:ph type="subTitle" idx="1"/>
          </p:nvPr>
        </p:nvSpPr>
        <p:spPr>
          <a:xfrm>
            <a:off x="908023" y="2065283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690" name="Google Shape;690;p36"/>
          <p:cNvSpPr txBox="1">
            <a:spLocks noGrp="1"/>
          </p:cNvSpPr>
          <p:nvPr>
            <p:ph type="title" idx="3"/>
          </p:nvPr>
        </p:nvSpPr>
        <p:spPr>
          <a:xfrm>
            <a:off x="3491101" y="1754250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691" name="Google Shape;691;p36"/>
          <p:cNvSpPr txBox="1">
            <a:spLocks noGrp="1"/>
          </p:cNvSpPr>
          <p:nvPr>
            <p:ph type="subTitle" idx="4"/>
          </p:nvPr>
        </p:nvSpPr>
        <p:spPr>
          <a:xfrm>
            <a:off x="3491101" y="2065283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of them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6"/>
          <p:cNvSpPr txBox="1">
            <a:spLocks noGrp="1"/>
          </p:cNvSpPr>
          <p:nvPr>
            <p:ph type="title" idx="5"/>
          </p:nvPr>
        </p:nvSpPr>
        <p:spPr>
          <a:xfrm>
            <a:off x="6074175" y="1754250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693" name="Google Shape;693;p36"/>
          <p:cNvSpPr txBox="1">
            <a:spLocks noGrp="1"/>
          </p:cNvSpPr>
          <p:nvPr>
            <p:ph type="subTitle" idx="6"/>
          </p:nvPr>
        </p:nvSpPr>
        <p:spPr>
          <a:xfrm>
            <a:off x="6074175" y="2065281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 and a gas giant</a:t>
            </a:r>
            <a:endParaRPr/>
          </a:p>
        </p:txBody>
      </p:sp>
      <p:sp>
        <p:nvSpPr>
          <p:cNvPr id="694" name="Google Shape;694;p36"/>
          <p:cNvSpPr txBox="1">
            <a:spLocks noGrp="1"/>
          </p:cNvSpPr>
          <p:nvPr>
            <p:ph type="title" idx="7"/>
          </p:nvPr>
        </p:nvSpPr>
        <p:spPr>
          <a:xfrm>
            <a:off x="908024" y="3604889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695" name="Google Shape;695;p36"/>
          <p:cNvSpPr txBox="1">
            <a:spLocks noGrp="1"/>
          </p:cNvSpPr>
          <p:nvPr>
            <p:ph type="subTitle" idx="8"/>
          </p:nvPr>
        </p:nvSpPr>
        <p:spPr>
          <a:xfrm>
            <a:off x="908023" y="3915922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696" name="Google Shape;696;p36"/>
          <p:cNvSpPr txBox="1">
            <a:spLocks noGrp="1"/>
          </p:cNvSpPr>
          <p:nvPr>
            <p:ph type="title" idx="9"/>
          </p:nvPr>
        </p:nvSpPr>
        <p:spPr>
          <a:xfrm>
            <a:off x="3491101" y="3604889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697" name="Google Shape;697;p36"/>
          <p:cNvSpPr txBox="1">
            <a:spLocks noGrp="1"/>
          </p:cNvSpPr>
          <p:nvPr>
            <p:ph type="subTitle" idx="13"/>
          </p:nvPr>
        </p:nvSpPr>
        <p:spPr>
          <a:xfrm>
            <a:off x="3491101" y="3915922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farthest planet from the Sun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"/>
          <p:cNvSpPr txBox="1">
            <a:spLocks noGrp="1"/>
          </p:cNvSpPr>
          <p:nvPr>
            <p:ph type="title" idx="14"/>
          </p:nvPr>
        </p:nvSpPr>
        <p:spPr>
          <a:xfrm>
            <a:off x="6074175" y="3604883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699" name="Google Shape;699;p36"/>
          <p:cNvSpPr txBox="1">
            <a:spLocks noGrp="1"/>
          </p:cNvSpPr>
          <p:nvPr>
            <p:ph type="subTitle" idx="15"/>
          </p:nvPr>
        </p:nvSpPr>
        <p:spPr>
          <a:xfrm>
            <a:off x="6074175" y="3915915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nice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name, but it’s hot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944450" y="1357338"/>
            <a:ext cx="244500" cy="24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6"/>
          <p:cNvSpPr/>
          <p:nvPr/>
        </p:nvSpPr>
        <p:spPr>
          <a:xfrm>
            <a:off x="944450" y="3207989"/>
            <a:ext cx="244500" cy="24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6"/>
          <p:cNvSpPr/>
          <p:nvPr/>
        </p:nvSpPr>
        <p:spPr>
          <a:xfrm>
            <a:off x="3578926" y="1357338"/>
            <a:ext cx="244500" cy="24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6"/>
          <p:cNvSpPr/>
          <p:nvPr/>
        </p:nvSpPr>
        <p:spPr>
          <a:xfrm>
            <a:off x="3578926" y="3207989"/>
            <a:ext cx="244500" cy="24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6"/>
          <p:cNvSpPr/>
          <p:nvPr/>
        </p:nvSpPr>
        <p:spPr>
          <a:xfrm>
            <a:off x="6167651" y="3207989"/>
            <a:ext cx="244500" cy="24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6"/>
          <p:cNvSpPr/>
          <p:nvPr/>
        </p:nvSpPr>
        <p:spPr>
          <a:xfrm>
            <a:off x="6167651" y="1357350"/>
            <a:ext cx="244500" cy="24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come a Leader by Slidesgo">
  <a:themeElements>
    <a:clrScheme name="Simple Light">
      <a:dk1>
        <a:srgbClr val="55ADC9"/>
      </a:dk1>
      <a:lt1>
        <a:srgbClr val="EFECD2"/>
      </a:lt1>
      <a:dk2>
        <a:srgbClr val="323249"/>
      </a:dk2>
      <a:lt2>
        <a:srgbClr val="404066"/>
      </a:lt2>
      <a:accent1>
        <a:srgbClr val="9E4B51"/>
      </a:accent1>
      <a:accent2>
        <a:srgbClr val="2C2C42"/>
      </a:accent2>
      <a:accent3>
        <a:srgbClr val="F7AF7F"/>
      </a:accent3>
      <a:accent4>
        <a:srgbClr val="DB936B"/>
      </a:accent4>
      <a:accent5>
        <a:srgbClr val="614068"/>
      </a:accent5>
      <a:accent6>
        <a:srgbClr val="9BC4CE"/>
      </a:accent6>
      <a:hlink>
        <a:srgbClr val="323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755</Words>
  <Application>Microsoft Office PowerPoint</Application>
  <PresentationFormat>全屏显示(16:9)</PresentationFormat>
  <Paragraphs>170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Montserrat</vt:lpstr>
      <vt:lpstr>Arial</vt:lpstr>
      <vt:lpstr>Amatic SC</vt:lpstr>
      <vt:lpstr>Calibri</vt:lpstr>
      <vt:lpstr>Montserrat Medium</vt:lpstr>
      <vt:lpstr>Playfair Display Regular</vt:lpstr>
      <vt:lpstr>Proxima Nova</vt:lpstr>
      <vt:lpstr>Roboto Medium</vt:lpstr>
      <vt:lpstr>Proxima Nova Semibold</vt:lpstr>
      <vt:lpstr>Abril Fatface</vt:lpstr>
      <vt:lpstr>Montserrat ExtraBold</vt:lpstr>
      <vt:lpstr>Become a Leader by Slidesgo</vt:lpstr>
      <vt:lpstr>Slidesgo Final Pages</vt:lpstr>
      <vt:lpstr>Become a Leader</vt:lpstr>
      <vt:lpstr>01.</vt:lpstr>
      <vt:lpstr>Introduction</vt:lpstr>
      <vt:lpstr>Theory Lesson</vt:lpstr>
      <vt:lpstr>What Is This Topic About?</vt:lpstr>
      <vt:lpstr>CONCEPT 1</vt:lpstr>
      <vt:lpstr>Features of the Topic</vt:lpstr>
      <vt:lpstr>Examples</vt:lpstr>
      <vt:lpstr>Recommendations</vt:lpstr>
      <vt:lpstr>Professional Outings</vt:lpstr>
      <vt:lpstr>Workshop Contents</vt:lpstr>
      <vt:lpstr>A Picture Is Worth a Thousand Words</vt:lpstr>
      <vt:lpstr>Our Students</vt:lpstr>
      <vt:lpstr>Our Students</vt:lpstr>
      <vt:lpstr>2,455</vt:lpstr>
      <vt:lpstr>Workshop Process</vt:lpstr>
      <vt:lpstr>Multimedia Content</vt:lpstr>
      <vt:lpstr>Practical Exercise</vt:lpstr>
      <vt:lpstr>Thanks!</vt:lpstr>
      <vt:lpstr>Alternative Resources</vt:lpstr>
      <vt:lpstr>Fonts &amp; colors used</vt:lpstr>
      <vt:lpstr>Use our editable graphic resources...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...and our sets of editable icons</vt:lpstr>
      <vt:lpstr>Educational Icons</vt:lpstr>
      <vt:lpstr>Business Icons</vt:lpstr>
      <vt:lpstr>Help &amp; Support Icons</vt:lpstr>
      <vt:lpstr>Creative Process Icons</vt:lpstr>
      <vt:lpstr>Nature Icons</vt:lpstr>
      <vt:lpstr>SEO &amp; Marketing Icons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Become a Leader</dc:title>
  <cp:lastModifiedBy>刘 龙</cp:lastModifiedBy>
  <cp:revision>2</cp:revision>
  <dcterms:modified xsi:type="dcterms:W3CDTF">2020-07-25T03:17:39Z</dcterms:modified>
</cp:coreProperties>
</file>