
<file path=[Content_Types].xml><?xml version="1.0" encoding="utf-8"?>
<Types xmlns="http://schemas.openxmlformats.org/package/2006/content-types">
  <Default Extension="flac" ContentType="audio/unknown"/>
  <Default Extension="fntdata" ContentType="application/x-fontdata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6"/>
  </p:notesMasterIdLst>
  <p:sldIdLst>
    <p:sldId id="467" r:id="rId2"/>
    <p:sldId id="30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embeddedFontLst>
    <p:embeddedFont>
      <p:font typeface="Abril Fatface" panose="02000503000000020003" pitchFamily="2" charset="0"/>
      <p:regular r:id="rId47"/>
    </p:embeddedFont>
    <p:embeddedFont>
      <p:font typeface="BN Bilbo" panose="02000400000000000000" pitchFamily="2" charset="-79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iny" panose="020B0604020202020204" charset="0"/>
      <p:regular r:id="rId53"/>
    </p:embeddedFont>
    <p:embeddedFont>
      <p:font typeface="DM Sans" pitchFamily="2" charset="0"/>
      <p:regular r:id="rId54"/>
      <p:bold r:id="rId55"/>
      <p:italic r:id="rId56"/>
      <p:boldItalic r:id="rId57"/>
    </p:embeddedFont>
    <p:embeddedFont>
      <p:font typeface="Englebert" panose="020B0604020202020204" charset="0"/>
      <p:regular r:id="rId58"/>
    </p:embeddedFont>
    <p:embeddedFont>
      <p:font typeface="Gisha" panose="020B0502040204020203" pitchFamily="34" charset="-79"/>
      <p:regular r:id="rId59"/>
      <p:bold r:id="rId60"/>
    </p:embeddedFont>
    <p:embeddedFont>
      <p:font typeface="Homemade Apple" panose="020B0604020202020204" charset="0"/>
      <p:regular r:id="rId61"/>
    </p:embeddedFont>
    <p:embeddedFont>
      <p:font typeface="Poppins" panose="000005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370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fe53469a9b_2_4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fe53469a9b_2_4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fe53469a9b_2_4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7" name="Google Shape;2177;gfe53469a9b_2_4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fe53469a9b_2_4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fe53469a9b_2_4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gfe53469a9b_2_4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5" name="Google Shape;2195;gfe53469a9b_2_4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fe53469a9b_2_4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fe53469a9b_2_4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fe53469a9b_2_4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fe53469a9b_2_4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fe53469a9b_2_4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fe53469a9b_2_4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fe53469a9b_2_4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fe53469a9b_2_4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fe53469a9b_2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fe53469a9b_2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fe53469a9b_2_4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fe53469a9b_2_4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fe53469a9b_2_4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fe53469a9b_2_4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fe53469a9b_2_4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8" name="Google Shape;2258;gfe53469a9b_2_4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fe53469a9b_2_4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fe53469a9b_2_4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fe53469a9b_2_4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fe53469a9b_2_4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fe53469a9b_2_4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fe53469a9b_2_4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fe53469a9b_2_4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fe53469a9b_2_4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fe53469a9b_2_4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fe53469a9b_2_4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fe53469a9b_2_4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2" name="Google Shape;2312;gfe53469a9b_2_4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gfe53469a9b_2_4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1" name="Google Shape;2321;gfe53469a9b_2_4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gfe53469a9b_2_4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Google Shape;2330;gfe53469a9b_2_4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fe53469a9b_2_4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fe53469a9b_2_4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fe53469a9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fe53469a9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fe53469a9b_2_4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fe53469a9b_2_4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fe53469a9b_2_4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fe53469a9b_2_4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fe53469a9b_2_4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fe53469a9b_2_4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fe53469a9b_2_5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gfe53469a9b_2_5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fe53469a9b_2_5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fe53469a9b_2_5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fe53469a9b_2_5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fe53469a9b_2_5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fe53469a9b_2_5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fe53469a9b_2_5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fe53469a9b_2_5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fe53469a9b_2_5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fe53469a9b_2_5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fe53469a9b_2_5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gfe53469a9b_2_5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9" name="Google Shape;2429;gfe53469a9b_2_5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fe53469a9b_2_3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fe53469a9b_2_3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gfe53469a9b_2_5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8" name="Google Shape;2438;gfe53469a9b_2_5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gfe53469a9b_2_5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7" name="Google Shape;2447;gfe53469a9b_2_5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fe53469a9b_2_5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fe53469a9b_2_5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8" name="Google Shape;4088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fe53469a9b_2_4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fe53469a9b_2_4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gfe53469a9b_2_4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2" name="Google Shape;2132;gfe53469a9b_2_4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fe53469a9b_2_4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fe53469a9b_2_4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fe53469a9b_2_4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fe53469a9b_2_4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fe53469a9b_2_4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fe53469a9b_2_4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slide" Target="../slides/slide26.xml"/><Relationship Id="rId18" Type="http://schemas.openxmlformats.org/officeDocument/2006/relationships/slide" Target="../slides/slide36.xml"/><Relationship Id="rId3" Type="http://schemas.openxmlformats.org/officeDocument/2006/relationships/slide" Target="../slides/slide6.xml"/><Relationship Id="rId21" Type="http://schemas.openxmlformats.org/officeDocument/2006/relationships/slide" Target="../slides/slide42.xml"/><Relationship Id="rId7" Type="http://schemas.openxmlformats.org/officeDocument/2006/relationships/slide" Target="../slides/slide14.xml"/><Relationship Id="rId12" Type="http://schemas.openxmlformats.org/officeDocument/2006/relationships/slide" Target="../slides/slide24.xml"/><Relationship Id="rId17" Type="http://schemas.openxmlformats.org/officeDocument/2006/relationships/slide" Target="../slides/slide34.xml"/><Relationship Id="rId2" Type="http://schemas.openxmlformats.org/officeDocument/2006/relationships/slide" Target="../slides/slide4.xml"/><Relationship Id="rId16" Type="http://schemas.openxmlformats.org/officeDocument/2006/relationships/slide" Target="../slides/slide32.xml"/><Relationship Id="rId20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22.xml"/><Relationship Id="rId5" Type="http://schemas.openxmlformats.org/officeDocument/2006/relationships/slide" Target="../slides/slide10.xml"/><Relationship Id="rId15" Type="http://schemas.openxmlformats.org/officeDocument/2006/relationships/slide" Target="../slides/slide30.xml"/><Relationship Id="rId10" Type="http://schemas.openxmlformats.org/officeDocument/2006/relationships/slide" Target="../slides/slide20.xml"/><Relationship Id="rId19" Type="http://schemas.openxmlformats.org/officeDocument/2006/relationships/slide" Target="../slides/slide38.xml"/><Relationship Id="rId4" Type="http://schemas.openxmlformats.org/officeDocument/2006/relationships/slide" Target="../slides/slide8.xml"/><Relationship Id="rId9" Type="http://schemas.openxmlformats.org/officeDocument/2006/relationships/slide" Target="../slides/slide18.xml"/><Relationship Id="rId14" Type="http://schemas.openxmlformats.org/officeDocument/2006/relationships/slide" Target="../slides/slide28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slide" Target="../slides/slide26.xml"/><Relationship Id="rId18" Type="http://schemas.openxmlformats.org/officeDocument/2006/relationships/slide" Target="../slides/slide36.xml"/><Relationship Id="rId3" Type="http://schemas.openxmlformats.org/officeDocument/2006/relationships/slide" Target="../slides/slide6.xml"/><Relationship Id="rId21" Type="http://schemas.openxmlformats.org/officeDocument/2006/relationships/slide" Target="../slides/slide42.xml"/><Relationship Id="rId7" Type="http://schemas.openxmlformats.org/officeDocument/2006/relationships/slide" Target="../slides/slide14.xml"/><Relationship Id="rId12" Type="http://schemas.openxmlformats.org/officeDocument/2006/relationships/slide" Target="../slides/slide24.xml"/><Relationship Id="rId17" Type="http://schemas.openxmlformats.org/officeDocument/2006/relationships/slide" Target="../slides/slide34.xml"/><Relationship Id="rId2" Type="http://schemas.openxmlformats.org/officeDocument/2006/relationships/slide" Target="../slides/slide4.xml"/><Relationship Id="rId16" Type="http://schemas.openxmlformats.org/officeDocument/2006/relationships/slide" Target="../slides/slide32.xml"/><Relationship Id="rId20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22.xml"/><Relationship Id="rId5" Type="http://schemas.openxmlformats.org/officeDocument/2006/relationships/slide" Target="../slides/slide10.xml"/><Relationship Id="rId15" Type="http://schemas.openxmlformats.org/officeDocument/2006/relationships/slide" Target="../slides/slide30.xml"/><Relationship Id="rId10" Type="http://schemas.openxmlformats.org/officeDocument/2006/relationships/slide" Target="../slides/slide20.xml"/><Relationship Id="rId19" Type="http://schemas.openxmlformats.org/officeDocument/2006/relationships/slide" Target="../slides/slide38.xml"/><Relationship Id="rId4" Type="http://schemas.openxmlformats.org/officeDocument/2006/relationships/slide" Target="../slides/slide8.xml"/><Relationship Id="rId9" Type="http://schemas.openxmlformats.org/officeDocument/2006/relationships/slide" Target="../slides/slide18.xml"/><Relationship Id="rId14" Type="http://schemas.openxmlformats.org/officeDocument/2006/relationships/slide" Target="../slides/slide2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slide" Target="../slides/slide26.xml"/><Relationship Id="rId18" Type="http://schemas.openxmlformats.org/officeDocument/2006/relationships/slide" Target="../slides/slide36.xml"/><Relationship Id="rId3" Type="http://schemas.openxmlformats.org/officeDocument/2006/relationships/slide" Target="../slides/slide6.xml"/><Relationship Id="rId21" Type="http://schemas.openxmlformats.org/officeDocument/2006/relationships/slide" Target="../slides/slide42.xml"/><Relationship Id="rId7" Type="http://schemas.openxmlformats.org/officeDocument/2006/relationships/slide" Target="../slides/slide14.xml"/><Relationship Id="rId12" Type="http://schemas.openxmlformats.org/officeDocument/2006/relationships/slide" Target="../slides/slide24.xml"/><Relationship Id="rId17" Type="http://schemas.openxmlformats.org/officeDocument/2006/relationships/slide" Target="../slides/slide34.xml"/><Relationship Id="rId2" Type="http://schemas.openxmlformats.org/officeDocument/2006/relationships/slide" Target="../slides/slide4.xml"/><Relationship Id="rId16" Type="http://schemas.openxmlformats.org/officeDocument/2006/relationships/slide" Target="../slides/slide32.xml"/><Relationship Id="rId20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22.xml"/><Relationship Id="rId5" Type="http://schemas.openxmlformats.org/officeDocument/2006/relationships/slide" Target="../slides/slide10.xml"/><Relationship Id="rId15" Type="http://schemas.openxmlformats.org/officeDocument/2006/relationships/slide" Target="../slides/slide30.xml"/><Relationship Id="rId10" Type="http://schemas.openxmlformats.org/officeDocument/2006/relationships/slide" Target="../slides/slide20.xml"/><Relationship Id="rId19" Type="http://schemas.openxmlformats.org/officeDocument/2006/relationships/slide" Target="../slides/slide38.xml"/><Relationship Id="rId4" Type="http://schemas.openxmlformats.org/officeDocument/2006/relationships/slide" Target="../slides/slide8.xml"/><Relationship Id="rId9" Type="http://schemas.openxmlformats.org/officeDocument/2006/relationships/slide" Target="../slides/slide18.xml"/><Relationship Id="rId14" Type="http://schemas.openxmlformats.org/officeDocument/2006/relationships/slide" Target="../slides/slide2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slide" Target="../slides/slide26.xml"/><Relationship Id="rId18" Type="http://schemas.openxmlformats.org/officeDocument/2006/relationships/slide" Target="../slides/slide36.xml"/><Relationship Id="rId3" Type="http://schemas.openxmlformats.org/officeDocument/2006/relationships/slide" Target="../slides/slide6.xml"/><Relationship Id="rId21" Type="http://schemas.openxmlformats.org/officeDocument/2006/relationships/slide" Target="../slides/slide42.xml"/><Relationship Id="rId7" Type="http://schemas.openxmlformats.org/officeDocument/2006/relationships/slide" Target="../slides/slide14.xml"/><Relationship Id="rId12" Type="http://schemas.openxmlformats.org/officeDocument/2006/relationships/slide" Target="../slides/slide24.xml"/><Relationship Id="rId17" Type="http://schemas.openxmlformats.org/officeDocument/2006/relationships/slide" Target="../slides/slide34.xml"/><Relationship Id="rId2" Type="http://schemas.openxmlformats.org/officeDocument/2006/relationships/slide" Target="../slides/slide4.xml"/><Relationship Id="rId16" Type="http://schemas.openxmlformats.org/officeDocument/2006/relationships/slide" Target="../slides/slide32.xml"/><Relationship Id="rId20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22.xml"/><Relationship Id="rId5" Type="http://schemas.openxmlformats.org/officeDocument/2006/relationships/slide" Target="../slides/slide10.xml"/><Relationship Id="rId15" Type="http://schemas.openxmlformats.org/officeDocument/2006/relationships/slide" Target="../slides/slide30.xml"/><Relationship Id="rId10" Type="http://schemas.openxmlformats.org/officeDocument/2006/relationships/slide" Target="../slides/slide20.xml"/><Relationship Id="rId19" Type="http://schemas.openxmlformats.org/officeDocument/2006/relationships/slide" Target="../slides/slide38.xml"/><Relationship Id="rId4" Type="http://schemas.openxmlformats.org/officeDocument/2006/relationships/slide" Target="../slides/slide8.xml"/><Relationship Id="rId9" Type="http://schemas.openxmlformats.org/officeDocument/2006/relationships/slide" Target="../slides/slide18.xml"/><Relationship Id="rId14" Type="http://schemas.openxmlformats.org/officeDocument/2006/relationships/slide" Target="../slides/slide2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slide" Target="../slides/slide26.xml"/><Relationship Id="rId18" Type="http://schemas.openxmlformats.org/officeDocument/2006/relationships/slide" Target="../slides/slide36.xml"/><Relationship Id="rId3" Type="http://schemas.openxmlformats.org/officeDocument/2006/relationships/slide" Target="../slides/slide6.xml"/><Relationship Id="rId21" Type="http://schemas.openxmlformats.org/officeDocument/2006/relationships/slide" Target="../slides/slide42.xml"/><Relationship Id="rId7" Type="http://schemas.openxmlformats.org/officeDocument/2006/relationships/slide" Target="../slides/slide14.xml"/><Relationship Id="rId12" Type="http://schemas.openxmlformats.org/officeDocument/2006/relationships/slide" Target="../slides/slide24.xml"/><Relationship Id="rId17" Type="http://schemas.openxmlformats.org/officeDocument/2006/relationships/slide" Target="../slides/slide34.xml"/><Relationship Id="rId2" Type="http://schemas.openxmlformats.org/officeDocument/2006/relationships/slide" Target="../slides/slide4.xml"/><Relationship Id="rId16" Type="http://schemas.openxmlformats.org/officeDocument/2006/relationships/slide" Target="../slides/slide32.xml"/><Relationship Id="rId20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22.xml"/><Relationship Id="rId5" Type="http://schemas.openxmlformats.org/officeDocument/2006/relationships/slide" Target="../slides/slide10.xml"/><Relationship Id="rId15" Type="http://schemas.openxmlformats.org/officeDocument/2006/relationships/slide" Target="../slides/slide30.xml"/><Relationship Id="rId10" Type="http://schemas.openxmlformats.org/officeDocument/2006/relationships/slide" Target="../slides/slide20.xml"/><Relationship Id="rId19" Type="http://schemas.openxmlformats.org/officeDocument/2006/relationships/slide" Target="../slides/slide38.xml"/><Relationship Id="rId4" Type="http://schemas.openxmlformats.org/officeDocument/2006/relationships/slide" Target="../slides/slide8.xml"/><Relationship Id="rId9" Type="http://schemas.openxmlformats.org/officeDocument/2006/relationships/slide" Target="../slides/slide18.xml"/><Relationship Id="rId14" Type="http://schemas.openxmlformats.org/officeDocument/2006/relationships/slide" Target="../slides/slide2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6.xml"/><Relationship Id="rId13" Type="http://schemas.openxmlformats.org/officeDocument/2006/relationships/slide" Target="../slides/slide26.xml"/><Relationship Id="rId18" Type="http://schemas.openxmlformats.org/officeDocument/2006/relationships/slide" Target="../slides/slide36.xml"/><Relationship Id="rId3" Type="http://schemas.openxmlformats.org/officeDocument/2006/relationships/slide" Target="../slides/slide6.xml"/><Relationship Id="rId21" Type="http://schemas.openxmlformats.org/officeDocument/2006/relationships/slide" Target="../slides/slide42.xml"/><Relationship Id="rId7" Type="http://schemas.openxmlformats.org/officeDocument/2006/relationships/slide" Target="../slides/slide14.xml"/><Relationship Id="rId12" Type="http://schemas.openxmlformats.org/officeDocument/2006/relationships/slide" Target="../slides/slide24.xml"/><Relationship Id="rId17" Type="http://schemas.openxmlformats.org/officeDocument/2006/relationships/slide" Target="../slides/slide34.xml"/><Relationship Id="rId2" Type="http://schemas.openxmlformats.org/officeDocument/2006/relationships/slide" Target="../slides/slide4.xml"/><Relationship Id="rId16" Type="http://schemas.openxmlformats.org/officeDocument/2006/relationships/slide" Target="../slides/slide32.xml"/><Relationship Id="rId20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22.xml"/><Relationship Id="rId5" Type="http://schemas.openxmlformats.org/officeDocument/2006/relationships/slide" Target="../slides/slide10.xml"/><Relationship Id="rId15" Type="http://schemas.openxmlformats.org/officeDocument/2006/relationships/slide" Target="../slides/slide30.xml"/><Relationship Id="rId10" Type="http://schemas.openxmlformats.org/officeDocument/2006/relationships/slide" Target="../slides/slide20.xml"/><Relationship Id="rId19" Type="http://schemas.openxmlformats.org/officeDocument/2006/relationships/slide" Target="../slides/slide38.xml"/><Relationship Id="rId4" Type="http://schemas.openxmlformats.org/officeDocument/2006/relationships/slide" Target="../slides/slide8.xml"/><Relationship Id="rId9" Type="http://schemas.openxmlformats.org/officeDocument/2006/relationships/slide" Target="../slides/slide18.xml"/><Relationship Id="rId14" Type="http://schemas.openxmlformats.org/officeDocument/2006/relationships/slide" Target="../slides/slide2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9224" y="904672"/>
            <a:ext cx="10733700" cy="61896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>
            <a:noFill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1150161" y="2492349"/>
            <a:ext cx="9891900" cy="4029530"/>
            <a:chOff x="1134448" y="1774953"/>
            <a:chExt cx="9891900" cy="402953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134448" y="1774953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134448" y="278233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134448" y="3789719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134448" y="4797102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134448" y="5804483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" name="Google Shape;21;p2"/>
          <p:cNvSpPr/>
          <p:nvPr/>
        </p:nvSpPr>
        <p:spPr>
          <a:xfrm>
            <a:off x="729224" y="889706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1150050" y="2637600"/>
            <a:ext cx="9891900" cy="183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103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7" y="4390944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14" y="4390945"/>
            <a:ext cx="12185552" cy="3893722"/>
            <a:chOff x="14" y="4390945"/>
            <a:chExt cx="12185552" cy="3893722"/>
          </a:xfrm>
        </p:grpSpPr>
        <p:grpSp>
          <p:nvGrpSpPr>
            <p:cNvPr id="26" name="Google Shape;26;p2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" name="Google Shape;80;p2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81" name="Google Shape;81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" name="Google Shape;86;p2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87" name="Google Shape;87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2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93" name="Google Shape;93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2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2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128;p2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129" name="Google Shape;129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2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135" name="Google Shape;135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2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" name="Google Shape;146;p2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147" name="Google Shape;147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2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159" name="Google Shape;159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2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165" name="Google Shape;165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2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171" name="Google Shape;171;p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6" name="Google Shape;176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455A7BD-2971-DB2D-FD5C-7823CDB2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32D26A1-F7A2-54F2-B0FD-07B2E673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D8A7C1C-E9E9-E97E-E46F-69EA506A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317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Front 1">
  <p:cSld name="CUSTOM_5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"/>
          <p:cNvSpPr txBox="1">
            <a:spLocks noGrp="1"/>
          </p:cNvSpPr>
          <p:nvPr>
            <p:ph type="body" idx="1"/>
          </p:nvPr>
        </p:nvSpPr>
        <p:spPr>
          <a:xfrm>
            <a:off x="1149075" y="4400550"/>
            <a:ext cx="9891900" cy="98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377" name="Google Shape;377;p4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8" name="Google Shape;378;p4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9" name="Google Shape;379;p4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p4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p4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2" name="Google Shape;382;p4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3" name="Google Shape;383;p4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4" name="Google Shape;384;p4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5" name="Google Shape;385;p4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86" name="Google Shape;386;p4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88" name="Google Shape;388;p4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4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390" name="Google Shape;390;p4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391" name="Google Shape;391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396;p4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397" name="Google Shape;397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" name="Google Shape;402;p4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403" name="Google Shape;403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" name="Google Shape;408;p4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409" name="Google Shape;409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4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415" name="Google Shape;415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0" name="Google Shape;420;p4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421" name="Google Shape;421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6" name="Google Shape;426;p4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427" name="Google Shape;427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2" name="Google Shape;432;p4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433" name="Google Shape;433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4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439" name="Google Shape;439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4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451" name="Google Shape;451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4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457" name="Google Shape;457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4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469" name="Google Shape;469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4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475" name="Google Shape;475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4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481" name="Google Shape;481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4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487" name="Google Shape;487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" name="Google Shape;492;p4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493" name="Google Shape;493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4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499" name="Google Shape;499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4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505" name="Google Shape;505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4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511" name="Google Shape;511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4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523" name="Google Shape;523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4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529" name="Google Shape;529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4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535" name="Google Shape;535;p4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4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4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4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0" name="Google Shape;540;p4"/>
          <p:cNvSpPr txBox="1"/>
          <p:nvPr/>
        </p:nvSpPr>
        <p:spPr>
          <a:xfrm>
            <a:off x="962525" y="512000"/>
            <a:ext cx="10331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Englebert"/>
                <a:ea typeface="Englebert"/>
                <a:cs typeface="Englebert"/>
                <a:sym typeface="Englebert"/>
              </a:rPr>
              <a:t>1      2      3      4      5      6      7      8      9      10      11      12      13      14      15      16      17      18      19      20</a:t>
            </a:r>
            <a:endParaRPr sz="2000">
              <a:solidFill>
                <a:schemeClr val="accent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541" name="Google Shape;541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">
            <a:hlinkClick r:id="rId2" action="ppaction://hlinksldjump"/>
          </p:cNvPr>
          <p:cNvSpPr/>
          <p:nvPr/>
        </p:nvSpPr>
        <p:spPr>
          <a:xfrm>
            <a:off x="109814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">
            <a:hlinkClick r:id="rId3" action="ppaction://hlinksldjump"/>
          </p:cNvPr>
          <p:cNvSpPr/>
          <p:nvPr/>
        </p:nvSpPr>
        <p:spPr>
          <a:xfrm>
            <a:off x="1529050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">
            <a:hlinkClick r:id="rId4" action="ppaction://hlinksldjump"/>
          </p:cNvPr>
          <p:cNvSpPr/>
          <p:nvPr/>
        </p:nvSpPr>
        <p:spPr>
          <a:xfrm>
            <a:off x="195994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">
            <a:hlinkClick r:id="rId5" action="ppaction://hlinksldjump"/>
          </p:cNvPr>
          <p:cNvSpPr/>
          <p:nvPr/>
        </p:nvSpPr>
        <p:spPr>
          <a:xfrm>
            <a:off x="2467026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">
            <a:hlinkClick r:id="rId6" action="ppaction://hlinksldjump"/>
          </p:cNvPr>
          <p:cNvSpPr/>
          <p:nvPr/>
        </p:nvSpPr>
        <p:spPr>
          <a:xfrm>
            <a:off x="289792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">
            <a:hlinkClick r:id="rId7" action="ppaction://hlinksldjump"/>
          </p:cNvPr>
          <p:cNvSpPr/>
          <p:nvPr/>
        </p:nvSpPr>
        <p:spPr>
          <a:xfrm>
            <a:off x="3405002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">
            <a:hlinkClick r:id="rId8" action="ppaction://hlinksldjump"/>
          </p:cNvPr>
          <p:cNvSpPr/>
          <p:nvPr/>
        </p:nvSpPr>
        <p:spPr>
          <a:xfrm>
            <a:off x="383590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">
            <a:hlinkClick r:id="rId9" action="ppaction://hlinksldjump"/>
          </p:cNvPr>
          <p:cNvSpPr/>
          <p:nvPr/>
        </p:nvSpPr>
        <p:spPr>
          <a:xfrm>
            <a:off x="434297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">
            <a:hlinkClick r:id="rId10" action="ppaction://hlinksldjump"/>
          </p:cNvPr>
          <p:cNvSpPr/>
          <p:nvPr/>
        </p:nvSpPr>
        <p:spPr>
          <a:xfrm>
            <a:off x="477387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">
            <a:hlinkClick r:id="rId11" action="ppaction://hlinksldjump"/>
          </p:cNvPr>
          <p:cNvSpPr/>
          <p:nvPr/>
        </p:nvSpPr>
        <p:spPr>
          <a:xfrm>
            <a:off x="528096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">
            <a:hlinkClick r:id="rId12" action="ppaction://hlinksldjump"/>
          </p:cNvPr>
          <p:cNvSpPr/>
          <p:nvPr/>
        </p:nvSpPr>
        <p:spPr>
          <a:xfrm>
            <a:off x="5788054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">
            <a:hlinkClick r:id="rId13" action="ppaction://hlinksldjump"/>
          </p:cNvPr>
          <p:cNvSpPr/>
          <p:nvPr/>
        </p:nvSpPr>
        <p:spPr>
          <a:xfrm>
            <a:off x="6295143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">
            <a:hlinkClick r:id="rId14" action="ppaction://hlinksldjump"/>
          </p:cNvPr>
          <p:cNvSpPr/>
          <p:nvPr/>
        </p:nvSpPr>
        <p:spPr>
          <a:xfrm>
            <a:off x="6802224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">
            <a:hlinkClick r:id="rId15" action="ppaction://hlinksldjump"/>
          </p:cNvPr>
          <p:cNvSpPr/>
          <p:nvPr/>
        </p:nvSpPr>
        <p:spPr>
          <a:xfrm>
            <a:off x="738552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">
            <a:hlinkClick r:id="rId16" action="ppaction://hlinksldjump"/>
          </p:cNvPr>
          <p:cNvSpPr/>
          <p:nvPr/>
        </p:nvSpPr>
        <p:spPr>
          <a:xfrm>
            <a:off x="789261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">
            <a:hlinkClick r:id="rId17" action="ppaction://hlinksldjump"/>
          </p:cNvPr>
          <p:cNvSpPr/>
          <p:nvPr/>
        </p:nvSpPr>
        <p:spPr>
          <a:xfrm>
            <a:off x="8399700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">
            <a:hlinkClick r:id="rId18" action="ppaction://hlinksldjump"/>
          </p:cNvPr>
          <p:cNvSpPr/>
          <p:nvPr/>
        </p:nvSpPr>
        <p:spPr>
          <a:xfrm>
            <a:off x="8982989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">
            <a:hlinkClick r:id="rId19" action="ppaction://hlinksldjump"/>
          </p:cNvPr>
          <p:cNvSpPr/>
          <p:nvPr/>
        </p:nvSpPr>
        <p:spPr>
          <a:xfrm>
            <a:off x="9490078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">
            <a:hlinkClick r:id="rId20" action="ppaction://hlinksldjump"/>
          </p:cNvPr>
          <p:cNvSpPr/>
          <p:nvPr/>
        </p:nvSpPr>
        <p:spPr>
          <a:xfrm>
            <a:off x="9997176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">
            <a:hlinkClick r:id="rId21" action="ppaction://hlinksldjump"/>
          </p:cNvPr>
          <p:cNvSpPr/>
          <p:nvPr/>
        </p:nvSpPr>
        <p:spPr>
          <a:xfrm>
            <a:off x="1058045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Back 1">
  <p:cSld name="CUSTOM_5_3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5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65" name="Google Shape;565;p5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566" name="Google Shape;566;p5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7" name="Google Shape;567;p5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8" name="Google Shape;568;p5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9" name="Google Shape;569;p5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0" name="Google Shape;570;p5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1" name="Google Shape;571;p5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2" name="Google Shape;572;p5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3" name="Google Shape;573;p5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4" name="Google Shape;574;p5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75" name="Google Shape;575;p5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5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7" name="Google Shape;577;p5"/>
          <p:cNvSpPr txBox="1"/>
          <p:nvPr/>
        </p:nvSpPr>
        <p:spPr>
          <a:xfrm>
            <a:off x="962525" y="512000"/>
            <a:ext cx="10331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Englebert"/>
                <a:ea typeface="Englebert"/>
                <a:cs typeface="Englebert"/>
                <a:sym typeface="Englebert"/>
              </a:rPr>
              <a:t>1      2      3      4      5      6      7      8      9      10      11      12      13      14      15      16      17      18      19      20</a:t>
            </a:r>
            <a:endParaRPr sz="2000">
              <a:solidFill>
                <a:schemeClr val="accent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578" name="Google Shape;578;p5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9" name="Google Shape;579;p5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580" name="Google Shape;580;p5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581" name="Google Shape;581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5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587" name="Google Shape;587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5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593" name="Google Shape;593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8" name="Google Shape;598;p5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4" name="Google Shape;604;p5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605" name="Google Shape;605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0" name="Google Shape;610;p5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6" name="Google Shape;616;p5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617" name="Google Shape;617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2" name="Google Shape;622;p5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623" name="Google Shape;623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8" name="Google Shape;628;p5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629" name="Google Shape;629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5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641" name="Google Shape;641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5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647" name="Google Shape;647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8" name="Google Shape;658;p5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659" name="Google Shape;659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0" name="Google Shape;670;p5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6" name="Google Shape;676;p5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677" name="Google Shape;677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2" name="Google Shape;682;p5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8" name="Google Shape;688;p5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689" name="Google Shape;689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5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695" name="Google Shape;695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0" name="Google Shape;700;p5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701" name="Google Shape;701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2" name="Google Shape;712;p5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713" name="Google Shape;713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719" name="Google Shape;719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5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725" name="Google Shape;725;p5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5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0" name="Google Shape;730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5">
            <a:hlinkClick r:id="rId2" action="ppaction://hlinksldjump"/>
          </p:cNvPr>
          <p:cNvSpPr/>
          <p:nvPr/>
        </p:nvSpPr>
        <p:spPr>
          <a:xfrm>
            <a:off x="109814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">
            <a:hlinkClick r:id="rId3" action="ppaction://hlinksldjump"/>
          </p:cNvPr>
          <p:cNvSpPr/>
          <p:nvPr/>
        </p:nvSpPr>
        <p:spPr>
          <a:xfrm>
            <a:off x="1529050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">
            <a:hlinkClick r:id="rId4" action="ppaction://hlinksldjump"/>
          </p:cNvPr>
          <p:cNvSpPr/>
          <p:nvPr/>
        </p:nvSpPr>
        <p:spPr>
          <a:xfrm>
            <a:off x="195994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">
            <a:hlinkClick r:id="rId5" action="ppaction://hlinksldjump"/>
          </p:cNvPr>
          <p:cNvSpPr/>
          <p:nvPr/>
        </p:nvSpPr>
        <p:spPr>
          <a:xfrm>
            <a:off x="2467026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">
            <a:hlinkClick r:id="rId6" action="ppaction://hlinksldjump"/>
          </p:cNvPr>
          <p:cNvSpPr/>
          <p:nvPr/>
        </p:nvSpPr>
        <p:spPr>
          <a:xfrm>
            <a:off x="289792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">
            <a:hlinkClick r:id="rId7" action="ppaction://hlinksldjump"/>
          </p:cNvPr>
          <p:cNvSpPr/>
          <p:nvPr/>
        </p:nvSpPr>
        <p:spPr>
          <a:xfrm>
            <a:off x="3405002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5">
            <a:hlinkClick r:id="rId8" action="ppaction://hlinksldjump"/>
          </p:cNvPr>
          <p:cNvSpPr/>
          <p:nvPr/>
        </p:nvSpPr>
        <p:spPr>
          <a:xfrm>
            <a:off x="383590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5">
            <a:hlinkClick r:id="rId9" action="ppaction://hlinksldjump"/>
          </p:cNvPr>
          <p:cNvSpPr/>
          <p:nvPr/>
        </p:nvSpPr>
        <p:spPr>
          <a:xfrm>
            <a:off x="434297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5">
            <a:hlinkClick r:id="rId10" action="ppaction://hlinksldjump"/>
          </p:cNvPr>
          <p:cNvSpPr/>
          <p:nvPr/>
        </p:nvSpPr>
        <p:spPr>
          <a:xfrm>
            <a:off x="477387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">
            <a:hlinkClick r:id="rId11" action="ppaction://hlinksldjump"/>
          </p:cNvPr>
          <p:cNvSpPr/>
          <p:nvPr/>
        </p:nvSpPr>
        <p:spPr>
          <a:xfrm>
            <a:off x="528096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5">
            <a:hlinkClick r:id="rId12" action="ppaction://hlinksldjump"/>
          </p:cNvPr>
          <p:cNvSpPr/>
          <p:nvPr/>
        </p:nvSpPr>
        <p:spPr>
          <a:xfrm>
            <a:off x="5788054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">
            <a:hlinkClick r:id="rId13" action="ppaction://hlinksldjump"/>
          </p:cNvPr>
          <p:cNvSpPr/>
          <p:nvPr/>
        </p:nvSpPr>
        <p:spPr>
          <a:xfrm>
            <a:off x="6295143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5">
            <a:hlinkClick r:id="rId14" action="ppaction://hlinksldjump"/>
          </p:cNvPr>
          <p:cNvSpPr/>
          <p:nvPr/>
        </p:nvSpPr>
        <p:spPr>
          <a:xfrm>
            <a:off x="6802224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">
            <a:hlinkClick r:id="rId15" action="ppaction://hlinksldjump"/>
          </p:cNvPr>
          <p:cNvSpPr/>
          <p:nvPr/>
        </p:nvSpPr>
        <p:spPr>
          <a:xfrm>
            <a:off x="738552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5">
            <a:hlinkClick r:id="rId16" action="ppaction://hlinksldjump"/>
          </p:cNvPr>
          <p:cNvSpPr/>
          <p:nvPr/>
        </p:nvSpPr>
        <p:spPr>
          <a:xfrm>
            <a:off x="789261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5">
            <a:hlinkClick r:id="rId17" action="ppaction://hlinksldjump"/>
          </p:cNvPr>
          <p:cNvSpPr/>
          <p:nvPr/>
        </p:nvSpPr>
        <p:spPr>
          <a:xfrm>
            <a:off x="8399700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5">
            <a:hlinkClick r:id="rId18" action="ppaction://hlinksldjump"/>
          </p:cNvPr>
          <p:cNvSpPr/>
          <p:nvPr/>
        </p:nvSpPr>
        <p:spPr>
          <a:xfrm>
            <a:off x="8982989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5">
            <a:hlinkClick r:id="rId19" action="ppaction://hlinksldjump"/>
          </p:cNvPr>
          <p:cNvSpPr/>
          <p:nvPr/>
        </p:nvSpPr>
        <p:spPr>
          <a:xfrm>
            <a:off x="9490078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5">
            <a:hlinkClick r:id="rId20" action="ppaction://hlinksldjump"/>
          </p:cNvPr>
          <p:cNvSpPr/>
          <p:nvPr/>
        </p:nvSpPr>
        <p:spPr>
          <a:xfrm>
            <a:off x="9997176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5">
            <a:hlinkClick r:id="rId21" action="ppaction://hlinksldjump"/>
          </p:cNvPr>
          <p:cNvSpPr/>
          <p:nvPr/>
        </p:nvSpPr>
        <p:spPr>
          <a:xfrm>
            <a:off x="1058045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Front 1">
  <p:cSld name="CUSTOM_5_1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3" name="Google Shape;753;p6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754" name="Google Shape;754;p6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5" name="Google Shape;755;p6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6" name="Google Shape;756;p6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" name="Google Shape;757;p6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8" name="Google Shape;758;p6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9" name="Google Shape;759;p6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0" name="Google Shape;760;p6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1" name="Google Shape;761;p6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2" name="Google Shape;762;p6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63" name="Google Shape;763;p6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6"/>
          <p:cNvSpPr txBox="1"/>
          <p:nvPr/>
        </p:nvSpPr>
        <p:spPr>
          <a:xfrm>
            <a:off x="962525" y="512000"/>
            <a:ext cx="10331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Englebert"/>
                <a:ea typeface="Englebert"/>
                <a:cs typeface="Englebert"/>
                <a:sym typeface="Englebert"/>
              </a:rPr>
              <a:t>1      2      3      4      5      6      7      8      9      10      11      12      13      14      15      16      17      18      19      20</a:t>
            </a:r>
            <a:endParaRPr sz="2000">
              <a:solidFill>
                <a:schemeClr val="accent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765" name="Google Shape;765;p6"/>
          <p:cNvSpPr txBox="1">
            <a:spLocks noGrp="1"/>
          </p:cNvSpPr>
          <p:nvPr>
            <p:ph type="body" idx="1"/>
          </p:nvPr>
        </p:nvSpPr>
        <p:spPr>
          <a:xfrm>
            <a:off x="1149075" y="4400550"/>
            <a:ext cx="9891900" cy="98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66" name="Google Shape;766;p6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7" name="Google Shape;767;p6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8" name="Google Shape;768;p6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769" name="Google Shape;769;p6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6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776" name="Google Shape;776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1" name="Google Shape;781;p6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782" name="Google Shape;782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3" name="Google Shape;793;p6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794" name="Google Shape;794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6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800" name="Google Shape;800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5" name="Google Shape;805;p6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806" name="Google Shape;806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1" name="Google Shape;811;p6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812" name="Google Shape;812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7" name="Google Shape;817;p6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818" name="Google Shape;818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" name="Google Shape;823;p6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824" name="Google Shape;824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9" name="Google Shape;829;p6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830" name="Google Shape;830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6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836" name="Google Shape;836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6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848" name="Google Shape;848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3" name="Google Shape;853;p6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854" name="Google Shape;854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6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860" name="Google Shape;860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6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866" name="Google Shape;866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1" name="Google Shape;871;p6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872" name="Google Shape;872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6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884" name="Google Shape;884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9" name="Google Shape;889;p6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890" name="Google Shape;890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5" name="Google Shape;895;p6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1" name="Google Shape;901;p6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902" name="Google Shape;902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913;p6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914" name="Google Shape;914;p6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6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6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6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6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9" name="Google Shape;919;p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6">
            <a:hlinkClick r:id="rId2" action="ppaction://hlinksldjump"/>
          </p:cNvPr>
          <p:cNvSpPr/>
          <p:nvPr/>
        </p:nvSpPr>
        <p:spPr>
          <a:xfrm>
            <a:off x="109814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6">
            <a:hlinkClick r:id="rId3" action="ppaction://hlinksldjump"/>
          </p:cNvPr>
          <p:cNvSpPr/>
          <p:nvPr/>
        </p:nvSpPr>
        <p:spPr>
          <a:xfrm>
            <a:off x="1529050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">
            <a:hlinkClick r:id="rId4" action="ppaction://hlinksldjump"/>
          </p:cNvPr>
          <p:cNvSpPr/>
          <p:nvPr/>
        </p:nvSpPr>
        <p:spPr>
          <a:xfrm>
            <a:off x="195994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6">
            <a:hlinkClick r:id="rId5" action="ppaction://hlinksldjump"/>
          </p:cNvPr>
          <p:cNvSpPr/>
          <p:nvPr/>
        </p:nvSpPr>
        <p:spPr>
          <a:xfrm>
            <a:off x="2467026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6">
            <a:hlinkClick r:id="rId6" action="ppaction://hlinksldjump"/>
          </p:cNvPr>
          <p:cNvSpPr/>
          <p:nvPr/>
        </p:nvSpPr>
        <p:spPr>
          <a:xfrm>
            <a:off x="289792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6">
            <a:hlinkClick r:id="rId7" action="ppaction://hlinksldjump"/>
          </p:cNvPr>
          <p:cNvSpPr/>
          <p:nvPr/>
        </p:nvSpPr>
        <p:spPr>
          <a:xfrm>
            <a:off x="3405002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6">
            <a:hlinkClick r:id="rId8" action="ppaction://hlinksldjump"/>
          </p:cNvPr>
          <p:cNvSpPr/>
          <p:nvPr/>
        </p:nvSpPr>
        <p:spPr>
          <a:xfrm>
            <a:off x="383590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6">
            <a:hlinkClick r:id="rId9" action="ppaction://hlinksldjump"/>
          </p:cNvPr>
          <p:cNvSpPr/>
          <p:nvPr/>
        </p:nvSpPr>
        <p:spPr>
          <a:xfrm>
            <a:off x="434297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6">
            <a:hlinkClick r:id="rId10" action="ppaction://hlinksldjump"/>
          </p:cNvPr>
          <p:cNvSpPr/>
          <p:nvPr/>
        </p:nvSpPr>
        <p:spPr>
          <a:xfrm>
            <a:off x="477387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6">
            <a:hlinkClick r:id="rId11" action="ppaction://hlinksldjump"/>
          </p:cNvPr>
          <p:cNvSpPr/>
          <p:nvPr/>
        </p:nvSpPr>
        <p:spPr>
          <a:xfrm>
            <a:off x="528096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">
            <a:hlinkClick r:id="rId12" action="ppaction://hlinksldjump"/>
          </p:cNvPr>
          <p:cNvSpPr/>
          <p:nvPr/>
        </p:nvSpPr>
        <p:spPr>
          <a:xfrm>
            <a:off x="5788054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6">
            <a:hlinkClick r:id="rId13" action="ppaction://hlinksldjump"/>
          </p:cNvPr>
          <p:cNvSpPr/>
          <p:nvPr/>
        </p:nvSpPr>
        <p:spPr>
          <a:xfrm>
            <a:off x="6295143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6">
            <a:hlinkClick r:id="rId14" action="ppaction://hlinksldjump"/>
          </p:cNvPr>
          <p:cNvSpPr/>
          <p:nvPr/>
        </p:nvSpPr>
        <p:spPr>
          <a:xfrm>
            <a:off x="6802224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6">
            <a:hlinkClick r:id="rId15" action="ppaction://hlinksldjump"/>
          </p:cNvPr>
          <p:cNvSpPr/>
          <p:nvPr/>
        </p:nvSpPr>
        <p:spPr>
          <a:xfrm>
            <a:off x="738552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6">
            <a:hlinkClick r:id="rId16" action="ppaction://hlinksldjump"/>
          </p:cNvPr>
          <p:cNvSpPr/>
          <p:nvPr/>
        </p:nvSpPr>
        <p:spPr>
          <a:xfrm>
            <a:off x="789261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6">
            <a:hlinkClick r:id="rId17" action="ppaction://hlinksldjump"/>
          </p:cNvPr>
          <p:cNvSpPr/>
          <p:nvPr/>
        </p:nvSpPr>
        <p:spPr>
          <a:xfrm>
            <a:off x="8399700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6">
            <a:hlinkClick r:id="rId18" action="ppaction://hlinksldjump"/>
          </p:cNvPr>
          <p:cNvSpPr/>
          <p:nvPr/>
        </p:nvSpPr>
        <p:spPr>
          <a:xfrm>
            <a:off x="8982989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6">
            <a:hlinkClick r:id="rId19" action="ppaction://hlinksldjump"/>
          </p:cNvPr>
          <p:cNvSpPr/>
          <p:nvPr/>
        </p:nvSpPr>
        <p:spPr>
          <a:xfrm>
            <a:off x="9490078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6">
            <a:hlinkClick r:id="rId20" action="ppaction://hlinksldjump"/>
          </p:cNvPr>
          <p:cNvSpPr/>
          <p:nvPr/>
        </p:nvSpPr>
        <p:spPr>
          <a:xfrm>
            <a:off x="9997176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6">
            <a:hlinkClick r:id="rId21" action="ppaction://hlinksldjump"/>
          </p:cNvPr>
          <p:cNvSpPr/>
          <p:nvPr/>
        </p:nvSpPr>
        <p:spPr>
          <a:xfrm>
            <a:off x="1058045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Back 2">
  <p:cSld name="CUSTOM_5_1_3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7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7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43" name="Google Shape;943;p7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944" name="Google Shape;944;p7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5" name="Google Shape;945;p7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6" name="Google Shape;946;p7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7" name="Google Shape;947;p7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8" name="Google Shape;948;p7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9" name="Google Shape;949;p7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0" name="Google Shape;950;p7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1" name="Google Shape;951;p7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2" name="Google Shape;952;p7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53" name="Google Shape;953;p7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7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5" name="Google Shape;955;p7"/>
          <p:cNvSpPr txBox="1"/>
          <p:nvPr/>
        </p:nvSpPr>
        <p:spPr>
          <a:xfrm>
            <a:off x="962525" y="512000"/>
            <a:ext cx="10331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Englebert"/>
                <a:ea typeface="Englebert"/>
                <a:cs typeface="Englebert"/>
                <a:sym typeface="Englebert"/>
              </a:rPr>
              <a:t>1      2      3      4      5      6      7      8      9      10      11      12      13      14      15      16      17      18      19      20</a:t>
            </a:r>
            <a:endParaRPr sz="2000">
              <a:solidFill>
                <a:schemeClr val="accent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56" name="Google Shape;956;p7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7" name="Google Shape;957;p7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958" name="Google Shape;958;p7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959" name="Google Shape;959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4" name="Google Shape;964;p7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965" name="Google Shape;965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0" name="Google Shape;970;p7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971" name="Google Shape;971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6" name="Google Shape;976;p7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977" name="Google Shape;977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2" name="Google Shape;982;p7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983" name="Google Shape;983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8" name="Google Shape;988;p7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989" name="Google Shape;989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0" name="Google Shape;1000;p7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1001" name="Google Shape;1001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7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1007" name="Google Shape;1007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7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1013" name="Google Shape;1013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1018;p7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1019" name="Google Shape;1019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4" name="Google Shape;1024;p7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1025" name="Google Shape;1025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0" name="Google Shape;1030;p7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1031" name="Google Shape;1031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6" name="Google Shape;1036;p7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1037" name="Google Shape;1037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2" name="Google Shape;1042;p7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1043" name="Google Shape;1043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1048;p7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1049" name="Google Shape;1049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4" name="Google Shape;1054;p7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1055" name="Google Shape;1055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0" name="Google Shape;1060;p7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1061" name="Google Shape;1061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7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1067" name="Google Shape;1067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2" name="Google Shape;1072;p7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1073" name="Google Shape;1073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8" name="Google Shape;1078;p7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1079" name="Google Shape;1079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4" name="Google Shape;1084;p7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1085" name="Google Shape;1085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0" name="Google Shape;1090;p7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1091" name="Google Shape;1091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7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6" name="Google Shape;1096;p7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1097" name="Google Shape;1097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2" name="Google Shape;1102;p7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1103" name="Google Shape;1103;p7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7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7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7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8" name="Google Shape;1108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7">
            <a:hlinkClick r:id="rId2" action="ppaction://hlinksldjump"/>
          </p:cNvPr>
          <p:cNvSpPr/>
          <p:nvPr/>
        </p:nvSpPr>
        <p:spPr>
          <a:xfrm>
            <a:off x="109814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7">
            <a:hlinkClick r:id="rId3" action="ppaction://hlinksldjump"/>
          </p:cNvPr>
          <p:cNvSpPr/>
          <p:nvPr/>
        </p:nvSpPr>
        <p:spPr>
          <a:xfrm>
            <a:off x="1529050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7">
            <a:hlinkClick r:id="rId4" action="ppaction://hlinksldjump"/>
          </p:cNvPr>
          <p:cNvSpPr/>
          <p:nvPr/>
        </p:nvSpPr>
        <p:spPr>
          <a:xfrm>
            <a:off x="195994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7">
            <a:hlinkClick r:id="rId5" action="ppaction://hlinksldjump"/>
          </p:cNvPr>
          <p:cNvSpPr/>
          <p:nvPr/>
        </p:nvSpPr>
        <p:spPr>
          <a:xfrm>
            <a:off x="2467026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7">
            <a:hlinkClick r:id="rId6" action="ppaction://hlinksldjump"/>
          </p:cNvPr>
          <p:cNvSpPr/>
          <p:nvPr/>
        </p:nvSpPr>
        <p:spPr>
          <a:xfrm>
            <a:off x="289792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7">
            <a:hlinkClick r:id="rId7" action="ppaction://hlinksldjump"/>
          </p:cNvPr>
          <p:cNvSpPr/>
          <p:nvPr/>
        </p:nvSpPr>
        <p:spPr>
          <a:xfrm>
            <a:off x="3405002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7">
            <a:hlinkClick r:id="rId8" action="ppaction://hlinksldjump"/>
          </p:cNvPr>
          <p:cNvSpPr/>
          <p:nvPr/>
        </p:nvSpPr>
        <p:spPr>
          <a:xfrm>
            <a:off x="383590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7">
            <a:hlinkClick r:id="rId9" action="ppaction://hlinksldjump"/>
          </p:cNvPr>
          <p:cNvSpPr/>
          <p:nvPr/>
        </p:nvSpPr>
        <p:spPr>
          <a:xfrm>
            <a:off x="434297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7">
            <a:hlinkClick r:id="rId10" action="ppaction://hlinksldjump"/>
          </p:cNvPr>
          <p:cNvSpPr/>
          <p:nvPr/>
        </p:nvSpPr>
        <p:spPr>
          <a:xfrm>
            <a:off x="477387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7">
            <a:hlinkClick r:id="rId11" action="ppaction://hlinksldjump"/>
          </p:cNvPr>
          <p:cNvSpPr/>
          <p:nvPr/>
        </p:nvSpPr>
        <p:spPr>
          <a:xfrm>
            <a:off x="528096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7">
            <a:hlinkClick r:id="rId12" action="ppaction://hlinksldjump"/>
          </p:cNvPr>
          <p:cNvSpPr/>
          <p:nvPr/>
        </p:nvSpPr>
        <p:spPr>
          <a:xfrm>
            <a:off x="5788054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7">
            <a:hlinkClick r:id="rId13" action="ppaction://hlinksldjump"/>
          </p:cNvPr>
          <p:cNvSpPr/>
          <p:nvPr/>
        </p:nvSpPr>
        <p:spPr>
          <a:xfrm>
            <a:off x="6295143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7">
            <a:hlinkClick r:id="rId14" action="ppaction://hlinksldjump"/>
          </p:cNvPr>
          <p:cNvSpPr/>
          <p:nvPr/>
        </p:nvSpPr>
        <p:spPr>
          <a:xfrm>
            <a:off x="6802224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7">
            <a:hlinkClick r:id="rId15" action="ppaction://hlinksldjump"/>
          </p:cNvPr>
          <p:cNvSpPr/>
          <p:nvPr/>
        </p:nvSpPr>
        <p:spPr>
          <a:xfrm>
            <a:off x="738552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7">
            <a:hlinkClick r:id="rId16" action="ppaction://hlinksldjump"/>
          </p:cNvPr>
          <p:cNvSpPr/>
          <p:nvPr/>
        </p:nvSpPr>
        <p:spPr>
          <a:xfrm>
            <a:off x="789261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7">
            <a:hlinkClick r:id="rId17" action="ppaction://hlinksldjump"/>
          </p:cNvPr>
          <p:cNvSpPr/>
          <p:nvPr/>
        </p:nvSpPr>
        <p:spPr>
          <a:xfrm>
            <a:off x="8399700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7">
            <a:hlinkClick r:id="rId18" action="ppaction://hlinksldjump"/>
          </p:cNvPr>
          <p:cNvSpPr/>
          <p:nvPr/>
        </p:nvSpPr>
        <p:spPr>
          <a:xfrm>
            <a:off x="8982989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7">
            <a:hlinkClick r:id="rId19" action="ppaction://hlinksldjump"/>
          </p:cNvPr>
          <p:cNvSpPr/>
          <p:nvPr/>
        </p:nvSpPr>
        <p:spPr>
          <a:xfrm>
            <a:off x="9490078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7">
            <a:hlinkClick r:id="rId20" action="ppaction://hlinksldjump"/>
          </p:cNvPr>
          <p:cNvSpPr/>
          <p:nvPr/>
        </p:nvSpPr>
        <p:spPr>
          <a:xfrm>
            <a:off x="9997176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7">
            <a:hlinkClick r:id="rId21" action="ppaction://hlinksldjump"/>
          </p:cNvPr>
          <p:cNvSpPr/>
          <p:nvPr/>
        </p:nvSpPr>
        <p:spPr>
          <a:xfrm>
            <a:off x="1058045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Front 3">
  <p:cSld name="CUSTOM_5_1_1"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8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1" name="Google Shape;1131;p8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1132" name="Google Shape;1132;p8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3" name="Google Shape;1133;p8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4" name="Google Shape;1134;p8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5" name="Google Shape;1135;p8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6" name="Google Shape;1136;p8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7" name="Google Shape;1137;p8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8" name="Google Shape;1138;p8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9" name="Google Shape;1139;p8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40" name="Google Shape;1140;p8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41" name="Google Shape;1141;p8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8"/>
          <p:cNvSpPr txBox="1"/>
          <p:nvPr/>
        </p:nvSpPr>
        <p:spPr>
          <a:xfrm>
            <a:off x="962525" y="512000"/>
            <a:ext cx="10331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Englebert"/>
                <a:ea typeface="Englebert"/>
                <a:cs typeface="Englebert"/>
                <a:sym typeface="Englebert"/>
              </a:rPr>
              <a:t>1      2      3      4      5      6      7      8      9      10      11      12      13      14      15      16      17      18      19      20</a:t>
            </a:r>
            <a:endParaRPr sz="2000">
              <a:solidFill>
                <a:schemeClr val="accent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1149075" y="4400550"/>
            <a:ext cx="9891900" cy="98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4" name="Google Shape;1144;p8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45" name="Google Shape;1145;p8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6" name="Google Shape;1146;p8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1147" name="Google Shape;1147;p8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3" name="Google Shape;1153;p8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1154" name="Google Shape;1154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9" name="Google Shape;1159;p8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1160" name="Google Shape;1160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5" name="Google Shape;1165;p8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1166" name="Google Shape;1166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Google Shape;1167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1" name="Google Shape;1171;p8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1172" name="Google Shape;1172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7" name="Google Shape;1177;p8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1178" name="Google Shape;1178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9" name="Google Shape;1179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0" name="Google Shape;1180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3" name="Google Shape;1183;p8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1184" name="Google Shape;1184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9" name="Google Shape;1189;p8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1190" name="Google Shape;1190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1" name="Google Shape;1201;p8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1202" name="Google Shape;1202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7" name="Google Shape;1207;p8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1208" name="Google Shape;1208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9" name="Google Shape;1219;p8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1220" name="Google Shape;1220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1" name="Google Shape;1231;p8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1232" name="Google Shape;1232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7" name="Google Shape;1237;p8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1238" name="Google Shape;1238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8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1244" name="Google Shape;1244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9" name="Google Shape;1249;p8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1250" name="Google Shape;1250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5" name="Google Shape;1255;p8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1256" name="Google Shape;1256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1" name="Google Shape;1261;p8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1262" name="Google Shape;1262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7" name="Google Shape;1267;p8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1268" name="Google Shape;1268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3" name="Google Shape;1273;p8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9" name="Google Shape;1279;p8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1280" name="Google Shape;1280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5" name="Google Shape;1285;p8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1286" name="Google Shape;1286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1" name="Google Shape;1291;p8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1292" name="Google Shape;1292;p8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97" name="Google Shape;1297;p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8">
            <a:hlinkClick r:id="rId2" action="ppaction://hlinksldjump"/>
          </p:cNvPr>
          <p:cNvSpPr/>
          <p:nvPr/>
        </p:nvSpPr>
        <p:spPr>
          <a:xfrm>
            <a:off x="109814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8">
            <a:hlinkClick r:id="rId3" action="ppaction://hlinksldjump"/>
          </p:cNvPr>
          <p:cNvSpPr/>
          <p:nvPr/>
        </p:nvSpPr>
        <p:spPr>
          <a:xfrm>
            <a:off x="1529050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8">
            <a:hlinkClick r:id="rId4" action="ppaction://hlinksldjump"/>
          </p:cNvPr>
          <p:cNvSpPr/>
          <p:nvPr/>
        </p:nvSpPr>
        <p:spPr>
          <a:xfrm>
            <a:off x="195994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8">
            <a:hlinkClick r:id="rId5" action="ppaction://hlinksldjump"/>
          </p:cNvPr>
          <p:cNvSpPr/>
          <p:nvPr/>
        </p:nvSpPr>
        <p:spPr>
          <a:xfrm>
            <a:off x="2467026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8">
            <a:hlinkClick r:id="rId6" action="ppaction://hlinksldjump"/>
          </p:cNvPr>
          <p:cNvSpPr/>
          <p:nvPr/>
        </p:nvSpPr>
        <p:spPr>
          <a:xfrm>
            <a:off x="289792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8">
            <a:hlinkClick r:id="rId7" action="ppaction://hlinksldjump"/>
          </p:cNvPr>
          <p:cNvSpPr/>
          <p:nvPr/>
        </p:nvSpPr>
        <p:spPr>
          <a:xfrm>
            <a:off x="3405002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8">
            <a:hlinkClick r:id="rId8" action="ppaction://hlinksldjump"/>
          </p:cNvPr>
          <p:cNvSpPr/>
          <p:nvPr/>
        </p:nvSpPr>
        <p:spPr>
          <a:xfrm>
            <a:off x="383590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8">
            <a:hlinkClick r:id="rId9" action="ppaction://hlinksldjump"/>
          </p:cNvPr>
          <p:cNvSpPr/>
          <p:nvPr/>
        </p:nvSpPr>
        <p:spPr>
          <a:xfrm>
            <a:off x="434297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8">
            <a:hlinkClick r:id="rId10" action="ppaction://hlinksldjump"/>
          </p:cNvPr>
          <p:cNvSpPr/>
          <p:nvPr/>
        </p:nvSpPr>
        <p:spPr>
          <a:xfrm>
            <a:off x="477387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8">
            <a:hlinkClick r:id="rId11" action="ppaction://hlinksldjump"/>
          </p:cNvPr>
          <p:cNvSpPr/>
          <p:nvPr/>
        </p:nvSpPr>
        <p:spPr>
          <a:xfrm>
            <a:off x="528096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8">
            <a:hlinkClick r:id="rId12" action="ppaction://hlinksldjump"/>
          </p:cNvPr>
          <p:cNvSpPr/>
          <p:nvPr/>
        </p:nvSpPr>
        <p:spPr>
          <a:xfrm>
            <a:off x="5788054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8">
            <a:hlinkClick r:id="rId13" action="ppaction://hlinksldjump"/>
          </p:cNvPr>
          <p:cNvSpPr/>
          <p:nvPr/>
        </p:nvSpPr>
        <p:spPr>
          <a:xfrm>
            <a:off x="6295143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8">
            <a:hlinkClick r:id="rId14" action="ppaction://hlinksldjump"/>
          </p:cNvPr>
          <p:cNvSpPr/>
          <p:nvPr/>
        </p:nvSpPr>
        <p:spPr>
          <a:xfrm>
            <a:off x="6802224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8">
            <a:hlinkClick r:id="rId15" action="ppaction://hlinksldjump"/>
          </p:cNvPr>
          <p:cNvSpPr/>
          <p:nvPr/>
        </p:nvSpPr>
        <p:spPr>
          <a:xfrm>
            <a:off x="738552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8">
            <a:hlinkClick r:id="rId16" action="ppaction://hlinksldjump"/>
          </p:cNvPr>
          <p:cNvSpPr/>
          <p:nvPr/>
        </p:nvSpPr>
        <p:spPr>
          <a:xfrm>
            <a:off x="789261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8">
            <a:hlinkClick r:id="rId17" action="ppaction://hlinksldjump"/>
          </p:cNvPr>
          <p:cNvSpPr/>
          <p:nvPr/>
        </p:nvSpPr>
        <p:spPr>
          <a:xfrm>
            <a:off x="8399700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8">
            <a:hlinkClick r:id="rId18" action="ppaction://hlinksldjump"/>
          </p:cNvPr>
          <p:cNvSpPr/>
          <p:nvPr/>
        </p:nvSpPr>
        <p:spPr>
          <a:xfrm>
            <a:off x="8982989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8">
            <a:hlinkClick r:id="rId19" action="ppaction://hlinksldjump"/>
          </p:cNvPr>
          <p:cNvSpPr/>
          <p:nvPr/>
        </p:nvSpPr>
        <p:spPr>
          <a:xfrm>
            <a:off x="9490078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8">
            <a:hlinkClick r:id="rId20" action="ppaction://hlinksldjump"/>
          </p:cNvPr>
          <p:cNvSpPr/>
          <p:nvPr/>
        </p:nvSpPr>
        <p:spPr>
          <a:xfrm>
            <a:off x="9997176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8">
            <a:hlinkClick r:id="rId21" action="ppaction://hlinksldjump"/>
          </p:cNvPr>
          <p:cNvSpPr/>
          <p:nvPr/>
        </p:nvSpPr>
        <p:spPr>
          <a:xfrm>
            <a:off x="1058045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Back 3">
  <p:cSld name="CUSTOM_5_1_1_2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9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9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321" name="Google Shape;1321;p9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1322" name="Google Shape;1322;p9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3" name="Google Shape;1323;p9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4" name="Google Shape;1324;p9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5" name="Google Shape;1325;p9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6" name="Google Shape;1326;p9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7" name="Google Shape;1327;p9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8" name="Google Shape;1328;p9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9" name="Google Shape;1329;p9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30" name="Google Shape;1330;p9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31" name="Google Shape;1331;p9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9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33" name="Google Shape;1333;p9"/>
          <p:cNvSpPr txBox="1"/>
          <p:nvPr/>
        </p:nvSpPr>
        <p:spPr>
          <a:xfrm>
            <a:off x="962525" y="512000"/>
            <a:ext cx="10331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Englebert"/>
                <a:ea typeface="Englebert"/>
                <a:cs typeface="Englebert"/>
                <a:sym typeface="Englebert"/>
              </a:rPr>
              <a:t>1      2      3      4      5      6      7      8      9      10      11      12      13      14      15      16      17      18      19      20</a:t>
            </a:r>
            <a:endParaRPr sz="2000">
              <a:solidFill>
                <a:schemeClr val="accent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334" name="Google Shape;1334;p9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5" name="Google Shape;1335;p9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1336" name="Google Shape;1336;p9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1337" name="Google Shape;1337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2" name="Google Shape;1342;p9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8" name="Google Shape;1348;p9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1349" name="Google Shape;1349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4" name="Google Shape;1354;p9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0" name="Google Shape;1360;p9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1361" name="Google Shape;1361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6" name="Google Shape;1366;p9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1367" name="Google Shape;1367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2" name="Google Shape;1372;p9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1373" name="Google Shape;1373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0" name="Google Shape;1390;p9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1391" name="Google Shape;1391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2" name="Google Shape;1402;p9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1403" name="Google Shape;1403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4" name="Google Shape;1414;p9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0" name="Google Shape;1420;p9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1421" name="Google Shape;1421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6" name="Google Shape;1426;p9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2" name="Google Shape;1432;p9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1433" name="Google Shape;1433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8" name="Google Shape;1438;p9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1439" name="Google Shape;1439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4" name="Google Shape;1444;p9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1445" name="Google Shape;1445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6" name="Google Shape;1456;p9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1457" name="Google Shape;1457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2" name="Google Shape;1462;p9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1463" name="Google Shape;1463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8" name="Google Shape;1468;p9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1469" name="Google Shape;1469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4" name="Google Shape;1474;p9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1475" name="Google Shape;1475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6" name="Google Shape;1476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0" name="Google Shape;1480;p9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1481" name="Google Shape;1481;p9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6" name="Google Shape;1486;p9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9">
            <a:hlinkClick r:id="rId2" action="ppaction://hlinksldjump"/>
          </p:cNvPr>
          <p:cNvSpPr/>
          <p:nvPr/>
        </p:nvSpPr>
        <p:spPr>
          <a:xfrm>
            <a:off x="109814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9">
            <a:hlinkClick r:id="rId3" action="ppaction://hlinksldjump"/>
          </p:cNvPr>
          <p:cNvSpPr/>
          <p:nvPr/>
        </p:nvSpPr>
        <p:spPr>
          <a:xfrm>
            <a:off x="1529050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9">
            <a:hlinkClick r:id="rId4" action="ppaction://hlinksldjump"/>
          </p:cNvPr>
          <p:cNvSpPr/>
          <p:nvPr/>
        </p:nvSpPr>
        <p:spPr>
          <a:xfrm>
            <a:off x="195994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9">
            <a:hlinkClick r:id="rId5" action="ppaction://hlinksldjump"/>
          </p:cNvPr>
          <p:cNvSpPr/>
          <p:nvPr/>
        </p:nvSpPr>
        <p:spPr>
          <a:xfrm>
            <a:off x="2467026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9">
            <a:hlinkClick r:id="rId6" action="ppaction://hlinksldjump"/>
          </p:cNvPr>
          <p:cNvSpPr/>
          <p:nvPr/>
        </p:nvSpPr>
        <p:spPr>
          <a:xfrm>
            <a:off x="289792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9">
            <a:hlinkClick r:id="rId7" action="ppaction://hlinksldjump"/>
          </p:cNvPr>
          <p:cNvSpPr/>
          <p:nvPr/>
        </p:nvSpPr>
        <p:spPr>
          <a:xfrm>
            <a:off x="3405002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9">
            <a:hlinkClick r:id="rId8" action="ppaction://hlinksldjump"/>
          </p:cNvPr>
          <p:cNvSpPr/>
          <p:nvPr/>
        </p:nvSpPr>
        <p:spPr>
          <a:xfrm>
            <a:off x="383590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9">
            <a:hlinkClick r:id="rId9" action="ppaction://hlinksldjump"/>
          </p:cNvPr>
          <p:cNvSpPr/>
          <p:nvPr/>
        </p:nvSpPr>
        <p:spPr>
          <a:xfrm>
            <a:off x="4342977" y="505300"/>
            <a:ext cx="4308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9">
            <a:hlinkClick r:id="rId10" action="ppaction://hlinksldjump"/>
          </p:cNvPr>
          <p:cNvSpPr/>
          <p:nvPr/>
        </p:nvSpPr>
        <p:spPr>
          <a:xfrm>
            <a:off x="477387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9">
            <a:hlinkClick r:id="rId11" action="ppaction://hlinksldjump"/>
          </p:cNvPr>
          <p:cNvSpPr/>
          <p:nvPr/>
        </p:nvSpPr>
        <p:spPr>
          <a:xfrm>
            <a:off x="5280965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9">
            <a:hlinkClick r:id="rId12" action="ppaction://hlinksldjump"/>
          </p:cNvPr>
          <p:cNvSpPr/>
          <p:nvPr/>
        </p:nvSpPr>
        <p:spPr>
          <a:xfrm>
            <a:off x="5788054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9">
            <a:hlinkClick r:id="rId13" action="ppaction://hlinksldjump"/>
          </p:cNvPr>
          <p:cNvSpPr/>
          <p:nvPr/>
        </p:nvSpPr>
        <p:spPr>
          <a:xfrm>
            <a:off x="6295143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9">
            <a:hlinkClick r:id="rId14" action="ppaction://hlinksldjump"/>
          </p:cNvPr>
          <p:cNvSpPr/>
          <p:nvPr/>
        </p:nvSpPr>
        <p:spPr>
          <a:xfrm>
            <a:off x="6802224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9">
            <a:hlinkClick r:id="rId15" action="ppaction://hlinksldjump"/>
          </p:cNvPr>
          <p:cNvSpPr/>
          <p:nvPr/>
        </p:nvSpPr>
        <p:spPr>
          <a:xfrm>
            <a:off x="7385521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9">
            <a:hlinkClick r:id="rId16" action="ppaction://hlinksldjump"/>
          </p:cNvPr>
          <p:cNvSpPr/>
          <p:nvPr/>
        </p:nvSpPr>
        <p:spPr>
          <a:xfrm>
            <a:off x="7892610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9">
            <a:hlinkClick r:id="rId17" action="ppaction://hlinksldjump"/>
          </p:cNvPr>
          <p:cNvSpPr/>
          <p:nvPr/>
        </p:nvSpPr>
        <p:spPr>
          <a:xfrm>
            <a:off x="8399700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9">
            <a:hlinkClick r:id="rId18" action="ppaction://hlinksldjump"/>
          </p:cNvPr>
          <p:cNvSpPr/>
          <p:nvPr/>
        </p:nvSpPr>
        <p:spPr>
          <a:xfrm>
            <a:off x="8982989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9">
            <a:hlinkClick r:id="rId19" action="ppaction://hlinksldjump"/>
          </p:cNvPr>
          <p:cNvSpPr/>
          <p:nvPr/>
        </p:nvSpPr>
        <p:spPr>
          <a:xfrm>
            <a:off x="9490078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9">
            <a:hlinkClick r:id="rId20" action="ppaction://hlinksldjump"/>
          </p:cNvPr>
          <p:cNvSpPr/>
          <p:nvPr/>
        </p:nvSpPr>
        <p:spPr>
          <a:xfrm>
            <a:off x="9997176" y="505300"/>
            <a:ext cx="583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9">
            <a:hlinkClick r:id="rId21" action="ppaction://hlinksldjump"/>
          </p:cNvPr>
          <p:cNvSpPr/>
          <p:nvPr/>
        </p:nvSpPr>
        <p:spPr>
          <a:xfrm>
            <a:off x="10580456" y="505300"/>
            <a:ext cx="5070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Generic 3">
  <p:cSld name="CUSTOM_5_1_1_1"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12"/>
          <p:cNvSpPr/>
          <p:nvPr/>
        </p:nvSpPr>
        <p:spPr>
          <a:xfrm>
            <a:off x="733500" y="516150"/>
            <a:ext cx="10733700" cy="6465300"/>
          </a:xfrm>
          <a:prstGeom prst="roundRect">
            <a:avLst>
              <a:gd name="adj" fmla="val 2352"/>
            </a:avLst>
          </a:prstGeom>
          <a:solidFill>
            <a:srgbClr val="FEFEF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63500" dir="18900000" algn="bl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5" name="Google Shape;1845;p12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846" name="Google Shape;1846;p12"/>
          <p:cNvGrpSpPr/>
          <p:nvPr/>
        </p:nvGrpSpPr>
        <p:grpSpPr>
          <a:xfrm>
            <a:off x="1150100" y="2061527"/>
            <a:ext cx="9891900" cy="3615608"/>
            <a:chOff x="1143519" y="2054825"/>
            <a:chExt cx="9891900" cy="3876081"/>
          </a:xfrm>
        </p:grpSpPr>
        <p:cxnSp>
          <p:nvCxnSpPr>
            <p:cNvPr id="1847" name="Google Shape;1847;p12"/>
            <p:cNvCxnSpPr/>
            <p:nvPr/>
          </p:nvCxnSpPr>
          <p:spPr>
            <a:xfrm>
              <a:off x="1143519" y="205482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8" name="Google Shape;1848;p12"/>
            <p:cNvCxnSpPr/>
            <p:nvPr/>
          </p:nvCxnSpPr>
          <p:spPr>
            <a:xfrm>
              <a:off x="1143519" y="253933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9" name="Google Shape;1849;p12"/>
            <p:cNvCxnSpPr/>
            <p:nvPr/>
          </p:nvCxnSpPr>
          <p:spPr>
            <a:xfrm>
              <a:off x="1143519" y="302384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0" name="Google Shape;1850;p12"/>
            <p:cNvCxnSpPr/>
            <p:nvPr/>
          </p:nvCxnSpPr>
          <p:spPr>
            <a:xfrm>
              <a:off x="1143519" y="350835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1" name="Google Shape;1851;p12"/>
            <p:cNvCxnSpPr/>
            <p:nvPr/>
          </p:nvCxnSpPr>
          <p:spPr>
            <a:xfrm>
              <a:off x="1143519" y="399286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2" name="Google Shape;1852;p12"/>
            <p:cNvCxnSpPr/>
            <p:nvPr/>
          </p:nvCxnSpPr>
          <p:spPr>
            <a:xfrm>
              <a:off x="1143519" y="447737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3" name="Google Shape;1853;p12"/>
            <p:cNvCxnSpPr/>
            <p:nvPr/>
          </p:nvCxnSpPr>
          <p:spPr>
            <a:xfrm>
              <a:off x="1143519" y="496188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4" name="Google Shape;1854;p12"/>
            <p:cNvCxnSpPr/>
            <p:nvPr/>
          </p:nvCxnSpPr>
          <p:spPr>
            <a:xfrm>
              <a:off x="1143519" y="5446395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5" name="Google Shape;1855;p12"/>
            <p:cNvCxnSpPr/>
            <p:nvPr/>
          </p:nvCxnSpPr>
          <p:spPr>
            <a:xfrm>
              <a:off x="1143519" y="5930906"/>
              <a:ext cx="9891900" cy="0"/>
            </a:xfrm>
            <a:prstGeom prst="straightConnector1">
              <a:avLst/>
            </a:prstGeom>
            <a:noFill/>
            <a:ln w="127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56" name="Google Shape;1856;p12"/>
          <p:cNvSpPr/>
          <p:nvPr/>
        </p:nvSpPr>
        <p:spPr>
          <a:xfrm>
            <a:off x="733496" y="501189"/>
            <a:ext cx="10733652" cy="553613"/>
          </a:xfrm>
          <a:custGeom>
            <a:avLst/>
            <a:gdLst/>
            <a:ahLst/>
            <a:cxnLst/>
            <a:rect l="l" t="t" r="r" b="b"/>
            <a:pathLst>
              <a:path w="10733652" h="553613" extrusionOk="0">
                <a:moveTo>
                  <a:pt x="145580" y="0"/>
                </a:moveTo>
                <a:lnTo>
                  <a:pt x="10588072" y="0"/>
                </a:lnTo>
                <a:cubicBezTo>
                  <a:pt x="10668474" y="0"/>
                  <a:pt x="10733652" y="65178"/>
                  <a:pt x="10733652" y="145580"/>
                </a:cubicBezTo>
                <a:lnTo>
                  <a:pt x="10733652" y="553613"/>
                </a:lnTo>
                <a:lnTo>
                  <a:pt x="0" y="553613"/>
                </a:lnTo>
                <a:lnTo>
                  <a:pt x="0" y="145580"/>
                </a:lnTo>
                <a:cubicBezTo>
                  <a:pt x="0" y="65178"/>
                  <a:pt x="65178" y="0"/>
                  <a:pt x="1455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7" name="Google Shape;1857;p12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58" name="Google Shape;1858;p12"/>
          <p:cNvSpPr/>
          <p:nvPr/>
        </p:nvSpPr>
        <p:spPr>
          <a:xfrm>
            <a:off x="27" y="4544568"/>
            <a:ext cx="12185539" cy="3893722"/>
          </a:xfrm>
          <a:custGeom>
            <a:avLst/>
            <a:gdLst/>
            <a:ahLst/>
            <a:cxnLst/>
            <a:rect l="l" t="t" r="r" b="b"/>
            <a:pathLst>
              <a:path w="12185539" h="3893722" extrusionOk="0">
                <a:moveTo>
                  <a:pt x="5080884" y="545404"/>
                </a:moveTo>
                <a:lnTo>
                  <a:pt x="5082300" y="545854"/>
                </a:lnTo>
                <a:lnTo>
                  <a:pt x="5083709" y="545405"/>
                </a:lnTo>
                <a:cubicBezTo>
                  <a:pt x="5093746" y="545461"/>
                  <a:pt x="5103751" y="551675"/>
                  <a:pt x="5106972" y="564014"/>
                </a:cubicBezTo>
                <a:lnTo>
                  <a:pt x="5127120" y="640702"/>
                </a:lnTo>
                <a:lnTo>
                  <a:pt x="5320739" y="1348455"/>
                </a:lnTo>
                <a:lnTo>
                  <a:pt x="5323994" y="1348455"/>
                </a:lnTo>
                <a:lnTo>
                  <a:pt x="5324220" y="1348455"/>
                </a:lnTo>
                <a:lnTo>
                  <a:pt x="5324220" y="1361179"/>
                </a:lnTo>
                <a:lnTo>
                  <a:pt x="5326324" y="1368866"/>
                </a:lnTo>
                <a:cubicBezTo>
                  <a:pt x="5326324" y="1368866"/>
                  <a:pt x="5326324" y="1371812"/>
                  <a:pt x="5325292" y="1376378"/>
                </a:cubicBezTo>
                <a:lnTo>
                  <a:pt x="5324220" y="1378937"/>
                </a:lnTo>
                <a:lnTo>
                  <a:pt x="5324220" y="2217834"/>
                </a:lnTo>
                <a:lnTo>
                  <a:pt x="5324388" y="2217834"/>
                </a:lnTo>
                <a:lnTo>
                  <a:pt x="5490293" y="1640314"/>
                </a:lnTo>
                <a:lnTo>
                  <a:pt x="5489687" y="1640314"/>
                </a:lnTo>
                <a:lnTo>
                  <a:pt x="5515856" y="1551332"/>
                </a:lnTo>
                <a:lnTo>
                  <a:pt x="5549528" y="1434119"/>
                </a:lnTo>
                <a:lnTo>
                  <a:pt x="5549622" y="1434119"/>
                </a:lnTo>
                <a:cubicBezTo>
                  <a:pt x="5551460" y="1427639"/>
                  <a:pt x="5555142" y="1422790"/>
                  <a:pt x="5559742" y="1419569"/>
                </a:cubicBezTo>
                <a:lnTo>
                  <a:pt x="5560537" y="1419325"/>
                </a:lnTo>
                <a:lnTo>
                  <a:pt x="5560538" y="1419324"/>
                </a:lnTo>
                <a:lnTo>
                  <a:pt x="5560677" y="1419282"/>
                </a:lnTo>
                <a:lnTo>
                  <a:pt x="5575366" y="1414784"/>
                </a:lnTo>
                <a:lnTo>
                  <a:pt x="5575535" y="1414837"/>
                </a:lnTo>
                <a:lnTo>
                  <a:pt x="5575712" y="1414784"/>
                </a:lnTo>
                <a:cubicBezTo>
                  <a:pt x="5586410" y="1414840"/>
                  <a:pt x="5597075" y="1421054"/>
                  <a:pt x="5600508" y="1433394"/>
                </a:cubicBezTo>
                <a:lnTo>
                  <a:pt x="5600713" y="1434128"/>
                </a:lnTo>
                <a:lnTo>
                  <a:pt x="5600899" y="1434401"/>
                </a:lnTo>
                <a:lnTo>
                  <a:pt x="5605504" y="1451234"/>
                </a:lnTo>
                <a:lnTo>
                  <a:pt x="5658458" y="1640314"/>
                </a:lnTo>
                <a:lnTo>
                  <a:pt x="5657231" y="1640314"/>
                </a:lnTo>
                <a:lnTo>
                  <a:pt x="5815221" y="2217834"/>
                </a:lnTo>
                <a:lnTo>
                  <a:pt x="5815390" y="2217834"/>
                </a:lnTo>
                <a:lnTo>
                  <a:pt x="5815390" y="1975236"/>
                </a:lnTo>
                <a:lnTo>
                  <a:pt x="5818869" y="1975236"/>
                </a:lnTo>
                <a:lnTo>
                  <a:pt x="6044010" y="1191521"/>
                </a:lnTo>
                <a:lnTo>
                  <a:pt x="6044105" y="1191521"/>
                </a:lnTo>
                <a:cubicBezTo>
                  <a:pt x="6047780" y="1178560"/>
                  <a:pt x="6058833" y="1172126"/>
                  <a:pt x="6069849" y="1172185"/>
                </a:cubicBezTo>
                <a:lnTo>
                  <a:pt x="6071265" y="1172635"/>
                </a:lnTo>
                <a:lnTo>
                  <a:pt x="6072674" y="1172186"/>
                </a:lnTo>
                <a:cubicBezTo>
                  <a:pt x="6082711" y="1172242"/>
                  <a:pt x="6092716" y="1178456"/>
                  <a:pt x="6095936" y="1190795"/>
                </a:cubicBezTo>
                <a:lnTo>
                  <a:pt x="6116085" y="1267484"/>
                </a:lnTo>
                <a:lnTo>
                  <a:pt x="6309704" y="1975236"/>
                </a:lnTo>
                <a:lnTo>
                  <a:pt x="6312959" y="1975236"/>
                </a:lnTo>
                <a:lnTo>
                  <a:pt x="6313185" y="1975236"/>
                </a:lnTo>
                <a:lnTo>
                  <a:pt x="6313185" y="1987960"/>
                </a:lnTo>
                <a:lnTo>
                  <a:pt x="6315288" y="1995647"/>
                </a:lnTo>
                <a:cubicBezTo>
                  <a:pt x="6315288" y="1995647"/>
                  <a:pt x="6315288" y="1998593"/>
                  <a:pt x="6314257" y="2003159"/>
                </a:cubicBezTo>
                <a:lnTo>
                  <a:pt x="6313185" y="2005718"/>
                </a:lnTo>
                <a:lnTo>
                  <a:pt x="6313185" y="2055896"/>
                </a:lnTo>
                <a:lnTo>
                  <a:pt x="6537021" y="1276723"/>
                </a:lnTo>
                <a:lnTo>
                  <a:pt x="6537115" y="1276723"/>
                </a:lnTo>
                <a:cubicBezTo>
                  <a:pt x="6540791" y="1263762"/>
                  <a:pt x="6551843" y="1257328"/>
                  <a:pt x="6562860" y="1257387"/>
                </a:cubicBezTo>
                <a:lnTo>
                  <a:pt x="6564276" y="1257837"/>
                </a:lnTo>
                <a:lnTo>
                  <a:pt x="6565685" y="1257388"/>
                </a:lnTo>
                <a:cubicBezTo>
                  <a:pt x="6575722" y="1257444"/>
                  <a:pt x="6585727" y="1263658"/>
                  <a:pt x="6588947" y="1275997"/>
                </a:cubicBezTo>
                <a:lnTo>
                  <a:pt x="6609098" y="1352692"/>
                </a:lnTo>
                <a:lnTo>
                  <a:pt x="6800094" y="2050857"/>
                </a:lnTo>
                <a:lnTo>
                  <a:pt x="6800094" y="1689840"/>
                </a:lnTo>
                <a:lnTo>
                  <a:pt x="6803574" y="1689840"/>
                </a:lnTo>
                <a:lnTo>
                  <a:pt x="6969481" y="1112320"/>
                </a:lnTo>
                <a:lnTo>
                  <a:pt x="6968874" y="1112320"/>
                </a:lnTo>
                <a:lnTo>
                  <a:pt x="6995042" y="1023340"/>
                </a:lnTo>
                <a:lnTo>
                  <a:pt x="7028715" y="906125"/>
                </a:lnTo>
                <a:lnTo>
                  <a:pt x="7028809" y="906125"/>
                </a:lnTo>
                <a:cubicBezTo>
                  <a:pt x="7030647" y="899644"/>
                  <a:pt x="7034329" y="894796"/>
                  <a:pt x="7038929" y="891575"/>
                </a:cubicBezTo>
                <a:lnTo>
                  <a:pt x="7039724" y="891331"/>
                </a:lnTo>
                <a:lnTo>
                  <a:pt x="7039725" y="891330"/>
                </a:lnTo>
                <a:lnTo>
                  <a:pt x="7039851" y="891292"/>
                </a:lnTo>
                <a:lnTo>
                  <a:pt x="7054554" y="886789"/>
                </a:lnTo>
                <a:lnTo>
                  <a:pt x="7054723" y="886843"/>
                </a:lnTo>
                <a:lnTo>
                  <a:pt x="7054899" y="886790"/>
                </a:lnTo>
                <a:cubicBezTo>
                  <a:pt x="7065597" y="886846"/>
                  <a:pt x="7076262" y="893060"/>
                  <a:pt x="7079695" y="905399"/>
                </a:cubicBezTo>
                <a:lnTo>
                  <a:pt x="7079900" y="906133"/>
                </a:lnTo>
                <a:lnTo>
                  <a:pt x="7080086" y="906407"/>
                </a:lnTo>
                <a:lnTo>
                  <a:pt x="7084692" y="923244"/>
                </a:lnTo>
                <a:lnTo>
                  <a:pt x="7137645" y="1112320"/>
                </a:lnTo>
                <a:lnTo>
                  <a:pt x="7136418" y="1112320"/>
                </a:lnTo>
                <a:lnTo>
                  <a:pt x="7294409" y="1689840"/>
                </a:lnTo>
                <a:lnTo>
                  <a:pt x="7297664" y="1689840"/>
                </a:lnTo>
                <a:lnTo>
                  <a:pt x="7297890" y="1689840"/>
                </a:lnTo>
                <a:lnTo>
                  <a:pt x="7297890" y="1702564"/>
                </a:lnTo>
                <a:lnTo>
                  <a:pt x="7299993" y="1710251"/>
                </a:lnTo>
                <a:cubicBezTo>
                  <a:pt x="7299993" y="1710251"/>
                  <a:pt x="7299993" y="1713197"/>
                  <a:pt x="7298962" y="1717763"/>
                </a:cubicBezTo>
                <a:lnTo>
                  <a:pt x="7297890" y="1720322"/>
                </a:lnTo>
                <a:lnTo>
                  <a:pt x="7297890" y="2099496"/>
                </a:lnTo>
                <a:lnTo>
                  <a:pt x="7504968" y="1378658"/>
                </a:lnTo>
                <a:lnTo>
                  <a:pt x="7505062" y="1378658"/>
                </a:lnTo>
                <a:cubicBezTo>
                  <a:pt x="7508738" y="1365697"/>
                  <a:pt x="7519790" y="1359264"/>
                  <a:pt x="7530807" y="1359323"/>
                </a:cubicBezTo>
                <a:lnTo>
                  <a:pt x="7532223" y="1359773"/>
                </a:lnTo>
                <a:lnTo>
                  <a:pt x="7533632" y="1359323"/>
                </a:lnTo>
                <a:cubicBezTo>
                  <a:pt x="7543669" y="1359379"/>
                  <a:pt x="7553674" y="1365593"/>
                  <a:pt x="7556894" y="1377933"/>
                </a:cubicBezTo>
                <a:lnTo>
                  <a:pt x="7577045" y="1454629"/>
                </a:lnTo>
                <a:lnTo>
                  <a:pt x="7761756" y="2129818"/>
                </a:lnTo>
                <a:lnTo>
                  <a:pt x="7761756" y="1454175"/>
                </a:lnTo>
                <a:lnTo>
                  <a:pt x="7765236" y="1454175"/>
                </a:lnTo>
                <a:lnTo>
                  <a:pt x="7990377" y="670460"/>
                </a:lnTo>
                <a:lnTo>
                  <a:pt x="7990471" y="670460"/>
                </a:lnTo>
                <a:cubicBezTo>
                  <a:pt x="7994147" y="657499"/>
                  <a:pt x="8005199" y="651065"/>
                  <a:pt x="8016216" y="651124"/>
                </a:cubicBezTo>
                <a:lnTo>
                  <a:pt x="8017632" y="651574"/>
                </a:lnTo>
                <a:lnTo>
                  <a:pt x="8019041" y="651125"/>
                </a:lnTo>
                <a:cubicBezTo>
                  <a:pt x="8029078" y="651181"/>
                  <a:pt x="8039083" y="657395"/>
                  <a:pt x="8042303" y="669734"/>
                </a:cubicBezTo>
                <a:lnTo>
                  <a:pt x="8062453" y="746425"/>
                </a:lnTo>
                <a:lnTo>
                  <a:pt x="8256071" y="1454175"/>
                </a:lnTo>
                <a:lnTo>
                  <a:pt x="8259326" y="1454175"/>
                </a:lnTo>
                <a:lnTo>
                  <a:pt x="8259552" y="1454175"/>
                </a:lnTo>
                <a:lnTo>
                  <a:pt x="8259552" y="1466899"/>
                </a:lnTo>
                <a:lnTo>
                  <a:pt x="8261655" y="1474586"/>
                </a:lnTo>
                <a:cubicBezTo>
                  <a:pt x="8261655" y="1474586"/>
                  <a:pt x="8261655" y="1477532"/>
                  <a:pt x="8260624" y="1482098"/>
                </a:cubicBezTo>
                <a:lnTo>
                  <a:pt x="8259552" y="1484658"/>
                </a:lnTo>
                <a:lnTo>
                  <a:pt x="8259552" y="1781316"/>
                </a:lnTo>
                <a:lnTo>
                  <a:pt x="8424299" y="1207833"/>
                </a:lnTo>
                <a:lnTo>
                  <a:pt x="8423692" y="1207833"/>
                </a:lnTo>
                <a:lnTo>
                  <a:pt x="8449861" y="1118849"/>
                </a:lnTo>
                <a:lnTo>
                  <a:pt x="8483533" y="1001638"/>
                </a:lnTo>
                <a:lnTo>
                  <a:pt x="8483627" y="1001638"/>
                </a:lnTo>
                <a:cubicBezTo>
                  <a:pt x="8485465" y="995157"/>
                  <a:pt x="8489147" y="990309"/>
                  <a:pt x="8493747" y="987088"/>
                </a:cubicBezTo>
                <a:lnTo>
                  <a:pt x="8494542" y="986844"/>
                </a:lnTo>
                <a:lnTo>
                  <a:pt x="8494543" y="986843"/>
                </a:lnTo>
                <a:lnTo>
                  <a:pt x="8494673" y="986804"/>
                </a:lnTo>
                <a:lnTo>
                  <a:pt x="8509372" y="982302"/>
                </a:lnTo>
                <a:lnTo>
                  <a:pt x="8509540" y="982356"/>
                </a:lnTo>
                <a:lnTo>
                  <a:pt x="8509717" y="982303"/>
                </a:lnTo>
                <a:cubicBezTo>
                  <a:pt x="8520415" y="982359"/>
                  <a:pt x="8531080" y="988573"/>
                  <a:pt x="8534512" y="1000912"/>
                </a:cubicBezTo>
                <a:lnTo>
                  <a:pt x="8534717" y="1001645"/>
                </a:lnTo>
                <a:lnTo>
                  <a:pt x="8534904" y="1001920"/>
                </a:lnTo>
                <a:lnTo>
                  <a:pt x="8539531" y="1018834"/>
                </a:lnTo>
                <a:lnTo>
                  <a:pt x="8592463" y="1207833"/>
                </a:lnTo>
                <a:lnTo>
                  <a:pt x="8591235" y="1207833"/>
                </a:lnTo>
                <a:lnTo>
                  <a:pt x="8749227" y="1785353"/>
                </a:lnTo>
                <a:lnTo>
                  <a:pt x="8752482" y="1785353"/>
                </a:lnTo>
                <a:lnTo>
                  <a:pt x="8752708" y="1785353"/>
                </a:lnTo>
                <a:lnTo>
                  <a:pt x="8752708" y="1798077"/>
                </a:lnTo>
                <a:lnTo>
                  <a:pt x="8754811" y="1805764"/>
                </a:lnTo>
                <a:cubicBezTo>
                  <a:pt x="8754811" y="1805764"/>
                  <a:pt x="8754811" y="1808710"/>
                  <a:pt x="8753780" y="1813276"/>
                </a:cubicBezTo>
                <a:lnTo>
                  <a:pt x="8752708" y="1815835"/>
                </a:lnTo>
                <a:lnTo>
                  <a:pt x="8752708" y="3461241"/>
                </a:lnTo>
                <a:lnTo>
                  <a:pt x="8752482" y="3461241"/>
                </a:lnTo>
                <a:lnTo>
                  <a:pt x="8589721" y="3461241"/>
                </a:lnTo>
                <a:lnTo>
                  <a:pt x="8417899" y="3461241"/>
                </a:lnTo>
                <a:lnTo>
                  <a:pt x="8254912" y="3461241"/>
                </a:lnTo>
                <a:lnTo>
                  <a:pt x="8254912" y="3130063"/>
                </a:lnTo>
                <a:lnTo>
                  <a:pt x="8096565" y="3130063"/>
                </a:lnTo>
                <a:lnTo>
                  <a:pt x="7924743" y="3130063"/>
                </a:lnTo>
                <a:lnTo>
                  <a:pt x="7774143" y="3130063"/>
                </a:lnTo>
                <a:lnTo>
                  <a:pt x="7774143" y="3838261"/>
                </a:lnTo>
                <a:lnTo>
                  <a:pt x="7773917" y="3838261"/>
                </a:lnTo>
                <a:lnTo>
                  <a:pt x="7611156" y="3838261"/>
                </a:lnTo>
                <a:lnTo>
                  <a:pt x="7439334" y="3838261"/>
                </a:lnTo>
                <a:lnTo>
                  <a:pt x="7276347" y="3838261"/>
                </a:lnTo>
                <a:lnTo>
                  <a:pt x="7276347" y="3365728"/>
                </a:lnTo>
                <a:lnTo>
                  <a:pt x="7134903" y="3365728"/>
                </a:lnTo>
                <a:lnTo>
                  <a:pt x="6963081" y="3365728"/>
                </a:lnTo>
                <a:lnTo>
                  <a:pt x="6806196" y="3365728"/>
                </a:lnTo>
                <a:lnTo>
                  <a:pt x="6806196" y="3736326"/>
                </a:lnTo>
                <a:lnTo>
                  <a:pt x="6805970" y="3736326"/>
                </a:lnTo>
                <a:lnTo>
                  <a:pt x="6643209" y="3736326"/>
                </a:lnTo>
                <a:lnTo>
                  <a:pt x="6471387" y="3736326"/>
                </a:lnTo>
                <a:lnTo>
                  <a:pt x="6308400" y="3736326"/>
                </a:lnTo>
                <a:lnTo>
                  <a:pt x="6308400" y="3651124"/>
                </a:lnTo>
                <a:lnTo>
                  <a:pt x="6150198" y="3651124"/>
                </a:lnTo>
                <a:lnTo>
                  <a:pt x="5978376" y="3651124"/>
                </a:lnTo>
                <a:lnTo>
                  <a:pt x="5818703" y="3651124"/>
                </a:lnTo>
                <a:lnTo>
                  <a:pt x="5818703" y="3893722"/>
                </a:lnTo>
                <a:lnTo>
                  <a:pt x="5818477" y="3893722"/>
                </a:lnTo>
                <a:lnTo>
                  <a:pt x="5655715" y="3893722"/>
                </a:lnTo>
                <a:lnTo>
                  <a:pt x="5483894" y="3893722"/>
                </a:lnTo>
                <a:lnTo>
                  <a:pt x="5320907" y="3893722"/>
                </a:lnTo>
                <a:lnTo>
                  <a:pt x="5320907" y="3024343"/>
                </a:lnTo>
                <a:lnTo>
                  <a:pt x="5161234" y="3024343"/>
                </a:lnTo>
                <a:lnTo>
                  <a:pt x="4989410" y="3024343"/>
                </a:lnTo>
                <a:lnTo>
                  <a:pt x="4853169" y="3024343"/>
                </a:lnTo>
                <a:lnTo>
                  <a:pt x="4853169" y="3802164"/>
                </a:lnTo>
                <a:lnTo>
                  <a:pt x="4852944" y="3802164"/>
                </a:lnTo>
                <a:lnTo>
                  <a:pt x="4690182" y="3802164"/>
                </a:lnTo>
                <a:lnTo>
                  <a:pt x="4518360" y="3802164"/>
                </a:lnTo>
                <a:lnTo>
                  <a:pt x="4355373" y="3802164"/>
                </a:lnTo>
                <a:lnTo>
                  <a:pt x="4355373" y="3460780"/>
                </a:lnTo>
                <a:lnTo>
                  <a:pt x="4201677" y="3460780"/>
                </a:lnTo>
                <a:lnTo>
                  <a:pt x="4029864" y="3460780"/>
                </a:lnTo>
                <a:lnTo>
                  <a:pt x="3902209" y="3460780"/>
                </a:lnTo>
                <a:lnTo>
                  <a:pt x="3902209" y="3763405"/>
                </a:lnTo>
                <a:lnTo>
                  <a:pt x="3901981" y="3763405"/>
                </a:lnTo>
                <a:lnTo>
                  <a:pt x="3739221" y="3763405"/>
                </a:lnTo>
                <a:lnTo>
                  <a:pt x="3567399" y="3763405"/>
                </a:lnTo>
                <a:lnTo>
                  <a:pt x="3404413" y="3763405"/>
                </a:lnTo>
                <a:lnTo>
                  <a:pt x="3404413" y="3425852"/>
                </a:lnTo>
                <a:lnTo>
                  <a:pt x="3247924" y="3425852"/>
                </a:lnTo>
                <a:lnTo>
                  <a:pt x="3076102" y="3425852"/>
                </a:lnTo>
                <a:lnTo>
                  <a:pt x="2913638" y="3425852"/>
                </a:lnTo>
                <a:lnTo>
                  <a:pt x="2913638" y="3862289"/>
                </a:lnTo>
                <a:lnTo>
                  <a:pt x="2913413" y="3862289"/>
                </a:lnTo>
                <a:lnTo>
                  <a:pt x="2750651" y="3862289"/>
                </a:lnTo>
                <a:lnTo>
                  <a:pt x="2578831" y="3862289"/>
                </a:lnTo>
                <a:lnTo>
                  <a:pt x="2415842" y="3862289"/>
                </a:lnTo>
                <a:lnTo>
                  <a:pt x="2415842" y="3153004"/>
                </a:lnTo>
                <a:lnTo>
                  <a:pt x="2277533" y="3153004"/>
                </a:lnTo>
                <a:lnTo>
                  <a:pt x="2105709" y="3153004"/>
                </a:lnTo>
                <a:lnTo>
                  <a:pt x="1959736" y="3153004"/>
                </a:lnTo>
                <a:lnTo>
                  <a:pt x="1959736" y="3547341"/>
                </a:lnTo>
                <a:lnTo>
                  <a:pt x="1959510" y="3547341"/>
                </a:lnTo>
                <a:lnTo>
                  <a:pt x="1796750" y="3547341"/>
                </a:lnTo>
                <a:lnTo>
                  <a:pt x="1624927" y="3547341"/>
                </a:lnTo>
                <a:lnTo>
                  <a:pt x="1461940" y="3547341"/>
                </a:lnTo>
                <a:lnTo>
                  <a:pt x="1461940" y="3547341"/>
                </a:lnTo>
                <a:lnTo>
                  <a:pt x="1461940" y="3460780"/>
                </a:lnTo>
                <a:lnTo>
                  <a:pt x="1317009" y="3460780"/>
                </a:lnTo>
                <a:lnTo>
                  <a:pt x="1145188" y="3460780"/>
                </a:lnTo>
                <a:lnTo>
                  <a:pt x="982201" y="3460780"/>
                </a:lnTo>
                <a:lnTo>
                  <a:pt x="982201" y="1784892"/>
                </a:lnTo>
                <a:lnTo>
                  <a:pt x="985682" y="1784892"/>
                </a:lnTo>
                <a:lnTo>
                  <a:pt x="1151588" y="1207372"/>
                </a:lnTo>
                <a:lnTo>
                  <a:pt x="1150981" y="1207372"/>
                </a:lnTo>
                <a:lnTo>
                  <a:pt x="1177152" y="1118381"/>
                </a:lnTo>
                <a:lnTo>
                  <a:pt x="1210822" y="1001177"/>
                </a:lnTo>
                <a:lnTo>
                  <a:pt x="1210916" y="1001177"/>
                </a:lnTo>
                <a:cubicBezTo>
                  <a:pt x="1212755" y="994696"/>
                  <a:pt x="1216436" y="989848"/>
                  <a:pt x="1221036" y="986627"/>
                </a:cubicBezTo>
                <a:lnTo>
                  <a:pt x="1221831" y="986383"/>
                </a:lnTo>
                <a:lnTo>
                  <a:pt x="1221832" y="986382"/>
                </a:lnTo>
                <a:lnTo>
                  <a:pt x="1221966" y="986342"/>
                </a:lnTo>
                <a:lnTo>
                  <a:pt x="1236661" y="981841"/>
                </a:lnTo>
                <a:lnTo>
                  <a:pt x="1236828" y="981895"/>
                </a:lnTo>
                <a:lnTo>
                  <a:pt x="1237007" y="981842"/>
                </a:lnTo>
                <a:cubicBezTo>
                  <a:pt x="1247704" y="981898"/>
                  <a:pt x="1258368" y="988112"/>
                  <a:pt x="1261801" y="1000451"/>
                </a:cubicBezTo>
                <a:lnTo>
                  <a:pt x="1262007" y="1001184"/>
                </a:lnTo>
                <a:lnTo>
                  <a:pt x="1262192" y="1001459"/>
                </a:lnTo>
                <a:lnTo>
                  <a:pt x="1266815" y="1018351"/>
                </a:lnTo>
                <a:lnTo>
                  <a:pt x="1319752" y="1207372"/>
                </a:lnTo>
                <a:lnTo>
                  <a:pt x="1318525" y="1207372"/>
                </a:lnTo>
                <a:lnTo>
                  <a:pt x="1476516" y="1784892"/>
                </a:lnTo>
                <a:lnTo>
                  <a:pt x="1479771" y="1784892"/>
                </a:lnTo>
                <a:lnTo>
                  <a:pt x="1479996" y="1784892"/>
                </a:lnTo>
                <a:lnTo>
                  <a:pt x="1479996" y="1797616"/>
                </a:lnTo>
                <a:lnTo>
                  <a:pt x="1482100" y="1805303"/>
                </a:lnTo>
                <a:cubicBezTo>
                  <a:pt x="1482100" y="1805303"/>
                  <a:pt x="1482100" y="1808249"/>
                  <a:pt x="1481068" y="1812815"/>
                </a:cubicBezTo>
                <a:lnTo>
                  <a:pt x="1479996" y="1815374"/>
                </a:lnTo>
                <a:lnTo>
                  <a:pt x="1479996" y="1820714"/>
                </a:lnTo>
                <a:lnTo>
                  <a:pt x="1690562" y="1087738"/>
                </a:lnTo>
                <a:lnTo>
                  <a:pt x="1690656" y="1087738"/>
                </a:lnTo>
                <a:cubicBezTo>
                  <a:pt x="1694331" y="1074777"/>
                  <a:pt x="1705383" y="1068343"/>
                  <a:pt x="1716399" y="1068402"/>
                </a:cubicBezTo>
                <a:lnTo>
                  <a:pt x="1717816" y="1068852"/>
                </a:lnTo>
                <a:lnTo>
                  <a:pt x="1719225" y="1068403"/>
                </a:lnTo>
                <a:cubicBezTo>
                  <a:pt x="1729262" y="1068459"/>
                  <a:pt x="1739266" y="1074673"/>
                  <a:pt x="1742488" y="1087012"/>
                </a:cubicBezTo>
                <a:lnTo>
                  <a:pt x="1762628" y="1163665"/>
                </a:lnTo>
                <a:lnTo>
                  <a:pt x="1942725" y="1821993"/>
                </a:lnTo>
                <a:lnTo>
                  <a:pt x="1942725" y="1477116"/>
                </a:lnTo>
                <a:lnTo>
                  <a:pt x="1946205" y="1477116"/>
                </a:lnTo>
                <a:lnTo>
                  <a:pt x="2171342" y="693401"/>
                </a:lnTo>
                <a:lnTo>
                  <a:pt x="2171437" y="693401"/>
                </a:lnTo>
                <a:cubicBezTo>
                  <a:pt x="2175112" y="680440"/>
                  <a:pt x="2186164" y="674006"/>
                  <a:pt x="2197184" y="674065"/>
                </a:cubicBezTo>
                <a:lnTo>
                  <a:pt x="2198596" y="674515"/>
                </a:lnTo>
                <a:lnTo>
                  <a:pt x="2200007" y="674066"/>
                </a:lnTo>
                <a:cubicBezTo>
                  <a:pt x="2210044" y="674122"/>
                  <a:pt x="2220049" y="680336"/>
                  <a:pt x="2223268" y="692675"/>
                </a:cubicBezTo>
                <a:lnTo>
                  <a:pt x="2243407" y="769329"/>
                </a:lnTo>
                <a:lnTo>
                  <a:pt x="2437038" y="1477116"/>
                </a:lnTo>
                <a:lnTo>
                  <a:pt x="2440291" y="1477116"/>
                </a:lnTo>
                <a:lnTo>
                  <a:pt x="2440518" y="1477116"/>
                </a:lnTo>
                <a:lnTo>
                  <a:pt x="2440518" y="1489840"/>
                </a:lnTo>
                <a:lnTo>
                  <a:pt x="2442621" y="1497527"/>
                </a:lnTo>
                <a:cubicBezTo>
                  <a:pt x="2442621" y="1497527"/>
                  <a:pt x="2442621" y="1500473"/>
                  <a:pt x="2441590" y="1505039"/>
                </a:cubicBezTo>
                <a:lnTo>
                  <a:pt x="2440518" y="1507598"/>
                </a:lnTo>
                <a:lnTo>
                  <a:pt x="2440518" y="2112619"/>
                </a:lnTo>
                <a:lnTo>
                  <a:pt x="2585230" y="1608881"/>
                </a:lnTo>
                <a:lnTo>
                  <a:pt x="2584622" y="1608881"/>
                </a:lnTo>
                <a:lnTo>
                  <a:pt x="2610801" y="1519862"/>
                </a:lnTo>
                <a:lnTo>
                  <a:pt x="2644463" y="1402686"/>
                </a:lnTo>
                <a:lnTo>
                  <a:pt x="2644556" y="1402686"/>
                </a:lnTo>
                <a:cubicBezTo>
                  <a:pt x="2646393" y="1396206"/>
                  <a:pt x="2650077" y="1391357"/>
                  <a:pt x="2654676" y="1388136"/>
                </a:cubicBezTo>
                <a:lnTo>
                  <a:pt x="2655472" y="1387892"/>
                </a:lnTo>
                <a:lnTo>
                  <a:pt x="2655472" y="1387891"/>
                </a:lnTo>
                <a:lnTo>
                  <a:pt x="2655602" y="1387853"/>
                </a:lnTo>
                <a:lnTo>
                  <a:pt x="2670302" y="1383351"/>
                </a:lnTo>
                <a:lnTo>
                  <a:pt x="2670470" y="1383404"/>
                </a:lnTo>
                <a:lnTo>
                  <a:pt x="2670649" y="1383351"/>
                </a:lnTo>
                <a:cubicBezTo>
                  <a:pt x="2681346" y="1383407"/>
                  <a:pt x="2692008" y="1389621"/>
                  <a:pt x="2695443" y="1401961"/>
                </a:cubicBezTo>
                <a:lnTo>
                  <a:pt x="2695647" y="1402694"/>
                </a:lnTo>
                <a:lnTo>
                  <a:pt x="2695835" y="1402968"/>
                </a:lnTo>
                <a:lnTo>
                  <a:pt x="2700451" y="1419846"/>
                </a:lnTo>
                <a:lnTo>
                  <a:pt x="2753393" y="1608881"/>
                </a:lnTo>
                <a:lnTo>
                  <a:pt x="2752166" y="1608881"/>
                </a:lnTo>
                <a:lnTo>
                  <a:pt x="2910158" y="2186401"/>
                </a:lnTo>
                <a:lnTo>
                  <a:pt x="2913115" y="2186401"/>
                </a:lnTo>
                <a:lnTo>
                  <a:pt x="2913115" y="1749964"/>
                </a:lnTo>
                <a:lnTo>
                  <a:pt x="2916596" y="1749964"/>
                </a:lnTo>
                <a:lnTo>
                  <a:pt x="3141736" y="966249"/>
                </a:lnTo>
                <a:lnTo>
                  <a:pt x="3141830" y="966249"/>
                </a:lnTo>
                <a:cubicBezTo>
                  <a:pt x="3145506" y="953288"/>
                  <a:pt x="3156559" y="946854"/>
                  <a:pt x="3167574" y="946913"/>
                </a:cubicBezTo>
                <a:lnTo>
                  <a:pt x="3168991" y="947363"/>
                </a:lnTo>
                <a:lnTo>
                  <a:pt x="3170400" y="946914"/>
                </a:lnTo>
                <a:cubicBezTo>
                  <a:pt x="3180436" y="946970"/>
                  <a:pt x="3190442" y="953184"/>
                  <a:pt x="3193663" y="965523"/>
                </a:cubicBezTo>
                <a:lnTo>
                  <a:pt x="3213801" y="1042176"/>
                </a:lnTo>
                <a:lnTo>
                  <a:pt x="3407429" y="1749964"/>
                </a:lnTo>
                <a:lnTo>
                  <a:pt x="3410686" y="1749964"/>
                </a:lnTo>
                <a:lnTo>
                  <a:pt x="3410910" y="1749964"/>
                </a:lnTo>
                <a:lnTo>
                  <a:pt x="3410910" y="1762688"/>
                </a:lnTo>
                <a:lnTo>
                  <a:pt x="3413015" y="1770375"/>
                </a:lnTo>
                <a:cubicBezTo>
                  <a:pt x="3413015" y="1770375"/>
                  <a:pt x="3413015" y="1773321"/>
                  <a:pt x="3411983" y="1777887"/>
                </a:cubicBezTo>
                <a:lnTo>
                  <a:pt x="3410910" y="1780446"/>
                </a:lnTo>
                <a:lnTo>
                  <a:pt x="3410910" y="2077012"/>
                </a:lnTo>
                <a:lnTo>
                  <a:pt x="3633034" y="1303802"/>
                </a:lnTo>
                <a:lnTo>
                  <a:pt x="3633130" y="1303802"/>
                </a:lnTo>
                <a:cubicBezTo>
                  <a:pt x="3636804" y="1290841"/>
                  <a:pt x="3647856" y="1284407"/>
                  <a:pt x="3658871" y="1284466"/>
                </a:cubicBezTo>
                <a:lnTo>
                  <a:pt x="3660288" y="1284916"/>
                </a:lnTo>
                <a:lnTo>
                  <a:pt x="3661697" y="1284467"/>
                </a:lnTo>
                <a:cubicBezTo>
                  <a:pt x="3671732" y="1284523"/>
                  <a:pt x="3681740" y="1290737"/>
                  <a:pt x="3684958" y="1303076"/>
                </a:cubicBezTo>
                <a:lnTo>
                  <a:pt x="3705100" y="1379733"/>
                </a:lnTo>
                <a:lnTo>
                  <a:pt x="3866879" y="1971092"/>
                </a:lnTo>
                <a:lnTo>
                  <a:pt x="3866879" y="1784892"/>
                </a:lnTo>
                <a:lnTo>
                  <a:pt x="3870357" y="1784892"/>
                </a:lnTo>
                <a:lnTo>
                  <a:pt x="4036264" y="1207372"/>
                </a:lnTo>
                <a:lnTo>
                  <a:pt x="4035657" y="1207372"/>
                </a:lnTo>
                <a:lnTo>
                  <a:pt x="4061835" y="1118354"/>
                </a:lnTo>
                <a:lnTo>
                  <a:pt x="4095498" y="1001177"/>
                </a:lnTo>
                <a:lnTo>
                  <a:pt x="4095592" y="1001177"/>
                </a:lnTo>
                <a:cubicBezTo>
                  <a:pt x="4097428" y="994696"/>
                  <a:pt x="4101111" y="989848"/>
                  <a:pt x="4105709" y="986627"/>
                </a:cubicBezTo>
                <a:lnTo>
                  <a:pt x="4106506" y="986383"/>
                </a:lnTo>
                <a:lnTo>
                  <a:pt x="4106507" y="986382"/>
                </a:lnTo>
                <a:lnTo>
                  <a:pt x="4106629" y="986346"/>
                </a:lnTo>
                <a:lnTo>
                  <a:pt x="4121335" y="981841"/>
                </a:lnTo>
                <a:lnTo>
                  <a:pt x="4121505" y="981895"/>
                </a:lnTo>
                <a:lnTo>
                  <a:pt x="4121682" y="981842"/>
                </a:lnTo>
                <a:cubicBezTo>
                  <a:pt x="4132379" y="981898"/>
                  <a:pt x="4143043" y="988112"/>
                  <a:pt x="4146476" y="1000451"/>
                </a:cubicBezTo>
                <a:lnTo>
                  <a:pt x="4146682" y="1001184"/>
                </a:lnTo>
                <a:lnTo>
                  <a:pt x="4146868" y="1001459"/>
                </a:lnTo>
                <a:lnTo>
                  <a:pt x="4151489" y="1018348"/>
                </a:lnTo>
                <a:lnTo>
                  <a:pt x="4204421" y="1207372"/>
                </a:lnTo>
                <a:lnTo>
                  <a:pt x="4203192" y="1207372"/>
                </a:lnTo>
                <a:lnTo>
                  <a:pt x="4361183" y="1784892"/>
                </a:lnTo>
                <a:lnTo>
                  <a:pt x="4364438" y="1784892"/>
                </a:lnTo>
                <a:lnTo>
                  <a:pt x="4364664" y="1784892"/>
                </a:lnTo>
                <a:lnTo>
                  <a:pt x="4364664" y="1797616"/>
                </a:lnTo>
                <a:lnTo>
                  <a:pt x="4366768" y="1805303"/>
                </a:lnTo>
                <a:cubicBezTo>
                  <a:pt x="4366768" y="1805303"/>
                  <a:pt x="4366768" y="1808249"/>
                  <a:pt x="4365737" y="1812815"/>
                </a:cubicBezTo>
                <a:lnTo>
                  <a:pt x="4364664" y="1815374"/>
                </a:lnTo>
                <a:lnTo>
                  <a:pt x="4364664" y="2106047"/>
                </a:lnTo>
                <a:lnTo>
                  <a:pt x="4583994" y="1342561"/>
                </a:lnTo>
                <a:lnTo>
                  <a:pt x="4584088" y="1342561"/>
                </a:lnTo>
                <a:cubicBezTo>
                  <a:pt x="4587764" y="1329600"/>
                  <a:pt x="4598816" y="1323166"/>
                  <a:pt x="4609833" y="1323226"/>
                </a:cubicBezTo>
                <a:lnTo>
                  <a:pt x="4611249" y="1323676"/>
                </a:lnTo>
                <a:lnTo>
                  <a:pt x="4612659" y="1323226"/>
                </a:lnTo>
                <a:cubicBezTo>
                  <a:pt x="4622695" y="1323282"/>
                  <a:pt x="4632700" y="1329496"/>
                  <a:pt x="4635921" y="1341836"/>
                </a:cubicBezTo>
                <a:lnTo>
                  <a:pt x="4656090" y="1418601"/>
                </a:lnTo>
                <a:lnTo>
                  <a:pt x="4826423" y="2041233"/>
                </a:lnTo>
                <a:lnTo>
                  <a:pt x="4826423" y="1348455"/>
                </a:lnTo>
                <a:lnTo>
                  <a:pt x="4829904" y="1348455"/>
                </a:lnTo>
                <a:lnTo>
                  <a:pt x="5055045" y="564740"/>
                </a:lnTo>
                <a:lnTo>
                  <a:pt x="5055138" y="564740"/>
                </a:lnTo>
                <a:cubicBezTo>
                  <a:pt x="5058815" y="551779"/>
                  <a:pt x="5069868" y="545345"/>
                  <a:pt x="5080884" y="545404"/>
                </a:cubicBezTo>
                <a:close/>
                <a:moveTo>
                  <a:pt x="254459" y="71085"/>
                </a:moveTo>
                <a:lnTo>
                  <a:pt x="255874" y="71536"/>
                </a:lnTo>
                <a:lnTo>
                  <a:pt x="257284" y="71086"/>
                </a:lnTo>
                <a:cubicBezTo>
                  <a:pt x="267321" y="71142"/>
                  <a:pt x="277325" y="77356"/>
                  <a:pt x="280546" y="89695"/>
                </a:cubicBezTo>
                <a:lnTo>
                  <a:pt x="300686" y="166349"/>
                </a:lnTo>
                <a:lnTo>
                  <a:pt x="494314" y="874136"/>
                </a:lnTo>
                <a:lnTo>
                  <a:pt x="497570" y="874136"/>
                </a:lnTo>
                <a:lnTo>
                  <a:pt x="497795" y="874136"/>
                </a:lnTo>
                <a:lnTo>
                  <a:pt x="497795" y="886860"/>
                </a:lnTo>
                <a:lnTo>
                  <a:pt x="499898" y="894547"/>
                </a:lnTo>
                <a:cubicBezTo>
                  <a:pt x="499898" y="894547"/>
                  <a:pt x="499898" y="897492"/>
                  <a:pt x="498867" y="902058"/>
                </a:cubicBezTo>
                <a:lnTo>
                  <a:pt x="497795" y="904618"/>
                </a:lnTo>
                <a:lnTo>
                  <a:pt x="497795" y="1603783"/>
                </a:lnTo>
                <a:lnTo>
                  <a:pt x="710757" y="862466"/>
                </a:lnTo>
                <a:lnTo>
                  <a:pt x="710850" y="862466"/>
                </a:lnTo>
                <a:cubicBezTo>
                  <a:pt x="714527" y="849505"/>
                  <a:pt x="725578" y="843071"/>
                  <a:pt x="736594" y="843130"/>
                </a:cubicBezTo>
                <a:lnTo>
                  <a:pt x="738011" y="843580"/>
                </a:lnTo>
                <a:lnTo>
                  <a:pt x="739420" y="843131"/>
                </a:lnTo>
                <a:cubicBezTo>
                  <a:pt x="749457" y="843187"/>
                  <a:pt x="759462" y="849401"/>
                  <a:pt x="762682" y="861740"/>
                </a:cubicBezTo>
                <a:lnTo>
                  <a:pt x="782820" y="938389"/>
                </a:lnTo>
                <a:lnTo>
                  <a:pt x="976451" y="1646181"/>
                </a:lnTo>
                <a:lnTo>
                  <a:pt x="979706" y="1646181"/>
                </a:lnTo>
                <a:lnTo>
                  <a:pt x="979932" y="1646181"/>
                </a:lnTo>
                <a:lnTo>
                  <a:pt x="979932" y="1658905"/>
                </a:lnTo>
                <a:lnTo>
                  <a:pt x="982035" y="1666592"/>
                </a:lnTo>
                <a:cubicBezTo>
                  <a:pt x="982035" y="1666592"/>
                  <a:pt x="982035" y="1669538"/>
                  <a:pt x="981004" y="1674104"/>
                </a:cubicBezTo>
                <a:lnTo>
                  <a:pt x="979932" y="1676663"/>
                </a:lnTo>
                <a:lnTo>
                  <a:pt x="979932" y="3322069"/>
                </a:lnTo>
                <a:lnTo>
                  <a:pt x="979706" y="3322069"/>
                </a:lnTo>
                <a:lnTo>
                  <a:pt x="816945" y="3322069"/>
                </a:lnTo>
                <a:lnTo>
                  <a:pt x="645122" y="3322069"/>
                </a:lnTo>
                <a:lnTo>
                  <a:pt x="482136" y="3322069"/>
                </a:lnTo>
                <a:lnTo>
                  <a:pt x="482136" y="2550024"/>
                </a:lnTo>
                <a:lnTo>
                  <a:pt x="334808" y="2550024"/>
                </a:lnTo>
                <a:lnTo>
                  <a:pt x="162986" y="2550024"/>
                </a:lnTo>
                <a:lnTo>
                  <a:pt x="0" y="2550024"/>
                </a:lnTo>
                <a:lnTo>
                  <a:pt x="0" y="874136"/>
                </a:lnTo>
                <a:lnTo>
                  <a:pt x="3480" y="874136"/>
                </a:lnTo>
                <a:lnTo>
                  <a:pt x="228620" y="90421"/>
                </a:lnTo>
                <a:lnTo>
                  <a:pt x="228715" y="90421"/>
                </a:lnTo>
                <a:cubicBezTo>
                  <a:pt x="232390" y="77460"/>
                  <a:pt x="243443" y="71026"/>
                  <a:pt x="254459" y="71085"/>
                </a:cubicBezTo>
                <a:close/>
                <a:moveTo>
                  <a:pt x="11940100" y="0"/>
                </a:moveTo>
                <a:lnTo>
                  <a:pt x="11941515" y="450"/>
                </a:lnTo>
                <a:lnTo>
                  <a:pt x="11942925" y="1"/>
                </a:lnTo>
                <a:cubicBezTo>
                  <a:pt x="11952962" y="57"/>
                  <a:pt x="11962967" y="6271"/>
                  <a:pt x="11966187" y="18610"/>
                </a:cubicBezTo>
                <a:lnTo>
                  <a:pt x="11986339" y="95310"/>
                </a:lnTo>
                <a:lnTo>
                  <a:pt x="12179955" y="803051"/>
                </a:lnTo>
                <a:lnTo>
                  <a:pt x="12183210" y="803051"/>
                </a:lnTo>
                <a:lnTo>
                  <a:pt x="12183436" y="803051"/>
                </a:lnTo>
                <a:lnTo>
                  <a:pt x="12183436" y="815774"/>
                </a:lnTo>
                <a:lnTo>
                  <a:pt x="12185539" y="823462"/>
                </a:lnTo>
                <a:cubicBezTo>
                  <a:pt x="12185539" y="823462"/>
                  <a:pt x="12185539" y="826407"/>
                  <a:pt x="12184508" y="830973"/>
                </a:cubicBezTo>
                <a:lnTo>
                  <a:pt x="12183436" y="833533"/>
                </a:lnTo>
                <a:lnTo>
                  <a:pt x="12183436" y="2478939"/>
                </a:lnTo>
                <a:lnTo>
                  <a:pt x="12183210" y="2478939"/>
                </a:lnTo>
                <a:lnTo>
                  <a:pt x="12020449" y="2478939"/>
                </a:lnTo>
                <a:lnTo>
                  <a:pt x="11848627" y="2478939"/>
                </a:lnTo>
                <a:lnTo>
                  <a:pt x="11692997" y="2478939"/>
                </a:lnTo>
                <a:lnTo>
                  <a:pt x="11692997" y="3265639"/>
                </a:lnTo>
                <a:lnTo>
                  <a:pt x="11692771" y="3265639"/>
                </a:lnTo>
                <a:lnTo>
                  <a:pt x="11530010" y="3265639"/>
                </a:lnTo>
                <a:lnTo>
                  <a:pt x="11358188" y="3265639"/>
                </a:lnTo>
                <a:lnTo>
                  <a:pt x="11195201" y="3265639"/>
                </a:lnTo>
                <a:lnTo>
                  <a:pt x="11195201" y="3064169"/>
                </a:lnTo>
                <a:lnTo>
                  <a:pt x="11036853" y="3064169"/>
                </a:lnTo>
                <a:lnTo>
                  <a:pt x="10865031" y="3064169"/>
                </a:lnTo>
                <a:lnTo>
                  <a:pt x="10714302" y="3064169"/>
                </a:lnTo>
                <a:lnTo>
                  <a:pt x="10714302" y="3095602"/>
                </a:lnTo>
                <a:lnTo>
                  <a:pt x="10714076" y="3095602"/>
                </a:lnTo>
                <a:lnTo>
                  <a:pt x="10551315" y="3095602"/>
                </a:lnTo>
                <a:lnTo>
                  <a:pt x="10379493" y="3095602"/>
                </a:lnTo>
                <a:lnTo>
                  <a:pt x="10218853" y="3095602"/>
                </a:lnTo>
                <a:lnTo>
                  <a:pt x="10218853" y="3222720"/>
                </a:lnTo>
                <a:lnTo>
                  <a:pt x="10218627" y="3222720"/>
                </a:lnTo>
                <a:lnTo>
                  <a:pt x="10055866" y="3222720"/>
                </a:lnTo>
                <a:lnTo>
                  <a:pt x="9884044" y="3222720"/>
                </a:lnTo>
                <a:lnTo>
                  <a:pt x="9721057" y="3222720"/>
                </a:lnTo>
                <a:lnTo>
                  <a:pt x="9721057" y="2773279"/>
                </a:lnTo>
                <a:lnTo>
                  <a:pt x="9583336" y="2773279"/>
                </a:lnTo>
                <a:lnTo>
                  <a:pt x="9411514" y="2773279"/>
                </a:lnTo>
                <a:lnTo>
                  <a:pt x="9253167" y="2773279"/>
                </a:lnTo>
                <a:lnTo>
                  <a:pt x="9253167" y="3063281"/>
                </a:lnTo>
                <a:lnTo>
                  <a:pt x="9252941" y="3063281"/>
                </a:lnTo>
                <a:lnTo>
                  <a:pt x="9090180" y="3063281"/>
                </a:lnTo>
                <a:lnTo>
                  <a:pt x="8918358" y="3063281"/>
                </a:lnTo>
                <a:lnTo>
                  <a:pt x="8755371" y="3063281"/>
                </a:lnTo>
                <a:lnTo>
                  <a:pt x="8755371" y="1387393"/>
                </a:lnTo>
                <a:lnTo>
                  <a:pt x="8758852" y="1387393"/>
                </a:lnTo>
                <a:lnTo>
                  <a:pt x="8983992" y="603678"/>
                </a:lnTo>
                <a:lnTo>
                  <a:pt x="8984086" y="603678"/>
                </a:lnTo>
                <a:cubicBezTo>
                  <a:pt x="8987762" y="590717"/>
                  <a:pt x="8998814" y="584283"/>
                  <a:pt x="9009831" y="584342"/>
                </a:cubicBezTo>
                <a:lnTo>
                  <a:pt x="9011246" y="584792"/>
                </a:lnTo>
                <a:lnTo>
                  <a:pt x="9012656" y="584343"/>
                </a:lnTo>
                <a:cubicBezTo>
                  <a:pt x="9022693" y="584399"/>
                  <a:pt x="9032698" y="590613"/>
                  <a:pt x="9035918" y="602952"/>
                </a:cubicBezTo>
                <a:lnTo>
                  <a:pt x="9056070" y="679654"/>
                </a:lnTo>
                <a:lnTo>
                  <a:pt x="9248527" y="1383156"/>
                </a:lnTo>
                <a:lnTo>
                  <a:pt x="9248527" y="1097391"/>
                </a:lnTo>
                <a:lnTo>
                  <a:pt x="9252008" y="1097391"/>
                </a:lnTo>
                <a:lnTo>
                  <a:pt x="9477148" y="313676"/>
                </a:lnTo>
                <a:lnTo>
                  <a:pt x="9477242" y="313676"/>
                </a:lnTo>
                <a:cubicBezTo>
                  <a:pt x="9480918" y="300715"/>
                  <a:pt x="9491970" y="294281"/>
                  <a:pt x="9502987" y="294340"/>
                </a:cubicBezTo>
                <a:lnTo>
                  <a:pt x="9504402" y="294790"/>
                </a:lnTo>
                <a:lnTo>
                  <a:pt x="9505812" y="294341"/>
                </a:lnTo>
                <a:cubicBezTo>
                  <a:pt x="9515849" y="294397"/>
                  <a:pt x="9525854" y="300611"/>
                  <a:pt x="9529074" y="312950"/>
                </a:cubicBezTo>
                <a:lnTo>
                  <a:pt x="9549225" y="389647"/>
                </a:lnTo>
                <a:lnTo>
                  <a:pt x="9742842" y="1097391"/>
                </a:lnTo>
                <a:lnTo>
                  <a:pt x="9746097" y="1097391"/>
                </a:lnTo>
                <a:lnTo>
                  <a:pt x="9746323" y="1097391"/>
                </a:lnTo>
                <a:lnTo>
                  <a:pt x="9746323" y="1110115"/>
                </a:lnTo>
                <a:lnTo>
                  <a:pt x="9748426" y="1117802"/>
                </a:lnTo>
                <a:cubicBezTo>
                  <a:pt x="9748426" y="1117802"/>
                  <a:pt x="9748426" y="1120747"/>
                  <a:pt x="9747395" y="1125313"/>
                </a:cubicBezTo>
                <a:lnTo>
                  <a:pt x="9746323" y="1127873"/>
                </a:lnTo>
                <a:lnTo>
                  <a:pt x="9746323" y="1470997"/>
                </a:lnTo>
                <a:lnTo>
                  <a:pt x="9890444" y="969312"/>
                </a:lnTo>
                <a:lnTo>
                  <a:pt x="9889837" y="969312"/>
                </a:lnTo>
                <a:lnTo>
                  <a:pt x="9916012" y="880309"/>
                </a:lnTo>
                <a:lnTo>
                  <a:pt x="9949678" y="763117"/>
                </a:lnTo>
                <a:lnTo>
                  <a:pt x="9949772" y="763117"/>
                </a:lnTo>
                <a:cubicBezTo>
                  <a:pt x="9951610" y="756636"/>
                  <a:pt x="9955292" y="751788"/>
                  <a:pt x="9959892" y="748567"/>
                </a:cubicBezTo>
                <a:lnTo>
                  <a:pt x="9960687" y="748323"/>
                </a:lnTo>
                <a:lnTo>
                  <a:pt x="9960688" y="748322"/>
                </a:lnTo>
                <a:lnTo>
                  <a:pt x="9960829" y="748279"/>
                </a:lnTo>
                <a:lnTo>
                  <a:pt x="9975517" y="743781"/>
                </a:lnTo>
                <a:lnTo>
                  <a:pt x="9975685" y="743835"/>
                </a:lnTo>
                <a:lnTo>
                  <a:pt x="9975862" y="743782"/>
                </a:lnTo>
                <a:cubicBezTo>
                  <a:pt x="9986560" y="743838"/>
                  <a:pt x="9997225" y="750052"/>
                  <a:pt x="10000657" y="762391"/>
                </a:cubicBezTo>
                <a:lnTo>
                  <a:pt x="10000862" y="763124"/>
                </a:lnTo>
                <a:lnTo>
                  <a:pt x="10001049" y="763399"/>
                </a:lnTo>
                <a:lnTo>
                  <a:pt x="10005676" y="780313"/>
                </a:lnTo>
                <a:lnTo>
                  <a:pt x="10058608" y="969312"/>
                </a:lnTo>
                <a:lnTo>
                  <a:pt x="10057380" y="969312"/>
                </a:lnTo>
                <a:lnTo>
                  <a:pt x="10215372" y="1546832"/>
                </a:lnTo>
                <a:lnTo>
                  <a:pt x="10216506" y="1546832"/>
                </a:lnTo>
                <a:lnTo>
                  <a:pt x="10216506" y="1419714"/>
                </a:lnTo>
                <a:lnTo>
                  <a:pt x="10219987" y="1419714"/>
                </a:lnTo>
                <a:lnTo>
                  <a:pt x="10445127" y="635999"/>
                </a:lnTo>
                <a:lnTo>
                  <a:pt x="10445221" y="635999"/>
                </a:lnTo>
                <a:cubicBezTo>
                  <a:pt x="10448897" y="623038"/>
                  <a:pt x="10459949" y="616604"/>
                  <a:pt x="10470966" y="616663"/>
                </a:cubicBezTo>
                <a:lnTo>
                  <a:pt x="10472381" y="617113"/>
                </a:lnTo>
                <a:lnTo>
                  <a:pt x="10473791" y="616664"/>
                </a:lnTo>
                <a:cubicBezTo>
                  <a:pt x="10483828" y="616720"/>
                  <a:pt x="10493833" y="622934"/>
                  <a:pt x="10497053" y="635273"/>
                </a:cubicBezTo>
                <a:lnTo>
                  <a:pt x="10517201" y="711960"/>
                </a:lnTo>
                <a:lnTo>
                  <a:pt x="10702222" y="1388281"/>
                </a:lnTo>
                <a:lnTo>
                  <a:pt x="10705525" y="1388281"/>
                </a:lnTo>
                <a:lnTo>
                  <a:pt x="10930665" y="604566"/>
                </a:lnTo>
                <a:lnTo>
                  <a:pt x="10930759" y="604566"/>
                </a:lnTo>
                <a:cubicBezTo>
                  <a:pt x="10934435" y="591605"/>
                  <a:pt x="10945487" y="585171"/>
                  <a:pt x="10956504" y="585230"/>
                </a:cubicBezTo>
                <a:lnTo>
                  <a:pt x="10957919" y="585680"/>
                </a:lnTo>
                <a:lnTo>
                  <a:pt x="10959329" y="585231"/>
                </a:lnTo>
                <a:cubicBezTo>
                  <a:pt x="10969366" y="585287"/>
                  <a:pt x="10979371" y="591501"/>
                  <a:pt x="10982591" y="603840"/>
                </a:cubicBezTo>
                <a:lnTo>
                  <a:pt x="11002741" y="680534"/>
                </a:lnTo>
                <a:lnTo>
                  <a:pt x="11196359" y="1388281"/>
                </a:lnTo>
                <a:lnTo>
                  <a:pt x="11199614" y="1388281"/>
                </a:lnTo>
                <a:lnTo>
                  <a:pt x="11199840" y="1388281"/>
                </a:lnTo>
                <a:lnTo>
                  <a:pt x="11199840" y="1401005"/>
                </a:lnTo>
                <a:lnTo>
                  <a:pt x="11201943" y="1408692"/>
                </a:lnTo>
                <a:cubicBezTo>
                  <a:pt x="11201943" y="1408692"/>
                  <a:pt x="11201943" y="1411638"/>
                  <a:pt x="11200912" y="1416204"/>
                </a:cubicBezTo>
                <a:lnTo>
                  <a:pt x="11199840" y="1418764"/>
                </a:lnTo>
                <a:lnTo>
                  <a:pt x="11199840" y="1585719"/>
                </a:lnTo>
                <a:lnTo>
                  <a:pt x="11364588" y="1012231"/>
                </a:lnTo>
                <a:lnTo>
                  <a:pt x="11363981" y="1012231"/>
                </a:lnTo>
                <a:lnTo>
                  <a:pt x="11390156" y="923228"/>
                </a:lnTo>
                <a:lnTo>
                  <a:pt x="11423822" y="806036"/>
                </a:lnTo>
                <a:lnTo>
                  <a:pt x="11423916" y="806036"/>
                </a:lnTo>
                <a:cubicBezTo>
                  <a:pt x="11425754" y="799555"/>
                  <a:pt x="11429436" y="794707"/>
                  <a:pt x="11434036" y="791486"/>
                </a:cubicBezTo>
                <a:lnTo>
                  <a:pt x="11434831" y="791242"/>
                </a:lnTo>
                <a:lnTo>
                  <a:pt x="11434832" y="791241"/>
                </a:lnTo>
                <a:lnTo>
                  <a:pt x="11434966" y="791201"/>
                </a:lnTo>
                <a:lnTo>
                  <a:pt x="11449661" y="786700"/>
                </a:lnTo>
                <a:lnTo>
                  <a:pt x="11449829" y="786754"/>
                </a:lnTo>
                <a:lnTo>
                  <a:pt x="11450006" y="786701"/>
                </a:lnTo>
                <a:cubicBezTo>
                  <a:pt x="11460704" y="786757"/>
                  <a:pt x="11471369" y="792971"/>
                  <a:pt x="11474801" y="805310"/>
                </a:cubicBezTo>
                <a:lnTo>
                  <a:pt x="11475006" y="806043"/>
                </a:lnTo>
                <a:lnTo>
                  <a:pt x="11475193" y="806318"/>
                </a:lnTo>
                <a:lnTo>
                  <a:pt x="11479816" y="823218"/>
                </a:lnTo>
                <a:lnTo>
                  <a:pt x="11532752" y="1012231"/>
                </a:lnTo>
                <a:lnTo>
                  <a:pt x="11531524" y="1012231"/>
                </a:lnTo>
                <a:lnTo>
                  <a:pt x="11685640" y="1575583"/>
                </a:lnTo>
                <a:lnTo>
                  <a:pt x="11685640" y="803051"/>
                </a:lnTo>
                <a:lnTo>
                  <a:pt x="11689121" y="803051"/>
                </a:lnTo>
                <a:lnTo>
                  <a:pt x="11914261" y="19336"/>
                </a:lnTo>
                <a:lnTo>
                  <a:pt x="11914355" y="19336"/>
                </a:lnTo>
                <a:cubicBezTo>
                  <a:pt x="11918031" y="6375"/>
                  <a:pt x="11929083" y="-59"/>
                  <a:pt x="119401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0013" dist="57150" dir="540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9" name="Google Shape;1859;p12"/>
          <p:cNvGrpSpPr/>
          <p:nvPr/>
        </p:nvGrpSpPr>
        <p:grpSpPr>
          <a:xfrm>
            <a:off x="3214" y="4546970"/>
            <a:ext cx="12185552" cy="3893722"/>
            <a:chOff x="14" y="4390945"/>
            <a:chExt cx="12185552" cy="3893722"/>
          </a:xfrm>
        </p:grpSpPr>
        <p:grpSp>
          <p:nvGrpSpPr>
            <p:cNvPr id="1860" name="Google Shape;1860;p12"/>
            <p:cNvGrpSpPr/>
            <p:nvPr/>
          </p:nvGrpSpPr>
          <p:grpSpPr>
            <a:xfrm>
              <a:off x="482149" y="5234075"/>
              <a:ext cx="499899" cy="2478939"/>
              <a:chOff x="363584" y="4352937"/>
              <a:chExt cx="505153" cy="2504991"/>
            </a:xfrm>
          </p:grpSpPr>
          <p:sp>
            <p:nvSpPr>
              <p:cNvPr id="1861" name="Google Shape;1861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62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6" name="Google Shape;1866;p12"/>
            <p:cNvGrpSpPr/>
            <p:nvPr/>
          </p:nvGrpSpPr>
          <p:grpSpPr>
            <a:xfrm>
              <a:off x="982214" y="5372786"/>
              <a:ext cx="499899" cy="2478939"/>
              <a:chOff x="363584" y="4352937"/>
              <a:chExt cx="505153" cy="2504991"/>
            </a:xfrm>
          </p:grpSpPr>
          <p:sp>
            <p:nvSpPr>
              <p:cNvPr id="1867" name="Google Shape;1867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2" name="Google Shape;1872;p12"/>
            <p:cNvGrpSpPr/>
            <p:nvPr/>
          </p:nvGrpSpPr>
          <p:grpSpPr>
            <a:xfrm>
              <a:off x="1461954" y="5459347"/>
              <a:ext cx="499899" cy="2478939"/>
              <a:chOff x="363584" y="4352937"/>
              <a:chExt cx="505153" cy="2504991"/>
            </a:xfrm>
          </p:grpSpPr>
          <p:sp>
            <p:nvSpPr>
              <p:cNvPr id="1873" name="Google Shape;1873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8" name="Google Shape;1878;p12"/>
            <p:cNvGrpSpPr/>
            <p:nvPr/>
          </p:nvGrpSpPr>
          <p:grpSpPr>
            <a:xfrm>
              <a:off x="14" y="4462030"/>
              <a:ext cx="499899" cy="2478939"/>
              <a:chOff x="363584" y="4352937"/>
              <a:chExt cx="505153" cy="2504991"/>
            </a:xfrm>
          </p:grpSpPr>
          <p:sp>
            <p:nvSpPr>
              <p:cNvPr id="1879" name="Google Shape;1879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4" name="Google Shape;1884;p12"/>
            <p:cNvGrpSpPr/>
            <p:nvPr/>
          </p:nvGrpSpPr>
          <p:grpSpPr>
            <a:xfrm>
              <a:off x="1942739" y="5065010"/>
              <a:ext cx="499899" cy="2478939"/>
              <a:chOff x="363584" y="4352937"/>
              <a:chExt cx="505153" cy="2504991"/>
            </a:xfrm>
          </p:grpSpPr>
          <p:sp>
            <p:nvSpPr>
              <p:cNvPr id="1885" name="Google Shape;1885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0" name="Google Shape;1890;p12"/>
            <p:cNvGrpSpPr/>
            <p:nvPr/>
          </p:nvGrpSpPr>
          <p:grpSpPr>
            <a:xfrm>
              <a:off x="2415859" y="5774295"/>
              <a:ext cx="499899" cy="2478939"/>
              <a:chOff x="363584" y="4352937"/>
              <a:chExt cx="505153" cy="2504991"/>
            </a:xfrm>
          </p:grpSpPr>
          <p:sp>
            <p:nvSpPr>
              <p:cNvPr id="1891" name="Google Shape;1891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6" name="Google Shape;1896;p12"/>
            <p:cNvGrpSpPr/>
            <p:nvPr/>
          </p:nvGrpSpPr>
          <p:grpSpPr>
            <a:xfrm>
              <a:off x="2913132" y="5337858"/>
              <a:ext cx="499899" cy="2478939"/>
              <a:chOff x="363584" y="4352937"/>
              <a:chExt cx="505153" cy="2504991"/>
            </a:xfrm>
          </p:grpSpPr>
          <p:sp>
            <p:nvSpPr>
              <p:cNvPr id="1897" name="Google Shape;1897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898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1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2" name="Google Shape;1902;p12"/>
            <p:cNvGrpSpPr/>
            <p:nvPr/>
          </p:nvGrpSpPr>
          <p:grpSpPr>
            <a:xfrm>
              <a:off x="3404430" y="5675411"/>
              <a:ext cx="499899" cy="2478939"/>
              <a:chOff x="363584" y="4352937"/>
              <a:chExt cx="505153" cy="2504991"/>
            </a:xfrm>
          </p:grpSpPr>
          <p:sp>
            <p:nvSpPr>
              <p:cNvPr id="1903" name="Google Shape;1903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8" name="Google Shape;1908;p12"/>
            <p:cNvGrpSpPr/>
            <p:nvPr/>
          </p:nvGrpSpPr>
          <p:grpSpPr>
            <a:xfrm>
              <a:off x="3866895" y="5372786"/>
              <a:ext cx="499899" cy="2478939"/>
              <a:chOff x="363584" y="4352937"/>
              <a:chExt cx="505153" cy="2504991"/>
            </a:xfrm>
          </p:grpSpPr>
          <p:sp>
            <p:nvSpPr>
              <p:cNvPr id="1909" name="Google Shape;1909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4" name="Google Shape;1914;p12"/>
            <p:cNvGrpSpPr/>
            <p:nvPr/>
          </p:nvGrpSpPr>
          <p:grpSpPr>
            <a:xfrm>
              <a:off x="5320933" y="5805728"/>
              <a:ext cx="499899" cy="2478939"/>
              <a:chOff x="363584" y="4352937"/>
              <a:chExt cx="505153" cy="2504991"/>
            </a:xfrm>
          </p:grpSpPr>
          <p:sp>
            <p:nvSpPr>
              <p:cNvPr id="1915" name="Google Shape;1915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0" name="Google Shape;1920;p12"/>
            <p:cNvGrpSpPr/>
            <p:nvPr/>
          </p:nvGrpSpPr>
          <p:grpSpPr>
            <a:xfrm>
              <a:off x="4826450" y="4936349"/>
              <a:ext cx="499899" cy="2478939"/>
              <a:chOff x="363584" y="4352937"/>
              <a:chExt cx="505153" cy="2504991"/>
            </a:xfrm>
          </p:grpSpPr>
          <p:sp>
            <p:nvSpPr>
              <p:cNvPr id="1921" name="Google Shape;1921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6" name="Google Shape;1926;p12"/>
            <p:cNvGrpSpPr/>
            <p:nvPr/>
          </p:nvGrpSpPr>
          <p:grpSpPr>
            <a:xfrm>
              <a:off x="5815416" y="5563130"/>
              <a:ext cx="499899" cy="2478939"/>
              <a:chOff x="363584" y="4352937"/>
              <a:chExt cx="505153" cy="2504991"/>
            </a:xfrm>
          </p:grpSpPr>
          <p:sp>
            <p:nvSpPr>
              <p:cNvPr id="1927" name="Google Shape;1927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2" name="Google Shape;1932;p12"/>
            <p:cNvGrpSpPr/>
            <p:nvPr/>
          </p:nvGrpSpPr>
          <p:grpSpPr>
            <a:xfrm>
              <a:off x="6308427" y="5648332"/>
              <a:ext cx="499899" cy="2478939"/>
              <a:chOff x="363584" y="4352937"/>
              <a:chExt cx="505153" cy="2504991"/>
            </a:xfrm>
          </p:grpSpPr>
          <p:sp>
            <p:nvSpPr>
              <p:cNvPr id="1933" name="Google Shape;1933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8" name="Google Shape;1938;p12"/>
            <p:cNvGrpSpPr/>
            <p:nvPr/>
          </p:nvGrpSpPr>
          <p:grpSpPr>
            <a:xfrm>
              <a:off x="6800121" y="5277734"/>
              <a:ext cx="499899" cy="2478939"/>
              <a:chOff x="363584" y="4352937"/>
              <a:chExt cx="505153" cy="2504991"/>
            </a:xfrm>
          </p:grpSpPr>
          <p:sp>
            <p:nvSpPr>
              <p:cNvPr id="1939" name="Google Shape;1939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4" name="Google Shape;1944;p12"/>
            <p:cNvGrpSpPr/>
            <p:nvPr/>
          </p:nvGrpSpPr>
          <p:grpSpPr>
            <a:xfrm>
              <a:off x="7276374" y="5750267"/>
              <a:ext cx="499899" cy="2478939"/>
              <a:chOff x="363584" y="4352937"/>
              <a:chExt cx="505153" cy="2504991"/>
            </a:xfrm>
          </p:grpSpPr>
          <p:sp>
            <p:nvSpPr>
              <p:cNvPr id="1945" name="Google Shape;1945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0" name="Google Shape;1950;p12"/>
            <p:cNvGrpSpPr/>
            <p:nvPr/>
          </p:nvGrpSpPr>
          <p:grpSpPr>
            <a:xfrm>
              <a:off x="7761783" y="5042069"/>
              <a:ext cx="499899" cy="2478939"/>
              <a:chOff x="363584" y="4352937"/>
              <a:chExt cx="505153" cy="2504991"/>
            </a:xfrm>
          </p:grpSpPr>
          <p:sp>
            <p:nvSpPr>
              <p:cNvPr id="1951" name="Google Shape;1951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2" name="Google Shape;1952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6" name="Google Shape;1956;p12"/>
            <p:cNvGrpSpPr/>
            <p:nvPr/>
          </p:nvGrpSpPr>
          <p:grpSpPr>
            <a:xfrm>
              <a:off x="8254939" y="5373247"/>
              <a:ext cx="499899" cy="2478939"/>
              <a:chOff x="363584" y="4352937"/>
              <a:chExt cx="505153" cy="2504991"/>
            </a:xfrm>
          </p:grpSpPr>
          <p:sp>
            <p:nvSpPr>
              <p:cNvPr id="1957" name="Google Shape;1957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8" name="Google Shape;1958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9" name="Google Shape;1959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0" name="Google Shape;1960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1" name="Google Shape;1961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2" name="Google Shape;1962;p12"/>
            <p:cNvGrpSpPr/>
            <p:nvPr/>
          </p:nvGrpSpPr>
          <p:grpSpPr>
            <a:xfrm>
              <a:off x="8755398" y="4975287"/>
              <a:ext cx="499899" cy="2478939"/>
              <a:chOff x="363584" y="4352937"/>
              <a:chExt cx="505153" cy="2504991"/>
            </a:xfrm>
          </p:grpSpPr>
          <p:sp>
            <p:nvSpPr>
              <p:cNvPr id="1963" name="Google Shape;1963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8" name="Google Shape;1968;p12"/>
            <p:cNvGrpSpPr/>
            <p:nvPr/>
          </p:nvGrpSpPr>
          <p:grpSpPr>
            <a:xfrm>
              <a:off x="9248554" y="4685285"/>
              <a:ext cx="499899" cy="2478939"/>
              <a:chOff x="363584" y="4352937"/>
              <a:chExt cx="505153" cy="2504991"/>
            </a:xfrm>
          </p:grpSpPr>
          <p:sp>
            <p:nvSpPr>
              <p:cNvPr id="1969" name="Google Shape;1969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4" name="Google Shape;1974;p12"/>
            <p:cNvGrpSpPr/>
            <p:nvPr/>
          </p:nvGrpSpPr>
          <p:grpSpPr>
            <a:xfrm>
              <a:off x="9721084" y="5134726"/>
              <a:ext cx="499899" cy="2478939"/>
              <a:chOff x="363584" y="4352937"/>
              <a:chExt cx="505153" cy="2504991"/>
            </a:xfrm>
          </p:grpSpPr>
          <p:sp>
            <p:nvSpPr>
              <p:cNvPr id="1975" name="Google Shape;1975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0" name="Google Shape;1980;p12"/>
            <p:cNvGrpSpPr/>
            <p:nvPr/>
          </p:nvGrpSpPr>
          <p:grpSpPr>
            <a:xfrm>
              <a:off x="10216533" y="5007608"/>
              <a:ext cx="499899" cy="2478939"/>
              <a:chOff x="363584" y="4352937"/>
              <a:chExt cx="505153" cy="2504991"/>
            </a:xfrm>
          </p:grpSpPr>
          <p:sp>
            <p:nvSpPr>
              <p:cNvPr id="1981" name="Google Shape;1981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6" name="Google Shape;1986;p12"/>
            <p:cNvGrpSpPr/>
            <p:nvPr/>
          </p:nvGrpSpPr>
          <p:grpSpPr>
            <a:xfrm>
              <a:off x="10702071" y="4976175"/>
              <a:ext cx="499899" cy="2478939"/>
              <a:chOff x="363584" y="4352937"/>
              <a:chExt cx="505153" cy="2504991"/>
            </a:xfrm>
          </p:grpSpPr>
          <p:sp>
            <p:nvSpPr>
              <p:cNvPr id="1987" name="Google Shape;1987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2" name="Google Shape;1992;p12"/>
            <p:cNvGrpSpPr/>
            <p:nvPr/>
          </p:nvGrpSpPr>
          <p:grpSpPr>
            <a:xfrm>
              <a:off x="11195228" y="5177645"/>
              <a:ext cx="499899" cy="2478939"/>
              <a:chOff x="363584" y="4352937"/>
              <a:chExt cx="505153" cy="2504991"/>
            </a:xfrm>
          </p:grpSpPr>
          <p:sp>
            <p:nvSpPr>
              <p:cNvPr id="1993" name="Google Shape;1993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95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12"/>
              <p:cNvSpPr/>
              <p:nvPr/>
            </p:nvSpPr>
            <p:spPr>
              <a:xfrm>
                <a:off x="534138" y="4352937"/>
                <a:ext cx="170545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8" name="Google Shape;1998;p12"/>
            <p:cNvGrpSpPr/>
            <p:nvPr/>
          </p:nvGrpSpPr>
          <p:grpSpPr>
            <a:xfrm>
              <a:off x="11685667" y="4390945"/>
              <a:ext cx="499899" cy="2478939"/>
              <a:chOff x="363584" y="4352937"/>
              <a:chExt cx="505153" cy="2504991"/>
            </a:xfrm>
          </p:grpSpPr>
          <p:sp>
            <p:nvSpPr>
              <p:cNvPr id="1999" name="Google Shape;1999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4" name="Google Shape;2004;p12"/>
            <p:cNvGrpSpPr/>
            <p:nvPr/>
          </p:nvGrpSpPr>
          <p:grpSpPr>
            <a:xfrm>
              <a:off x="4355400" y="5714170"/>
              <a:ext cx="499899" cy="2478939"/>
              <a:chOff x="363584" y="4352937"/>
              <a:chExt cx="505153" cy="2504991"/>
            </a:xfrm>
          </p:grpSpPr>
          <p:sp>
            <p:nvSpPr>
              <p:cNvPr id="2005" name="Google Shape;2005;p12"/>
              <p:cNvSpPr/>
              <p:nvPr/>
            </p:nvSpPr>
            <p:spPr>
              <a:xfrm>
                <a:off x="363584" y="5164428"/>
                <a:ext cx="502800" cy="1693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12"/>
              <p:cNvSpPr/>
              <p:nvPr/>
            </p:nvSpPr>
            <p:spPr>
              <a:xfrm>
                <a:off x="363584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12"/>
              <p:cNvSpPr/>
              <p:nvPr/>
            </p:nvSpPr>
            <p:spPr>
              <a:xfrm>
                <a:off x="701912" y="5164428"/>
                <a:ext cx="164700" cy="1693500"/>
              </a:xfrm>
              <a:prstGeom prst="rect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12"/>
              <p:cNvSpPr/>
              <p:nvPr/>
            </p:nvSpPr>
            <p:spPr>
              <a:xfrm>
                <a:off x="363584" y="4352937"/>
                <a:ext cx="505153" cy="890949"/>
              </a:xfrm>
              <a:custGeom>
                <a:avLst/>
                <a:gdLst/>
                <a:ahLst/>
                <a:cxnLst/>
                <a:rect l="l" t="t" r="r" b="b"/>
                <a:pathLst>
                  <a:path w="505153" h="890949" extrusionOk="0">
                    <a:moveTo>
                      <a:pt x="231024" y="19539"/>
                    </a:moveTo>
                    <a:lnTo>
                      <a:pt x="328" y="822591"/>
                    </a:lnTo>
                    <a:cubicBezTo>
                      <a:pt x="328" y="822591"/>
                      <a:pt x="-8625" y="870312"/>
                      <a:pt x="67003" y="879741"/>
                    </a:cubicBezTo>
                    <a:cubicBezTo>
                      <a:pt x="142632" y="889171"/>
                      <a:pt x="171778" y="832116"/>
                      <a:pt x="171778" y="832116"/>
                    </a:cubicBezTo>
                    <a:cubicBezTo>
                      <a:pt x="171778" y="832116"/>
                      <a:pt x="186066" y="893743"/>
                      <a:pt x="257503" y="889266"/>
                    </a:cubicBezTo>
                    <a:cubicBezTo>
                      <a:pt x="328941" y="884790"/>
                      <a:pt x="343228" y="841641"/>
                      <a:pt x="343228" y="841641"/>
                    </a:cubicBezTo>
                    <a:cubicBezTo>
                      <a:pt x="343228" y="841641"/>
                      <a:pt x="351896" y="901649"/>
                      <a:pt x="438478" y="889266"/>
                    </a:cubicBezTo>
                    <a:cubicBezTo>
                      <a:pt x="505153" y="879741"/>
                      <a:pt x="505153" y="832116"/>
                      <a:pt x="505153" y="832116"/>
                    </a:cubicBezTo>
                    <a:lnTo>
                      <a:pt x="282935" y="19824"/>
                    </a:lnTo>
                    <a:cubicBezTo>
                      <a:pt x="275791" y="-6465"/>
                      <a:pt x="238548" y="-6655"/>
                      <a:pt x="231119" y="19539"/>
                    </a:cubicBezTo>
                    <a:close/>
                  </a:path>
                </a:pathLst>
              </a:custGeom>
              <a:solidFill>
                <a:srgbClr val="FFCC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12"/>
              <p:cNvSpPr/>
              <p:nvPr/>
            </p:nvSpPr>
            <p:spPr>
              <a:xfrm>
                <a:off x="542021" y="4352937"/>
                <a:ext cx="159996" cy="227901"/>
              </a:xfrm>
              <a:custGeom>
                <a:avLst/>
                <a:gdLst/>
                <a:ahLst/>
                <a:cxnLst/>
                <a:rect l="l" t="t" r="r" b="b"/>
                <a:pathLst>
                  <a:path w="175820" h="240529" extrusionOk="0">
                    <a:moveTo>
                      <a:pt x="89618" y="1"/>
                    </a:moveTo>
                    <a:cubicBezTo>
                      <a:pt x="100763" y="61"/>
                      <a:pt x="111873" y="6688"/>
                      <a:pt x="115449" y="19848"/>
                    </a:cubicBezTo>
                    <a:lnTo>
                      <a:pt x="175820" y="240529"/>
                    </a:lnTo>
                    <a:lnTo>
                      <a:pt x="0" y="240529"/>
                    </a:lnTo>
                    <a:lnTo>
                      <a:pt x="63477" y="19563"/>
                    </a:lnTo>
                    <a:lnTo>
                      <a:pt x="63573" y="19563"/>
                    </a:lnTo>
                    <a:cubicBezTo>
                      <a:pt x="67291" y="6451"/>
                      <a:pt x="78472" y="-58"/>
                      <a:pt x="89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0" name="Google Shape;2010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2" name="Google Shape;3782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83" name="Google Shape;3783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785" name="Google Shape;3785;p1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786" name="Google Shape;3786;p15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7" name="Google Shape;3787;p1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8" name="Google Shape;3788;p1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9" name="Google Shape;3789;p1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0" name="Google Shape;3790;p1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3791" name="Google Shape;3791;p15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7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650" y="0"/>
            <a:ext cx="12184305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 flipH="1">
            <a:off x="-3600" y="3502188"/>
            <a:ext cx="12184305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61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11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12.xm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13.xm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14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15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16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17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18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19.xm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20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21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22.xml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23.xml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24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25.xm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26.xm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27.xm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28.xml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29.xml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30.xm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31.xml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32.xml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33.xml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34.xml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35.xml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36.xml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37.xml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38.xml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39.xml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40.xml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41.xml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42.xml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43.xml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7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flac"/><Relationship Id="rId1" Type="http://schemas.microsoft.com/office/2007/relationships/media" Target="../media/media5.flac"/><Relationship Id="rId6" Type="http://schemas.openxmlformats.org/officeDocument/2006/relationships/image" Target="../media/image10.png"/><Relationship Id="rId5" Type="http://schemas.openxmlformats.org/officeDocument/2006/relationships/slide" Target="slide9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529EC69-2136-19BE-B2E6-03D767D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C99DA79-42C9-D6BC-C516-F375DD48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8206" y="505719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E05401D5-66BA-0C2D-521F-DDBE81FB1F91}"/>
              </a:ext>
            </a:extLst>
          </p:cNvPr>
          <p:cNvSpPr txBox="1">
            <a:spLocks/>
          </p:cNvSpPr>
          <p:nvPr/>
        </p:nvSpPr>
        <p:spPr>
          <a:xfrm>
            <a:off x="7614168" y="796260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5328-551B-A4D6-36F3-AF3663A5ECEB}"/>
              </a:ext>
            </a:extLst>
          </p:cNvPr>
          <p:cNvSpPr/>
          <p:nvPr/>
        </p:nvSpPr>
        <p:spPr>
          <a:xfrm>
            <a:off x="6675571" y="6085028"/>
            <a:ext cx="727788" cy="655603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C1249D75-80DC-97AA-2CAA-8740C6C3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37" y="226581"/>
            <a:ext cx="2977037" cy="6404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82A8467-8AD5-EFCD-429B-654228DA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463">
            <a:off x="3906663" y="692105"/>
            <a:ext cx="3984348" cy="5391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0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25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0+8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63" name="Google Shape;2163;p25"/>
          <p:cNvSpPr/>
          <p:nvPr/>
        </p:nvSpPr>
        <p:spPr>
          <a:xfrm>
            <a:off x="23825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4" name="Google Shape;2164;p25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25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BDB00378-C29E-67C1-69D8-C4BB4DF242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4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E5A6FA2A-EE0E-0671-A522-38A071A97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1292" y="5575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26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8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71" name="Google Shape;2171;p26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72" name="Google Shape;2172;p26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26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6"/>
          <p:cNvSpPr/>
          <p:nvPr/>
        </p:nvSpPr>
        <p:spPr>
          <a:xfrm>
            <a:off x="23825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55E2EBB5-39E1-1405-90F4-CA5825698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8027" y="3056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27"/>
          <p:cNvSpPr/>
          <p:nvPr/>
        </p:nvSpPr>
        <p:spPr>
          <a:xfrm>
            <a:off x="2875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0" name="Google Shape;2180;p27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7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2+5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83" name="Google Shape;2183;p27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6CCA93F9-2ED3-6A59-7585-38871597FA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5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520376CA-08C9-29B7-1760-E701AD92E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8608" y="3056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28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7</a:t>
            </a:r>
            <a:endParaRPr sz="7200" dirty="0"/>
          </a:p>
        </p:txBody>
      </p:sp>
      <p:sp>
        <p:nvSpPr>
          <p:cNvPr id="2189" name="Google Shape;2189;p28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5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90" name="Google Shape;2190;p28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8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28"/>
          <p:cNvSpPr/>
          <p:nvPr/>
        </p:nvSpPr>
        <p:spPr>
          <a:xfrm>
            <a:off x="2875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8CE07E32-F87C-6142-4929-7D1D7518D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72" y="85770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29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isha" panose="020B0502040204020203" pitchFamily="34" charset="-79"/>
                <a:cs typeface="Gisha" panose="020B0502040204020203" pitchFamily="34" charset="-79"/>
              </a:rPr>
              <a:t>4+6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99" name="Google Shape;2199;p29"/>
          <p:cNvSpPr/>
          <p:nvPr/>
        </p:nvSpPr>
        <p:spPr>
          <a:xfrm>
            <a:off x="33323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0" name="Google Shape;2200;p29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9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448E160A-CBD7-EAD2-E44A-45F066D398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6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FC173904-4B9F-B111-15FB-CB3F32A20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9279" y="9364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30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10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07" name="Google Shape;2207;p30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08" name="Google Shape;2208;p30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0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0"/>
          <p:cNvSpPr/>
          <p:nvPr/>
        </p:nvSpPr>
        <p:spPr>
          <a:xfrm>
            <a:off x="33323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0906506B-39D3-AF78-7A87-AA29C9E0C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3163" y="886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p31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4+1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17" name="Google Shape;2217;p31"/>
          <p:cNvSpPr/>
          <p:nvPr/>
        </p:nvSpPr>
        <p:spPr>
          <a:xfrm>
            <a:off x="3754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8" name="Google Shape;2218;p31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31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EE5D1683-DE11-33C0-C862-B39D0B3AE9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7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51038CD1-B245-18E5-C594-EDF7986D0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299" y="2974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32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5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25" name="Google Shape;2225;p32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26" name="Google Shape;2226;p32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32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32"/>
          <p:cNvSpPr/>
          <p:nvPr/>
        </p:nvSpPr>
        <p:spPr>
          <a:xfrm>
            <a:off x="3754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E6173AA0-C286-8666-6DFA-76348F53A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3665" y="481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33"/>
          <p:cNvSpPr/>
          <p:nvPr/>
        </p:nvSpPr>
        <p:spPr>
          <a:xfrm>
            <a:off x="4246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4" name="Google Shape;2234;p33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33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2+7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37" name="Google Shape;2237;p33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B2ED0A4C-5E91-BA33-FCBF-C8AFAA8752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 8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57316644-2FF6-D6EB-CAF8-02E696E9C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2905" y="5411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34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43" name="Google Shape;2243;p34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8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44" name="Google Shape;2244;p34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34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4"/>
          <p:cNvSpPr/>
          <p:nvPr/>
        </p:nvSpPr>
        <p:spPr>
          <a:xfrm>
            <a:off x="4246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03321BD8-7D60-9851-3533-C7037B41E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4840" y="6512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C357026-7428-5F9C-8B1D-8F1C03F01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3063" y="1003131"/>
            <a:ext cx="487363" cy="487363"/>
          </a:xfrm>
          <a:prstGeom prst="rect">
            <a:avLst/>
          </a:prstGeom>
        </p:spPr>
      </p:pic>
      <p:pic>
        <p:nvPicPr>
          <p:cNvPr id="2" name="חצוצרת פתיחה">
            <a:hlinkClick r:id="" action="ppaction://media"/>
            <a:extLst>
              <a:ext uri="{FF2B5EF4-FFF2-40B4-BE49-F238E27FC236}">
                <a16:creationId xmlns:a16="http://schemas.microsoft.com/office/drawing/2014/main" id="{A0F0EA41-9AC0-5B95-2A1C-331E162A5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4366" y="289626"/>
            <a:ext cx="487363" cy="487363"/>
          </a:xfrm>
          <a:prstGeom prst="rect">
            <a:avLst/>
          </a:prstGeom>
        </p:spPr>
      </p:pic>
      <p:sp>
        <p:nvSpPr>
          <p:cNvPr id="2026" name="Google Shape;2026;p14"/>
          <p:cNvSpPr txBox="1">
            <a:spLocks noGrp="1"/>
          </p:cNvSpPr>
          <p:nvPr>
            <p:ph type="title"/>
          </p:nvPr>
        </p:nvSpPr>
        <p:spPr>
          <a:xfrm>
            <a:off x="1150050" y="1596900"/>
            <a:ext cx="9891900" cy="183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תַּרְגִּילֵי חִבּוּר </a:t>
            </a:r>
            <a:r>
              <a:rPr lang="he-IL" sz="6600" b="1" dirty="0" err="1">
                <a:latin typeface="Gisha" panose="020B0502040204020203" pitchFamily="34" charset="-79"/>
                <a:cs typeface="Gisha" panose="020B0502040204020203" pitchFamily="34" charset="-79"/>
              </a:rPr>
              <a:t>וְחִסּוּר</a:t>
            </a:r>
            <a: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  <a:t> בַּעֲשֶׂרֶת רִאשׁוֹנָה</a:t>
            </a:r>
            <a:b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b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400" b="1" dirty="0" err="1"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27" name="Google Shape;2027;p14">
            <a:hlinkClick r:id="rId8" action="ppaction://hlinksldjump"/>
          </p:cNvPr>
          <p:cNvSpPr/>
          <p:nvPr/>
        </p:nvSpPr>
        <p:spPr>
          <a:xfrm rot="1605439">
            <a:off x="934630" y="2862862"/>
            <a:ext cx="1161944" cy="1381581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4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35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8+2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53" name="Google Shape;2253;p35"/>
          <p:cNvSpPr/>
          <p:nvPr/>
        </p:nvSpPr>
        <p:spPr>
          <a:xfrm>
            <a:off x="4703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4" name="Google Shape;2254;p35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35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6DEEC080-E324-5CCE-04DE-5A5FA0A325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9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A1926635-D6FF-A318-490E-B1AD0F065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2131" y="6414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p36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10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61" name="Google Shape;2261;p36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9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62" name="Google Shape;2262;p36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36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4" name="Google Shape;2264;p36"/>
          <p:cNvSpPr/>
          <p:nvPr/>
        </p:nvSpPr>
        <p:spPr>
          <a:xfrm>
            <a:off x="4703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DE64E6BF-4A96-82EB-B494-EB4B5100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833" y="7930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37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7+0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71" name="Google Shape;2271;p37"/>
          <p:cNvSpPr/>
          <p:nvPr/>
        </p:nvSpPr>
        <p:spPr>
          <a:xfrm>
            <a:off x="5201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2" name="Google Shape;2272;p37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37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FEB04ADF-7B61-B1AD-CDBB-160122662F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10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FE6966D2-DC0E-DAC8-FBC9-7D629F738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6427" y="5493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38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7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79" name="Google Shape;2279;p38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10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80" name="Google Shape;2280;p38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8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38"/>
          <p:cNvSpPr/>
          <p:nvPr/>
        </p:nvSpPr>
        <p:spPr>
          <a:xfrm>
            <a:off x="5201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504557CB-7BC1-3788-EC1F-F317C0922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4168" y="5493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39"/>
          <p:cNvSpPr/>
          <p:nvPr/>
        </p:nvSpPr>
        <p:spPr>
          <a:xfrm>
            <a:off x="5770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8" name="Google Shape;2288;p39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39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10-4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91" name="Google Shape;2291;p39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8E1CFA33-9270-9FEB-7412-0B1357702F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11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3391BCBB-FDD4-6CCE-DD53-7C2633C0A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6595" y="3056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40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6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97" name="Google Shape;2297;p40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11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98" name="Google Shape;2298;p40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0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0"/>
          <p:cNvSpPr/>
          <p:nvPr/>
        </p:nvSpPr>
        <p:spPr>
          <a:xfrm>
            <a:off x="5770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79B38B91-F2F9-FB96-5C33-C4DAA5A09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5175" y="5218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41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9-0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07" name="Google Shape;2307;p41"/>
          <p:cNvSpPr/>
          <p:nvPr/>
        </p:nvSpPr>
        <p:spPr>
          <a:xfrm>
            <a:off x="6227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8" name="Google Shape;2308;p41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1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7CDF6B6C-4943-F652-9560-18D3BCDCE1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12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0B4963D3-F259-38C7-FFC7-E24DF8656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770" y="6611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p42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15" name="Google Shape;2315;p42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16" name="Google Shape;2316;p42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2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2"/>
          <p:cNvSpPr/>
          <p:nvPr/>
        </p:nvSpPr>
        <p:spPr>
          <a:xfrm>
            <a:off x="6227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C729F7D6-FCFE-F688-B9E6-4F0924764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859" y="39564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3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9-7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25" name="Google Shape;2325;p43"/>
          <p:cNvSpPr/>
          <p:nvPr/>
        </p:nvSpPr>
        <p:spPr>
          <a:xfrm>
            <a:off x="6802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6" name="Google Shape;2326;p43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43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3C8861B8-F52B-6968-E501-E614109850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13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69CE3C2F-8EC4-76C2-5427-E96047797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241" y="10448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44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2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33" name="Google Shape;2333;p44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13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34" name="Google Shape;2334;p44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44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4"/>
          <p:cNvSpPr/>
          <p:nvPr/>
        </p:nvSpPr>
        <p:spPr>
          <a:xfrm>
            <a:off x="6802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E499E55D-4549-FD48-EB65-39F021B91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3163" y="481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p18"/>
          <p:cNvSpPr txBox="1">
            <a:spLocks noGrp="1"/>
          </p:cNvSpPr>
          <p:nvPr>
            <p:ph type="body" idx="1"/>
          </p:nvPr>
        </p:nvSpPr>
        <p:spPr>
          <a:xfrm>
            <a:off x="1149075" y="2133700"/>
            <a:ext cx="9891900" cy="32740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מוֹפִיעַ תַּרְגִּיל חִבּוּר אוֹ </a:t>
            </a:r>
            <a:r>
              <a:rPr lang="he-IL" dirty="0" err="1"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. עָלֶיךָ לְנַסּוֹת </a:t>
            </a:r>
            <a:r>
              <a:rPr lang="he-IL" dirty="0" err="1">
                <a:latin typeface="Gisha" panose="020B0502040204020203" pitchFamily="34" charset="-79"/>
                <a:cs typeface="Gisha" panose="020B0502040204020203" pitchFamily="34" charset="-79"/>
              </a:rPr>
              <a:t>לִפְתֹּר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אוֹתוֹ לְבַד. אַחֲרֵי שֶׁפָּתַרְתָּ לְחַץ עַל חֵץ יְמָנִי וְתִרְאֶה אִם הַפִּתְרוֹן זֵהֶה לַפִּתְרוֹן שֶׁחָשַׁבְתָּ.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שִׂים לֵב לְסִימָנִים הַבָּאִים: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חֵץ יְמָנִי יַעֲבִיר אוֹתְךָ לַפִּתְרוֹן שֶׁל הַתַּרְגִּיל.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he-IL">
                <a:latin typeface="Gisha" panose="020B0502040204020203" pitchFamily="34" charset="-79"/>
                <a:cs typeface="Gisha" panose="020B0502040204020203" pitchFamily="34" charset="-79"/>
              </a:rPr>
              <a:t>חֵץ שְׂמָאלִי 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יַעֲבִיר אוֹתְךָ לַשְּׁקוּפִית הַבָּאָה.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בְּעֶזְרַת סַרְגֵּל הַמִּסְפָּרִים בְּרֹאשׁ כָּל עַמּוּד, תּוּכַל לַעֲבֹר לְכָל תַּרְגִּיל שֶׁתִּרְצֶה.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01" name="Google Shape;2101;p18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02" name="Google Shape;2102;p18">
            <a:hlinkClick r:id="rId5" action="ppaction://hlinksldjump"/>
          </p:cNvPr>
          <p:cNvSpPr/>
          <p:nvPr/>
        </p:nvSpPr>
        <p:spPr>
          <a:xfrm rot="5759997" flipH="1">
            <a:off x="1070032" y="1232583"/>
            <a:ext cx="1161944" cy="1381581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F006538-905F-5683-18EE-2E4D82613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0384" y="6379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45"/>
          <p:cNvSpPr/>
          <p:nvPr/>
        </p:nvSpPr>
        <p:spPr>
          <a:xfrm>
            <a:off x="7294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2" name="Google Shape;2342;p45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5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8-8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45" name="Google Shape;2345;p45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8E2F8C56-6D48-4E01-111A-697380D7F2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14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011DB923-53F3-9EC0-618F-4C35D4ABF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0453" y="5411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46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0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51" name="Google Shape;2351;p46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52" name="Google Shape;2352;p46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6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6"/>
          <p:cNvSpPr/>
          <p:nvPr/>
        </p:nvSpPr>
        <p:spPr>
          <a:xfrm>
            <a:off x="7294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98D1DD98-98B2-B93D-3CC3-0A09BB4AB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3162" y="10448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47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6-3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61" name="Google Shape;2361;p47"/>
          <p:cNvSpPr/>
          <p:nvPr/>
        </p:nvSpPr>
        <p:spPr>
          <a:xfrm>
            <a:off x="7828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2" name="Google Shape;2362;p47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7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5DF9BF9C-5EFE-FE11-4C3F-309CDE0821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15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8A3095A3-13BA-F54D-5394-C6FF956C1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1628" y="7930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p48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3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69" name="Google Shape;2369;p48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15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70" name="Google Shape;2370;p48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8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8"/>
          <p:cNvSpPr/>
          <p:nvPr/>
        </p:nvSpPr>
        <p:spPr>
          <a:xfrm>
            <a:off x="7828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A666A840-E22B-1F25-D37C-758CFB918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0478" y="5411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49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8-7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79" name="Google Shape;2379;p49"/>
          <p:cNvSpPr/>
          <p:nvPr/>
        </p:nvSpPr>
        <p:spPr>
          <a:xfrm>
            <a:off x="8326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0" name="Google Shape;2380;p49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9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8EF1301D-9D15-E9A5-1FFD-99CEAFF62A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16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5EDD6495-F998-D86F-B79B-A35914A9E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6092" y="8523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0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1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87" name="Google Shape;2387;p50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88" name="Google Shape;2388;p50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50">
            <a:hlinkClick r:id="rId5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50"/>
          <p:cNvSpPr/>
          <p:nvPr/>
        </p:nvSpPr>
        <p:spPr>
          <a:xfrm>
            <a:off x="8326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415162CE-8AC5-B13E-6E4A-84F1C4E43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70" y="10448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51"/>
          <p:cNvSpPr/>
          <p:nvPr/>
        </p:nvSpPr>
        <p:spPr>
          <a:xfrm>
            <a:off x="8894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96" name="Google Shape;2396;p51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51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9-5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99" name="Google Shape;2399;p51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DBB01D34-3AFB-3DF8-8E56-91A3E3C662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 17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2EC29734-E9AD-45C3-5FC3-17802B7E0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57" y="11330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52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4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05" name="Google Shape;2405;p52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06" name="Google Shape;2406;p52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52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52"/>
          <p:cNvSpPr/>
          <p:nvPr/>
        </p:nvSpPr>
        <p:spPr>
          <a:xfrm>
            <a:off x="8894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5E206A15-CC11-FD0F-DCC1-2DD19D4F9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3498" y="5411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53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10-2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15" name="Google Shape;2415;p53"/>
          <p:cNvSpPr/>
          <p:nvPr/>
        </p:nvSpPr>
        <p:spPr>
          <a:xfrm>
            <a:off x="94283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6" name="Google Shape;2416;p53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53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95722BC4-5452-1EB4-132D-3B98BB67F8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18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43B9F997-49A6-9AE8-8D7C-9DCDF852C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6260" y="10255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p54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8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23" name="Google Shape;2423;p54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18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24" name="Google Shape;2424;p54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54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54"/>
          <p:cNvSpPr/>
          <p:nvPr/>
        </p:nvSpPr>
        <p:spPr>
          <a:xfrm>
            <a:off x="94283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138D6796-2F7D-46C1-45D6-300AD3817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6684" y="9265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85525685-4071-CA62-613A-C3B6605A6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0285" y="541135"/>
            <a:ext cx="487363" cy="487363"/>
          </a:xfrm>
          <a:prstGeom prst="rect">
            <a:avLst/>
          </a:prstGeom>
        </p:spPr>
      </p:pic>
      <p:sp>
        <p:nvSpPr>
          <p:cNvPr id="2107" name="Google Shape;2107;p19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6+3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08" name="Google Shape;2108;p19"/>
          <p:cNvSpPr txBox="1">
            <a:spLocks noGrp="1"/>
          </p:cNvSpPr>
          <p:nvPr>
            <p:ph type="body" idx="1"/>
          </p:nvPr>
        </p:nvSpPr>
        <p:spPr>
          <a:xfrm>
            <a:off x="1149075" y="4400550"/>
            <a:ext cx="9891900" cy="98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09" name="Google Shape;2109;p19"/>
          <p:cNvSpPr/>
          <p:nvPr/>
        </p:nvSpPr>
        <p:spPr>
          <a:xfrm>
            <a:off x="1010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0" name="Google Shape;2110;p19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19">
            <a:hlinkClick r:id="rId6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55"/>
          <p:cNvSpPr/>
          <p:nvPr/>
        </p:nvSpPr>
        <p:spPr>
          <a:xfrm>
            <a:off x="9961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2" name="Google Shape;2432;p55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55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9-6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35" name="Google Shape;2435;p55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65EEA083-F307-F5CB-B595-CE6E347517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19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32BDC500-311A-B289-B386-315E9D73E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298" y="10448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56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3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41" name="Google Shape;2441;p56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19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42" name="Google Shape;2442;p56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56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56"/>
          <p:cNvSpPr/>
          <p:nvPr/>
        </p:nvSpPr>
        <p:spPr>
          <a:xfrm>
            <a:off x="9961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98324635-6BB2-21F9-848B-D1A9ACD75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195" y="5411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57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7-5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51" name="Google Shape;2451;p57"/>
          <p:cNvSpPr/>
          <p:nvPr/>
        </p:nvSpPr>
        <p:spPr>
          <a:xfrm>
            <a:off x="10495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2" name="Google Shape;2452;p57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57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385B4F55-62FD-A5B4-7ACF-F2EB68B536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20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B0C2B223-28DB-BA30-E9ED-7F7F19F0E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0789" y="10448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58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2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59" name="Google Shape;2459;p58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20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60" name="Google Shape;2460;p58">
            <a:hlinkClick r:id="" action="ppaction://hlinkshowjump?jump=nextslide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58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2" name="Google Shape;2462;p58"/>
          <p:cNvSpPr/>
          <p:nvPr/>
        </p:nvSpPr>
        <p:spPr>
          <a:xfrm>
            <a:off x="104951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F67C52E1-E424-1449-8E47-8EFD6C6F4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517" y="6906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AE58D8B2-6177-67EC-9990-B1DAEDD10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51707" y="600489"/>
            <a:ext cx="487363" cy="487363"/>
          </a:xfrm>
          <a:prstGeom prst="rect">
            <a:avLst/>
          </a:prstGeom>
        </p:spPr>
      </p:pic>
      <p:sp>
        <p:nvSpPr>
          <p:cNvPr id="2116" name="Google Shape;2116;p20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72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17" name="Google Shape;2117;p20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1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18" name="Google Shape;2118;p20"/>
          <p:cNvSpPr/>
          <p:nvPr/>
        </p:nvSpPr>
        <p:spPr>
          <a:xfrm>
            <a:off x="10109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9" name="Google Shape;2119;p20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0" name="Google Shape;2120;p20">
            <a:hlinkClick r:id="rId6" action="ppaction://hlinksldjump"/>
          </p:cNvPr>
          <p:cNvSpPr/>
          <p:nvPr/>
        </p:nvSpPr>
        <p:spPr>
          <a:xfrm>
            <a:off x="56541" y="969243"/>
            <a:ext cx="1162493" cy="1382233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p21"/>
          <p:cNvSpPr/>
          <p:nvPr/>
        </p:nvSpPr>
        <p:spPr>
          <a:xfrm>
            <a:off x="15035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6" name="Google Shape;2126;p21">
            <a:hlinkClick r:id="rId5" action="ppaction://hlinksldjump"/>
          </p:cNvPr>
          <p:cNvSpPr/>
          <p:nvPr/>
        </p:nvSpPr>
        <p:spPr>
          <a:xfrm rot="1367103">
            <a:off x="222430" y="2155059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1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isha" panose="020B0502040204020203" pitchFamily="34" charset="-79"/>
                <a:cs typeface="Gisha" panose="020B0502040204020203" pitchFamily="34" charset="-79"/>
              </a:rPr>
              <a:t>5+4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29" name="Google Shape;2129;p21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FF229747-25B3-2039-0361-6FA70DAF8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 2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F494FCAD-93DF-9B0F-FB25-82459860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2131" y="4448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22"/>
          <p:cNvSpPr/>
          <p:nvPr/>
        </p:nvSpPr>
        <p:spPr>
          <a:xfrm>
            <a:off x="15035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5" name="Google Shape;2135;p22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36" name="Google Shape;2136;p22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37" name="Google Shape;2137;p22">
            <a:hlinkClick r:id="rId5" action="ppaction://hlinksldjump"/>
          </p:cNvPr>
          <p:cNvSpPr/>
          <p:nvPr/>
        </p:nvSpPr>
        <p:spPr>
          <a:xfrm rot="656700">
            <a:off x="370061" y="2943317"/>
            <a:ext cx="1163310" cy="1383205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2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B6AF6DA7-0182-617C-E4E5-790F3FA60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001" y="6070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p23"/>
          <p:cNvSpPr txBox="1">
            <a:spLocks noGrp="1"/>
          </p:cNvSpPr>
          <p:nvPr>
            <p:ph type="title"/>
          </p:nvPr>
        </p:nvSpPr>
        <p:spPr>
          <a:xfrm>
            <a:off x="1149075" y="1983800"/>
            <a:ext cx="9891900" cy="22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  <a:t>3+4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45" name="Google Shape;2145;p23"/>
          <p:cNvSpPr/>
          <p:nvPr/>
        </p:nvSpPr>
        <p:spPr>
          <a:xfrm>
            <a:off x="1960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6" name="Google Shape;2146;p23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3">
            <a:hlinkClick r:id="" action="ppaction://hlinkshowjump?jump=next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108;p19">
            <a:extLst>
              <a:ext uri="{FF2B5EF4-FFF2-40B4-BE49-F238E27FC236}">
                <a16:creationId xmlns:a16="http://schemas.microsoft.com/office/drawing/2014/main" id="{163B0C11-12B7-FDE6-94E5-7445A46C67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9350" y="4400550"/>
            <a:ext cx="9891713" cy="9810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3</a:t>
            </a:r>
            <a:endParaRPr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C1BA5825-B94C-85D0-FEB6-784E99CE9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7937" y="80120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24"/>
          <p:cNvSpPr txBox="1">
            <a:spLocks noGrp="1"/>
          </p:cNvSpPr>
          <p:nvPr>
            <p:ph type="body" idx="1"/>
          </p:nvPr>
        </p:nvSpPr>
        <p:spPr>
          <a:xfrm>
            <a:off x="1149075" y="2137700"/>
            <a:ext cx="9891900" cy="38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Gisha" panose="020B0502040204020203" pitchFamily="34" charset="-79"/>
                <a:cs typeface="Gisha" panose="020B0502040204020203" pitchFamily="34" charset="-79"/>
              </a:rPr>
              <a:t>7</a:t>
            </a:r>
            <a:endParaRPr sz="7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53" name="Google Shape;2153;p24"/>
          <p:cNvSpPr txBox="1">
            <a:spLocks noGrp="1"/>
          </p:cNvSpPr>
          <p:nvPr>
            <p:ph type="title"/>
          </p:nvPr>
        </p:nvSpPr>
        <p:spPr>
          <a:xfrm>
            <a:off x="1149075" y="1374200"/>
            <a:ext cx="989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 3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54" name="Google Shape;2154;p24"/>
          <p:cNvSpPr/>
          <p:nvPr/>
        </p:nvSpPr>
        <p:spPr>
          <a:xfrm>
            <a:off x="1960748" y="541135"/>
            <a:ext cx="549275" cy="503750"/>
          </a:xfrm>
          <a:custGeom>
            <a:avLst/>
            <a:gdLst/>
            <a:ahLst/>
            <a:cxnLst/>
            <a:rect l="l" t="t" r="r" b="b"/>
            <a:pathLst>
              <a:path w="21971" h="20150" extrusionOk="0">
                <a:moveTo>
                  <a:pt x="9236" y="470"/>
                </a:moveTo>
                <a:cubicBezTo>
                  <a:pt x="4985" y="-2"/>
                  <a:pt x="-487" y="5316"/>
                  <a:pt x="163" y="9543"/>
                </a:cubicBezTo>
                <a:cubicBezTo>
                  <a:pt x="1088" y="15554"/>
                  <a:pt x="9550" y="21774"/>
                  <a:pt x="15285" y="19750"/>
                </a:cubicBezTo>
                <a:cubicBezTo>
                  <a:pt x="21194" y="17665"/>
                  <a:pt x="23843" y="6703"/>
                  <a:pt x="20200" y="1604"/>
                </a:cubicBezTo>
                <a:cubicBezTo>
                  <a:pt x="16948" y="-2947"/>
                  <a:pt x="7474" y="3174"/>
                  <a:pt x="4700" y="803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5" name="Google Shape;2155;p24">
            <a:hlinkClick r:id="rId5" action="ppaction://hlinksldjump"/>
          </p:cNvPr>
          <p:cNvSpPr/>
          <p:nvPr/>
        </p:nvSpPr>
        <p:spPr>
          <a:xfrm rot="1367103">
            <a:off x="984430" y="3136134"/>
            <a:ext cx="1163169" cy="1383036"/>
          </a:xfrm>
          <a:custGeom>
            <a:avLst/>
            <a:gdLst/>
            <a:ahLst/>
            <a:cxnLst/>
            <a:rect l="l" t="t" r="r" b="b"/>
            <a:pathLst>
              <a:path w="1162493" h="1382233" extrusionOk="0">
                <a:moveTo>
                  <a:pt x="311888" y="170121"/>
                </a:moveTo>
                <a:lnTo>
                  <a:pt x="1105786" y="0"/>
                </a:lnTo>
                <a:lnTo>
                  <a:pt x="1162493" y="843516"/>
                </a:lnTo>
                <a:lnTo>
                  <a:pt x="907312" y="574158"/>
                </a:lnTo>
                <a:lnTo>
                  <a:pt x="588335" y="1382233"/>
                </a:lnTo>
                <a:lnTo>
                  <a:pt x="340242" y="1049079"/>
                </a:lnTo>
                <a:lnTo>
                  <a:pt x="0" y="992372"/>
                </a:lnTo>
                <a:lnTo>
                  <a:pt x="623777" y="347330"/>
                </a:lnTo>
                <a:lnTo>
                  <a:pt x="311888" y="170121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4">
            <a:hlinkClick r:id="" action="ppaction://hlinkshowjump?jump=previousslide"/>
          </p:cNvPr>
          <p:cNvSpPr/>
          <p:nvPr/>
        </p:nvSpPr>
        <p:spPr>
          <a:xfrm rot="9574759">
            <a:off x="10869653" y="33517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rgbClr val="FEFEF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ound16">
            <a:hlinkClick r:id="" action="ppaction://media"/>
            <a:extLst>
              <a:ext uri="{FF2B5EF4-FFF2-40B4-BE49-F238E27FC236}">
                <a16:creationId xmlns:a16="http://schemas.microsoft.com/office/drawing/2014/main" id="{F1566664-AE1C-5675-9870-1A6EBE4C1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1652" y="897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5043"/>
      </a:dk1>
      <a:lt1>
        <a:srgbClr val="006656"/>
      </a:lt1>
      <a:dk2>
        <a:srgbClr val="434343"/>
      </a:dk2>
      <a:lt2>
        <a:srgbClr val="EEEEEE"/>
      </a:lt2>
      <a:accent1>
        <a:srgbClr val="FF716B"/>
      </a:accent1>
      <a:accent2>
        <a:srgbClr val="08A877"/>
      </a:accent2>
      <a:accent3>
        <a:srgbClr val="F9C50C"/>
      </a:accent3>
      <a:accent4>
        <a:srgbClr val="E05F65"/>
      </a:accent4>
      <a:accent5>
        <a:srgbClr val="DEE7E7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234</Words>
  <Application>Microsoft Office PowerPoint</Application>
  <PresentationFormat>מסך רחב</PresentationFormat>
  <Paragraphs>89</Paragraphs>
  <Slides>44</Slides>
  <Notes>43</Notes>
  <HiddenSlides>0</HiddenSlides>
  <MMClips>44</MMClips>
  <ScaleCrop>false</ScaleCrop>
  <HeadingPairs>
    <vt:vector size="6" baseType="variant">
      <vt:variant>
        <vt:lpstr>גופנים בשימוש</vt:lpstr>
      </vt:variant>
      <vt:variant>
        <vt:i4>12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57" baseType="lpstr">
      <vt:lpstr>Wingdings</vt:lpstr>
      <vt:lpstr>Homemade Apple</vt:lpstr>
      <vt:lpstr>Aldrich</vt:lpstr>
      <vt:lpstr>Poppins</vt:lpstr>
      <vt:lpstr>Englebert</vt:lpstr>
      <vt:lpstr>Gisha</vt:lpstr>
      <vt:lpstr>Coiny</vt:lpstr>
      <vt:lpstr>BN Bilbo</vt:lpstr>
      <vt:lpstr>Arial</vt:lpstr>
      <vt:lpstr>Calibri</vt:lpstr>
      <vt:lpstr>Abril Fatface</vt:lpstr>
      <vt:lpstr>DM Sans</vt:lpstr>
      <vt:lpstr>SlidesMania</vt:lpstr>
      <vt:lpstr>מצגת של PowerPoint‏</vt:lpstr>
      <vt:lpstr>תַּרְגִּילֵי חִבּוּר וְחִסּוּר בַּעֲשֶׂרֶת רִאשׁוֹנָה  איילת אזולאי טסלר</vt:lpstr>
      <vt:lpstr>הוֹרָאוֹת הַמִּשְׂחָק</vt:lpstr>
      <vt:lpstr>6+3</vt:lpstr>
      <vt:lpstr>פִּתְרוֹן 1</vt:lpstr>
      <vt:lpstr>5+4</vt:lpstr>
      <vt:lpstr>פִּתְרוֹן  2</vt:lpstr>
      <vt:lpstr>3+4</vt:lpstr>
      <vt:lpstr>פִּתְרוֹן  3</vt:lpstr>
      <vt:lpstr>0+8</vt:lpstr>
      <vt:lpstr>פִּתְרוֹן  4</vt:lpstr>
      <vt:lpstr>2+5</vt:lpstr>
      <vt:lpstr>פִּתְרוֹן  5</vt:lpstr>
      <vt:lpstr>4+6</vt:lpstr>
      <vt:lpstr>פִּתְרוֹן  6</vt:lpstr>
      <vt:lpstr>4+1</vt:lpstr>
      <vt:lpstr>פִּתְרוֹן  7</vt:lpstr>
      <vt:lpstr>2+7</vt:lpstr>
      <vt:lpstr>פִּתְרוֹן  8</vt:lpstr>
      <vt:lpstr>8+2</vt:lpstr>
      <vt:lpstr>פִּתְרוֹן  9</vt:lpstr>
      <vt:lpstr>7+0</vt:lpstr>
      <vt:lpstr>פִּתְרוֹן  10</vt:lpstr>
      <vt:lpstr>10-4</vt:lpstr>
      <vt:lpstr>פִּתְרוֹן  11</vt:lpstr>
      <vt:lpstr>9-0</vt:lpstr>
      <vt:lpstr>פִּתְרוֹן  12</vt:lpstr>
      <vt:lpstr>9-7</vt:lpstr>
      <vt:lpstr>פִּתְרוֹן  13</vt:lpstr>
      <vt:lpstr>8-8</vt:lpstr>
      <vt:lpstr>פִּתְרוֹן  14</vt:lpstr>
      <vt:lpstr>6-3</vt:lpstr>
      <vt:lpstr>פִּתְרוֹן  15</vt:lpstr>
      <vt:lpstr>8-7</vt:lpstr>
      <vt:lpstr>פִּתְרוֹן  16</vt:lpstr>
      <vt:lpstr>9-5</vt:lpstr>
      <vt:lpstr>פִּתְרוֹן  17</vt:lpstr>
      <vt:lpstr>10-2</vt:lpstr>
      <vt:lpstr>פִּתְרוֹן  18</vt:lpstr>
      <vt:lpstr>9-6</vt:lpstr>
      <vt:lpstr>פִּתְרוֹן  19</vt:lpstr>
      <vt:lpstr>7-5</vt:lpstr>
      <vt:lpstr>פִּתְרוֹן  20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תַּרְגִּילֵי חִבּוּר וְחִסּוּר בַּעֲשֶׂרֶת רִאשׁוֹנָה  איילת אזולאי טסלר</dc:title>
  <dc:creator>ayelet</dc:creator>
  <cp:lastModifiedBy>איילת אזולאי</cp:lastModifiedBy>
  <cp:revision>12</cp:revision>
  <dcterms:modified xsi:type="dcterms:W3CDTF">2023-08-14T11:36:21Z</dcterms:modified>
</cp:coreProperties>
</file>