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468" r:id="rId2"/>
    <p:sldId id="305" r:id="rId3"/>
    <p:sldId id="268" r:id="rId4"/>
    <p:sldId id="258" r:id="rId5"/>
    <p:sldId id="269" r:id="rId6"/>
    <p:sldId id="262" r:id="rId7"/>
    <p:sldId id="266" r:id="rId8"/>
    <p:sldId id="263" r:id="rId9"/>
    <p:sldId id="270" r:id="rId10"/>
    <p:sldId id="264" r:id="rId11"/>
    <p:sldId id="267" r:id="rId12"/>
    <p:sldId id="273" r:id="rId13"/>
    <p:sldId id="272" r:id="rId14"/>
    <p:sldId id="30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300" r:id="rId24"/>
    <p:sldId id="302" r:id="rId25"/>
    <p:sldId id="284" r:id="rId26"/>
    <p:sldId id="285" r:id="rId27"/>
    <p:sldId id="286" r:id="rId28"/>
    <p:sldId id="289" r:id="rId29"/>
    <p:sldId id="290" r:id="rId30"/>
    <p:sldId id="291" r:id="rId31"/>
    <p:sldId id="288" r:id="rId32"/>
    <p:sldId id="301" r:id="rId33"/>
    <p:sldId id="292" r:id="rId34"/>
    <p:sldId id="287" r:id="rId35"/>
    <p:sldId id="294" r:id="rId36"/>
    <p:sldId id="295" r:id="rId37"/>
    <p:sldId id="304" r:id="rId38"/>
    <p:sldId id="299" r:id="rId39"/>
    <p:sldId id="296" r:id="rId40"/>
    <p:sldId id="297" r:id="rId41"/>
    <p:sldId id="298" r:id="rId42"/>
    <p:sldId id="265" r:id="rId43"/>
    <p:sldId id="261" r:id="rId4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B12"/>
    <a:srgbClr val="0A121C"/>
    <a:srgbClr val="F2F2F2"/>
    <a:srgbClr val="FFFFFF"/>
    <a:srgbClr val="D600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5571" autoAdjust="0"/>
    <p:restoredTop sz="94676" autoAdjust="0"/>
  </p:normalViewPr>
  <p:slideViewPr>
    <p:cSldViewPr>
      <p:cViewPr varScale="1">
        <p:scale>
          <a:sx n="78" d="100"/>
          <a:sy n="78" d="100"/>
        </p:scale>
        <p:origin x="101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9645E633-7913-46F8-A5DA-9AC2C3EF4DA8}"/>
    <pc:docChg chg="addSld delSld modSld">
      <pc:chgData name="shaul azulai" userId="7b173d9d3ae8ed16" providerId="LiveId" clId="{9645E633-7913-46F8-A5DA-9AC2C3EF4DA8}" dt="2023-07-05T07:00:39.332" v="233" actId="2696"/>
      <pc:docMkLst>
        <pc:docMk/>
      </pc:docMkLst>
      <pc:sldChg chg="modSp del mod">
        <pc:chgData name="shaul azulai" userId="7b173d9d3ae8ed16" providerId="LiveId" clId="{9645E633-7913-46F8-A5DA-9AC2C3EF4DA8}" dt="2023-07-05T07:00:39.332" v="233" actId="2696"/>
        <pc:sldMkLst>
          <pc:docMk/>
          <pc:sldMk cId="983888455" sldId="256"/>
        </pc:sldMkLst>
        <pc:spChg chg="mod">
          <ac:chgData name="shaul azulai" userId="7b173d9d3ae8ed16" providerId="LiveId" clId="{9645E633-7913-46F8-A5DA-9AC2C3EF4DA8}" dt="2023-07-04T21:14:47.785" v="228" actId="1076"/>
          <ac:spMkLst>
            <pc:docMk/>
            <pc:sldMk cId="983888455" sldId="256"/>
            <ac:spMk id="6" creationId="{00000000-0000-0000-0000-000000000000}"/>
          </ac:spMkLst>
        </pc:spChg>
        <pc:picChg chg="mod">
          <ac:chgData name="shaul azulai" userId="7b173d9d3ae8ed16" providerId="LiveId" clId="{9645E633-7913-46F8-A5DA-9AC2C3EF4DA8}" dt="2023-07-04T21:12:49.102" v="184" actId="1076"/>
          <ac:picMkLst>
            <pc:docMk/>
            <pc:sldMk cId="983888455" sldId="256"/>
            <ac:picMk id="2051" creationId="{00000000-0000-0000-0000-000000000000}"/>
          </ac:picMkLst>
        </pc:picChg>
      </pc:sldChg>
      <pc:sldChg chg="modSp mod">
        <pc:chgData name="shaul azulai" userId="7b173d9d3ae8ed16" providerId="LiveId" clId="{9645E633-7913-46F8-A5DA-9AC2C3EF4DA8}" dt="2023-07-04T21:16:45.173" v="231" actId="2711"/>
        <pc:sldMkLst>
          <pc:docMk/>
          <pc:sldMk cId="3064813948" sldId="261"/>
        </pc:sldMkLst>
        <pc:spChg chg="mod">
          <ac:chgData name="shaul azulai" userId="7b173d9d3ae8ed16" providerId="LiveId" clId="{9645E633-7913-46F8-A5DA-9AC2C3EF4DA8}" dt="2023-07-04T21:16:45.173" v="231" actId="2711"/>
          <ac:spMkLst>
            <pc:docMk/>
            <pc:sldMk cId="3064813948" sldId="261"/>
            <ac:spMk id="3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7:21.956" v="146" actId="20577"/>
        <pc:sldMkLst>
          <pc:docMk/>
          <pc:sldMk cId="303418982" sldId="265"/>
        </pc:sldMkLst>
        <pc:spChg chg="mod">
          <ac:chgData name="shaul azulai" userId="7b173d9d3ae8ed16" providerId="LiveId" clId="{9645E633-7913-46F8-A5DA-9AC2C3EF4DA8}" dt="2023-06-28T08:36:52.343" v="139" actId="20577"/>
          <ac:spMkLst>
            <pc:docMk/>
            <pc:sldMk cId="303418982" sldId="265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6:57.182" v="140" actId="20577"/>
          <ac:spMkLst>
            <pc:docMk/>
            <pc:sldMk cId="303418982" sldId="265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7:21.956" v="146" actId="20577"/>
          <ac:spMkLst>
            <pc:docMk/>
            <pc:sldMk cId="303418982" sldId="265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7:15.344" v="143" actId="20577"/>
          <ac:spMkLst>
            <pc:docMk/>
            <pc:sldMk cId="303418982" sldId="265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7:02.011" v="141" actId="20577"/>
          <ac:spMkLst>
            <pc:docMk/>
            <pc:sldMk cId="303418982" sldId="265"/>
            <ac:spMk id="20" creationId="{00000000-0000-0000-0000-000000000000}"/>
          </ac:spMkLst>
        </pc:spChg>
      </pc:sldChg>
      <pc:sldChg chg="modSp">
        <pc:chgData name="shaul azulai" userId="7b173d9d3ae8ed16" providerId="LiveId" clId="{9645E633-7913-46F8-A5DA-9AC2C3EF4DA8}" dt="2023-06-28T08:22:50.392" v="5" actId="20577"/>
        <pc:sldMkLst>
          <pc:docMk/>
          <pc:sldMk cId="1258718742" sldId="273"/>
        </pc:sldMkLst>
        <pc:spChg chg="mod">
          <ac:chgData name="shaul azulai" userId="7b173d9d3ae8ed16" providerId="LiveId" clId="{9645E633-7913-46F8-A5DA-9AC2C3EF4DA8}" dt="2023-06-28T08:22:43.610" v="4" actId="20577"/>
          <ac:spMkLst>
            <pc:docMk/>
            <pc:sldMk cId="1258718742" sldId="273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2:50.392" v="5" actId="20577"/>
          <ac:spMkLst>
            <pc:docMk/>
            <pc:sldMk cId="1258718742" sldId="273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2:37.058" v="1" actId="20577"/>
          <ac:spMkLst>
            <pc:docMk/>
            <pc:sldMk cId="1258718742" sldId="273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2:33.253" v="0" actId="20577"/>
          <ac:spMkLst>
            <pc:docMk/>
            <pc:sldMk cId="1258718742" sldId="273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4:07.188" v="22" actId="20577"/>
        <pc:sldMkLst>
          <pc:docMk/>
          <pc:sldMk cId="2023883193" sldId="275"/>
        </pc:sldMkLst>
        <pc:spChg chg="mod">
          <ac:chgData name="shaul azulai" userId="7b173d9d3ae8ed16" providerId="LiveId" clId="{9645E633-7913-46F8-A5DA-9AC2C3EF4DA8}" dt="2023-06-28T08:23:44.611" v="16" actId="20577"/>
          <ac:spMkLst>
            <pc:docMk/>
            <pc:sldMk cId="2023883193" sldId="275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07.188" v="22" actId="20577"/>
          <ac:spMkLst>
            <pc:docMk/>
            <pc:sldMk cId="2023883193" sldId="275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56.050" v="20" actId="20577"/>
          <ac:spMkLst>
            <pc:docMk/>
            <pc:sldMk cId="2023883193" sldId="275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49.299" v="17" actId="20577"/>
          <ac:spMkLst>
            <pc:docMk/>
            <pc:sldMk cId="2023883193" sldId="275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01.300" v="21" actId="20577"/>
          <ac:spMkLst>
            <pc:docMk/>
            <pc:sldMk cId="2023883193" sldId="275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4:42.101" v="29" actId="20577"/>
        <pc:sldMkLst>
          <pc:docMk/>
          <pc:sldMk cId="2014491119" sldId="277"/>
        </pc:sldMkLst>
        <pc:spChg chg="mod">
          <ac:chgData name="shaul azulai" userId="7b173d9d3ae8ed16" providerId="LiveId" clId="{9645E633-7913-46F8-A5DA-9AC2C3EF4DA8}" dt="2023-06-28T08:24:21.216" v="25" actId="20577"/>
          <ac:spMkLst>
            <pc:docMk/>
            <pc:sldMk cId="2014491119" sldId="277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42.101" v="29" actId="20577"/>
          <ac:spMkLst>
            <pc:docMk/>
            <pc:sldMk cId="2014491119" sldId="277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26.882" v="26" actId="20577"/>
          <ac:spMkLst>
            <pc:docMk/>
            <pc:sldMk cId="2014491119" sldId="277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31.685" v="27" actId="20577"/>
          <ac:spMkLst>
            <pc:docMk/>
            <pc:sldMk cId="2014491119" sldId="277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4:36.964" v="28" actId="20577"/>
          <ac:spMkLst>
            <pc:docMk/>
            <pc:sldMk cId="2014491119" sldId="277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5:47.977" v="36" actId="20577"/>
        <pc:sldMkLst>
          <pc:docMk/>
          <pc:sldMk cId="2281672629" sldId="279"/>
        </pc:sldMkLst>
        <pc:spChg chg="mod">
          <ac:chgData name="shaul azulai" userId="7b173d9d3ae8ed16" providerId="LiveId" clId="{9645E633-7913-46F8-A5DA-9AC2C3EF4DA8}" dt="2023-06-28T08:25:17.203" v="32" actId="20577"/>
          <ac:spMkLst>
            <pc:docMk/>
            <pc:sldMk cId="2281672629" sldId="279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5:47.977" v="36" actId="20577"/>
          <ac:spMkLst>
            <pc:docMk/>
            <pc:sldMk cId="2281672629" sldId="279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5:38.756" v="35" actId="20577"/>
          <ac:spMkLst>
            <pc:docMk/>
            <pc:sldMk cId="2281672629" sldId="279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5:28.796" v="34" actId="20577"/>
          <ac:spMkLst>
            <pc:docMk/>
            <pc:sldMk cId="2281672629" sldId="279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5:21.979" v="33" actId="20577"/>
          <ac:spMkLst>
            <pc:docMk/>
            <pc:sldMk cId="2281672629" sldId="279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6:32.423" v="43" actId="20577"/>
        <pc:sldMkLst>
          <pc:docMk/>
          <pc:sldMk cId="3028814053" sldId="283"/>
        </pc:sldMkLst>
        <pc:spChg chg="mod">
          <ac:chgData name="shaul azulai" userId="7b173d9d3ae8ed16" providerId="LiveId" clId="{9645E633-7913-46F8-A5DA-9AC2C3EF4DA8}" dt="2023-06-28T08:26:08.584" v="39" actId="20577"/>
          <ac:spMkLst>
            <pc:docMk/>
            <pc:sldMk cId="3028814053" sldId="283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6:32.423" v="43" actId="20577"/>
          <ac:spMkLst>
            <pc:docMk/>
            <pc:sldMk cId="3028814053" sldId="283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6:20.207" v="41" actId="20577"/>
          <ac:spMkLst>
            <pc:docMk/>
            <pc:sldMk cId="3028814053" sldId="283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6:12.909" v="40" actId="20577"/>
          <ac:spMkLst>
            <pc:docMk/>
            <pc:sldMk cId="3028814053" sldId="283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6:25.577" v="42" actId="20577"/>
          <ac:spMkLst>
            <pc:docMk/>
            <pc:sldMk cId="3028814053" sldId="283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8:12.885" v="59" actId="20577"/>
        <pc:sldMkLst>
          <pc:docMk/>
          <pc:sldMk cId="3905106202" sldId="285"/>
        </pc:sldMkLst>
        <pc:spChg chg="mod">
          <ac:chgData name="shaul azulai" userId="7b173d9d3ae8ed16" providerId="LiveId" clId="{9645E633-7913-46F8-A5DA-9AC2C3EF4DA8}" dt="2023-06-28T08:27:51.491" v="55" actId="20577"/>
          <ac:spMkLst>
            <pc:docMk/>
            <pc:sldMk cId="3905106202" sldId="285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8:12.885" v="59" actId="20577"/>
          <ac:spMkLst>
            <pc:docMk/>
            <pc:sldMk cId="3905106202" sldId="285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7:56.486" v="56" actId="20577"/>
          <ac:spMkLst>
            <pc:docMk/>
            <pc:sldMk cId="3905106202" sldId="285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8:02.185" v="57" actId="20577"/>
          <ac:spMkLst>
            <pc:docMk/>
            <pc:sldMk cId="3905106202" sldId="285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8:06.843" v="58" actId="20577"/>
          <ac:spMkLst>
            <pc:docMk/>
            <pc:sldMk cId="3905106202" sldId="285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3:38.743" v="99" actId="20577"/>
        <pc:sldMkLst>
          <pc:docMk/>
          <pc:sldMk cId="1534805645" sldId="287"/>
        </pc:sldMkLst>
        <pc:spChg chg="mod">
          <ac:chgData name="shaul azulai" userId="7b173d9d3ae8ed16" providerId="LiveId" clId="{9645E633-7913-46F8-A5DA-9AC2C3EF4DA8}" dt="2023-06-28T08:33:14.863" v="91" actId="20577"/>
          <ac:spMkLst>
            <pc:docMk/>
            <pc:sldMk cId="1534805645" sldId="287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3:38.743" v="99" actId="20577"/>
          <ac:spMkLst>
            <pc:docMk/>
            <pc:sldMk cId="1534805645" sldId="287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3:31.866" v="96" actId="20577"/>
          <ac:spMkLst>
            <pc:docMk/>
            <pc:sldMk cId="1534805645" sldId="287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3:25.268" v="93" actId="20577"/>
          <ac:spMkLst>
            <pc:docMk/>
            <pc:sldMk cId="1534805645" sldId="287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3:19.623" v="92" actId="20577"/>
          <ac:spMkLst>
            <pc:docMk/>
            <pc:sldMk cId="1534805645" sldId="287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9:39.116" v="68" actId="20577"/>
        <pc:sldMkLst>
          <pc:docMk/>
          <pc:sldMk cId="2049663565" sldId="289"/>
        </pc:sldMkLst>
        <pc:spChg chg="mod">
          <ac:chgData name="shaul azulai" userId="7b173d9d3ae8ed16" providerId="LiveId" clId="{9645E633-7913-46F8-A5DA-9AC2C3EF4DA8}" dt="2023-06-28T08:29:16.298" v="62" actId="20577"/>
          <ac:spMkLst>
            <pc:docMk/>
            <pc:sldMk cId="2049663565" sldId="289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9:39.116" v="68" actId="20577"/>
          <ac:spMkLst>
            <pc:docMk/>
            <pc:sldMk cId="2049663565" sldId="289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9:29.126" v="66" actId="20577"/>
          <ac:spMkLst>
            <pc:docMk/>
            <pc:sldMk cId="2049663565" sldId="289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9:22.936" v="63" actId="20577"/>
          <ac:spMkLst>
            <pc:docMk/>
            <pc:sldMk cId="2049663565" sldId="289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9:34.578" v="67" actId="20577"/>
          <ac:spMkLst>
            <pc:docMk/>
            <pc:sldMk cId="2049663565" sldId="289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0:42.952" v="77" actId="20577"/>
        <pc:sldMkLst>
          <pc:docMk/>
          <pc:sldMk cId="3367239435" sldId="291"/>
        </pc:sldMkLst>
        <pc:spChg chg="mod">
          <ac:chgData name="shaul azulai" userId="7b173d9d3ae8ed16" providerId="LiveId" clId="{9645E633-7913-46F8-A5DA-9AC2C3EF4DA8}" dt="2023-06-28T08:30:15.686" v="71" actId="20577"/>
          <ac:spMkLst>
            <pc:docMk/>
            <pc:sldMk cId="3367239435" sldId="291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0:42.952" v="77" actId="20577"/>
          <ac:spMkLst>
            <pc:docMk/>
            <pc:sldMk cId="3367239435" sldId="291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0:21.119" v="72" actId="20577"/>
          <ac:spMkLst>
            <pc:docMk/>
            <pc:sldMk cId="3367239435" sldId="291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0:25.754" v="73" actId="20577"/>
          <ac:spMkLst>
            <pc:docMk/>
            <pc:sldMk cId="3367239435" sldId="291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0:30.182" v="74" actId="20577"/>
          <ac:spMkLst>
            <pc:docMk/>
            <pc:sldMk cId="3367239435" sldId="291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4:27.467" v="109" actId="20577"/>
        <pc:sldMkLst>
          <pc:docMk/>
          <pc:sldMk cId="813796909" sldId="295"/>
        </pc:sldMkLst>
        <pc:spChg chg="mod">
          <ac:chgData name="shaul azulai" userId="7b173d9d3ae8ed16" providerId="LiveId" clId="{9645E633-7913-46F8-A5DA-9AC2C3EF4DA8}" dt="2023-06-28T08:34:27.467" v="109" actId="20577"/>
          <ac:spMkLst>
            <pc:docMk/>
            <pc:sldMk cId="813796909" sldId="295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4:20.359" v="106" actId="20577"/>
          <ac:spMkLst>
            <pc:docMk/>
            <pc:sldMk cId="813796909" sldId="295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4:04.770" v="104" actId="20577"/>
          <ac:spMkLst>
            <pc:docMk/>
            <pc:sldMk cId="813796909" sldId="295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4:10.335" v="105" actId="20577"/>
          <ac:spMkLst>
            <pc:docMk/>
            <pc:sldMk cId="813796909" sldId="295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3:54.956" v="103" actId="20577"/>
          <ac:spMkLst>
            <pc:docMk/>
            <pc:sldMk cId="813796909" sldId="295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6:34.967" v="136" actId="20577"/>
        <pc:sldMkLst>
          <pc:docMk/>
          <pc:sldMk cId="2757583408" sldId="297"/>
        </pc:sldMkLst>
        <pc:spChg chg="mod">
          <ac:chgData name="shaul azulai" userId="7b173d9d3ae8ed16" providerId="LiveId" clId="{9645E633-7913-46F8-A5DA-9AC2C3EF4DA8}" dt="2023-06-28T08:36:06.307" v="131" actId="20577"/>
          <ac:spMkLst>
            <pc:docMk/>
            <pc:sldMk cId="2757583408" sldId="297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6:34.967" v="136" actId="20577"/>
          <ac:spMkLst>
            <pc:docMk/>
            <pc:sldMk cId="2757583408" sldId="297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6:21.493" v="134" actId="20577"/>
          <ac:spMkLst>
            <pc:docMk/>
            <pc:sldMk cId="2757583408" sldId="297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6:15.446" v="133" actId="20577"/>
          <ac:spMkLst>
            <pc:docMk/>
            <pc:sldMk cId="2757583408" sldId="297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6:26.758" v="135" actId="20577"/>
          <ac:spMkLst>
            <pc:docMk/>
            <pc:sldMk cId="2757583408" sldId="297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5:26.587" v="128" actId="20577"/>
        <pc:sldMkLst>
          <pc:docMk/>
          <pc:sldMk cId="2883423684" sldId="299"/>
        </pc:sldMkLst>
        <pc:spChg chg="mod">
          <ac:chgData name="shaul azulai" userId="7b173d9d3ae8ed16" providerId="LiveId" clId="{9645E633-7913-46F8-A5DA-9AC2C3EF4DA8}" dt="2023-06-28T08:34:54.004" v="122" actId="20577"/>
          <ac:spMkLst>
            <pc:docMk/>
            <pc:sldMk cId="2883423684" sldId="299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5:26.587" v="128" actId="20577"/>
          <ac:spMkLst>
            <pc:docMk/>
            <pc:sldMk cId="2883423684" sldId="299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5:03.726" v="123" actId="20577"/>
          <ac:spMkLst>
            <pc:docMk/>
            <pc:sldMk cId="2883423684" sldId="299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5:11.863" v="126" actId="20577"/>
          <ac:spMkLst>
            <pc:docMk/>
            <pc:sldMk cId="2883423684" sldId="299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5:19.865" v="127" actId="20577"/>
          <ac:spMkLst>
            <pc:docMk/>
            <pc:sldMk cId="2883423684" sldId="299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32:06.456" v="88" actId="20577"/>
        <pc:sldMkLst>
          <pc:docMk/>
          <pc:sldMk cId="1895890056" sldId="301"/>
        </pc:sldMkLst>
        <pc:spChg chg="mod">
          <ac:chgData name="shaul azulai" userId="7b173d9d3ae8ed16" providerId="LiveId" clId="{9645E633-7913-46F8-A5DA-9AC2C3EF4DA8}" dt="2023-06-28T08:31:40.027" v="82" actId="20577"/>
          <ac:spMkLst>
            <pc:docMk/>
            <pc:sldMk cId="1895890056" sldId="301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2:06.456" v="88" actId="20577"/>
          <ac:spMkLst>
            <pc:docMk/>
            <pc:sldMk cId="1895890056" sldId="301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1:51.503" v="84" actId="20577"/>
          <ac:spMkLst>
            <pc:docMk/>
            <pc:sldMk cId="1895890056" sldId="301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1:45.992" v="83" actId="20577"/>
          <ac:spMkLst>
            <pc:docMk/>
            <pc:sldMk cId="1895890056" sldId="301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31:56.338" v="85" actId="20577"/>
          <ac:spMkLst>
            <pc:docMk/>
            <pc:sldMk cId="1895890056" sldId="301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7:30.669" v="52" actId="20577"/>
        <pc:sldMkLst>
          <pc:docMk/>
          <pc:sldMk cId="6864057" sldId="302"/>
        </pc:sldMkLst>
        <pc:spChg chg="mod">
          <ac:chgData name="shaul azulai" userId="7b173d9d3ae8ed16" providerId="LiveId" clId="{9645E633-7913-46F8-A5DA-9AC2C3EF4DA8}" dt="2023-06-28T08:26:53.477" v="47" actId="20577"/>
          <ac:spMkLst>
            <pc:docMk/>
            <pc:sldMk cId="6864057" sldId="302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6:59.498" v="48" actId="20577"/>
          <ac:spMkLst>
            <pc:docMk/>
            <pc:sldMk cId="6864057" sldId="302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7:30.669" v="52" actId="20577"/>
          <ac:spMkLst>
            <pc:docMk/>
            <pc:sldMk cId="6864057" sldId="302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7:11.328" v="50" actId="20577"/>
          <ac:spMkLst>
            <pc:docMk/>
            <pc:sldMk cId="6864057" sldId="302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7:06.005" v="49" actId="20577"/>
          <ac:spMkLst>
            <pc:docMk/>
            <pc:sldMk cId="6864057" sldId="302"/>
            <ac:spMk id="20" creationId="{00000000-0000-0000-0000-000000000000}"/>
          </ac:spMkLst>
        </pc:spChg>
      </pc:sldChg>
      <pc:sldChg chg="modSp mod">
        <pc:chgData name="shaul azulai" userId="7b173d9d3ae8ed16" providerId="LiveId" clId="{9645E633-7913-46F8-A5DA-9AC2C3EF4DA8}" dt="2023-06-28T08:23:29.281" v="13" actId="20577"/>
        <pc:sldMkLst>
          <pc:docMk/>
          <pc:sldMk cId="4166403003" sldId="303"/>
        </pc:sldMkLst>
        <pc:spChg chg="mod">
          <ac:chgData name="shaul azulai" userId="7b173d9d3ae8ed16" providerId="LiveId" clId="{9645E633-7913-46F8-A5DA-9AC2C3EF4DA8}" dt="2023-06-28T08:23:03.973" v="8" actId="20577"/>
          <ac:spMkLst>
            <pc:docMk/>
            <pc:sldMk cId="4166403003" sldId="303"/>
            <ac:spMk id="3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29.281" v="13" actId="20577"/>
          <ac:spMkLst>
            <pc:docMk/>
            <pc:sldMk cId="4166403003" sldId="303"/>
            <ac:spMk id="5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09.314" v="9" actId="20577"/>
          <ac:spMkLst>
            <pc:docMk/>
            <pc:sldMk cId="4166403003" sldId="303"/>
            <ac:spMk id="8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14.323" v="10" actId="20577"/>
          <ac:spMkLst>
            <pc:docMk/>
            <pc:sldMk cId="4166403003" sldId="303"/>
            <ac:spMk id="10" creationId="{00000000-0000-0000-0000-000000000000}"/>
          </ac:spMkLst>
        </pc:spChg>
        <pc:spChg chg="mod">
          <ac:chgData name="shaul azulai" userId="7b173d9d3ae8ed16" providerId="LiveId" clId="{9645E633-7913-46F8-A5DA-9AC2C3EF4DA8}" dt="2023-06-28T08:23:24.284" v="12" actId="20577"/>
          <ac:spMkLst>
            <pc:docMk/>
            <pc:sldMk cId="4166403003" sldId="303"/>
            <ac:spMk id="20" creationId="{00000000-0000-0000-0000-000000000000}"/>
          </ac:spMkLst>
        </pc:spChg>
      </pc:sldChg>
      <pc:sldChg chg="add">
        <pc:chgData name="shaul azulai" userId="7b173d9d3ae8ed16" providerId="LiveId" clId="{9645E633-7913-46F8-A5DA-9AC2C3EF4DA8}" dt="2023-07-05T07:00:28.264" v="232"/>
        <pc:sldMkLst>
          <pc:docMk/>
          <pc:sldMk cId="1819569509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7B3A005-BC7F-4214-82D9-927AD2E0A7D9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6127B68-0C68-4B9A-BB5D-C8CE4E3D7E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29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5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249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75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74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0_Foster_Template_SlidesMania_1">
  <p:cSld name="0060_Foster_Template_SlidesMania_1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707" y="320464"/>
            <a:ext cx="7366229" cy="60220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/>
          <p:nvPr/>
        </p:nvSpPr>
        <p:spPr>
          <a:xfrm rot="-2874134">
            <a:off x="-719630" y="3384372"/>
            <a:ext cx="2212419" cy="457200"/>
          </a:xfrm>
          <a:custGeom>
            <a:avLst/>
            <a:gdLst/>
            <a:ahLst/>
            <a:cxnLst/>
            <a:rect l="l" t="t" r="r" b="b"/>
            <a:pathLst>
              <a:path w="2212419" h="609600" extrusionOk="0">
                <a:moveTo>
                  <a:pt x="2212419" y="0"/>
                </a:moveTo>
                <a:lnTo>
                  <a:pt x="2212419" y="609600"/>
                </a:lnTo>
                <a:lnTo>
                  <a:pt x="0" y="609600"/>
                </a:lnTo>
                <a:lnTo>
                  <a:pt x="674710" y="0"/>
                </a:lnTo>
                <a:close/>
              </a:path>
            </a:pathLst>
          </a:custGeom>
          <a:solidFill>
            <a:srgbClr val="EEE13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 rot="2525866">
            <a:off x="871219" y="2248083"/>
            <a:ext cx="457201" cy="624663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2525866">
            <a:off x="1078399" y="2295743"/>
            <a:ext cx="228600" cy="255209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E7940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-3056986">
            <a:off x="-912719" y="5341847"/>
            <a:ext cx="2787452" cy="457200"/>
          </a:xfrm>
          <a:custGeom>
            <a:avLst/>
            <a:gdLst/>
            <a:ahLst/>
            <a:cxnLst/>
            <a:rect l="l" t="t" r="r" b="b"/>
            <a:pathLst>
              <a:path w="2787452" h="609600" extrusionOk="0">
                <a:moveTo>
                  <a:pt x="2787452" y="0"/>
                </a:moveTo>
                <a:lnTo>
                  <a:pt x="2787452" y="609600"/>
                </a:lnTo>
                <a:lnTo>
                  <a:pt x="0" y="609600"/>
                </a:lnTo>
                <a:lnTo>
                  <a:pt x="751445" y="0"/>
                </a:lnTo>
                <a:close/>
              </a:path>
            </a:pathLst>
          </a:custGeom>
          <a:solidFill>
            <a:srgbClr val="57A9D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2343014">
            <a:off x="1058523" y="3933204"/>
            <a:ext cx="457201" cy="624663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2343014">
            <a:off x="1260105" y="3974473"/>
            <a:ext cx="228600" cy="255209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57A9D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3774813">
            <a:off x="2403100" y="5130582"/>
            <a:ext cx="609601" cy="468497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1625187">
            <a:off x="-41425" y="6018259"/>
            <a:ext cx="2688190" cy="609600"/>
          </a:xfrm>
          <a:custGeom>
            <a:avLst/>
            <a:gdLst/>
            <a:ahLst/>
            <a:cxnLst/>
            <a:rect l="l" t="t" r="r" b="b"/>
            <a:pathLst>
              <a:path w="3584253" h="609600" extrusionOk="0">
                <a:moveTo>
                  <a:pt x="3584253" y="0"/>
                </a:moveTo>
                <a:lnTo>
                  <a:pt x="3584253" y="609600"/>
                </a:lnTo>
                <a:lnTo>
                  <a:pt x="1191958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0A556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3774813">
            <a:off x="2678849" y="5185013"/>
            <a:ext cx="304800" cy="191407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1C4B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1204593">
            <a:off x="3711330" y="5118318"/>
            <a:ext cx="457201" cy="763969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04672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4195407">
            <a:off x="3095484" y="6172922"/>
            <a:ext cx="1194818" cy="457200"/>
          </a:xfrm>
          <a:custGeom>
            <a:avLst/>
            <a:gdLst/>
            <a:ahLst/>
            <a:cxnLst/>
            <a:rect l="l" t="t" r="r" b="b"/>
            <a:pathLst>
              <a:path w="1194818" h="609600" extrusionOk="0">
                <a:moveTo>
                  <a:pt x="1194818" y="0"/>
                </a:moveTo>
                <a:lnTo>
                  <a:pt x="1194818" y="609600"/>
                </a:lnTo>
                <a:lnTo>
                  <a:pt x="222799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64AF5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4195407">
            <a:off x="3673798" y="5927601"/>
            <a:ext cx="166255" cy="4502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195407">
            <a:off x="3607846" y="6168202"/>
            <a:ext cx="166255" cy="4502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2844275">
            <a:off x="3221967" y="5274996"/>
            <a:ext cx="609601" cy="572977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C7095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-2555725">
            <a:off x="2096485" y="6141288"/>
            <a:ext cx="1417334" cy="609600"/>
          </a:xfrm>
          <a:custGeom>
            <a:avLst/>
            <a:gdLst/>
            <a:ahLst/>
            <a:cxnLst/>
            <a:rect l="l" t="t" r="r" b="b"/>
            <a:pathLst>
              <a:path w="1889779" h="609600" extrusionOk="0">
                <a:moveTo>
                  <a:pt x="1889779" y="0"/>
                </a:moveTo>
                <a:lnTo>
                  <a:pt x="1889779" y="609600"/>
                </a:lnTo>
                <a:lnTo>
                  <a:pt x="663042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ED879A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rot="-2555725">
            <a:off x="3077200" y="5728900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2555725">
            <a:off x="2935767" y="5902279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-2555725">
            <a:off x="2263222" y="6627375"/>
            <a:ext cx="410128" cy="304728"/>
          </a:xfrm>
          <a:custGeom>
            <a:avLst/>
            <a:gdLst/>
            <a:ahLst/>
            <a:cxnLst/>
            <a:rect l="l" t="t" r="r" b="b"/>
            <a:pathLst>
              <a:path w="546837" h="304728" extrusionOk="0">
                <a:moveTo>
                  <a:pt x="531626" y="139021"/>
                </a:moveTo>
                <a:cubicBezTo>
                  <a:pt x="541599" y="150975"/>
                  <a:pt x="546837" y="163353"/>
                  <a:pt x="546837" y="176031"/>
                </a:cubicBezTo>
                <a:cubicBezTo>
                  <a:pt x="546837" y="214065"/>
                  <a:pt x="499697" y="249399"/>
                  <a:pt x="418966" y="278709"/>
                </a:cubicBezTo>
                <a:lnTo>
                  <a:pt x="331442" y="304728"/>
                </a:lnTo>
                <a:lnTo>
                  <a:pt x="0" y="0"/>
                </a:lnTo>
                <a:lnTo>
                  <a:pt x="89549" y="6818"/>
                </a:lnTo>
                <a:cubicBezTo>
                  <a:pt x="313490" y="30050"/>
                  <a:pt x="481757" y="79246"/>
                  <a:pt x="531626" y="1390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5400000">
            <a:off x="7629290" y="1173402"/>
            <a:ext cx="609601" cy="572977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EA920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10800000">
            <a:off x="8205677" y="1155090"/>
            <a:ext cx="938322" cy="609600"/>
          </a:xfrm>
          <a:custGeom>
            <a:avLst/>
            <a:gdLst/>
            <a:ahLst/>
            <a:cxnLst/>
            <a:rect l="l" t="t" r="r" b="b"/>
            <a:pathLst>
              <a:path w="1251096" h="609600" extrusionOk="0">
                <a:moveTo>
                  <a:pt x="1251096" y="609600"/>
                </a:moveTo>
                <a:lnTo>
                  <a:pt x="0" y="609600"/>
                </a:lnTo>
                <a:lnTo>
                  <a:pt x="0" y="0"/>
                </a:lnTo>
                <a:lnTo>
                  <a:pt x="1251096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 rot="10800000">
            <a:off x="8394158" y="1164922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10800000">
            <a:off x="8586283" y="1164922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 rot="-2890103">
            <a:off x="7539438" y="2543917"/>
            <a:ext cx="609601" cy="572977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 rot="-8290103">
            <a:off x="7832029" y="3515709"/>
            <a:ext cx="1683632" cy="609600"/>
          </a:xfrm>
          <a:custGeom>
            <a:avLst/>
            <a:gdLst/>
            <a:ahLst/>
            <a:cxnLst/>
            <a:rect l="l" t="t" r="r" b="b"/>
            <a:pathLst>
              <a:path w="2244843" h="609600" extrusionOk="0">
                <a:moveTo>
                  <a:pt x="2244843" y="609600"/>
                </a:moveTo>
                <a:lnTo>
                  <a:pt x="545651" y="609600"/>
                </a:lnTo>
                <a:lnTo>
                  <a:pt x="0" y="0"/>
                </a:lnTo>
                <a:lnTo>
                  <a:pt x="2244843" y="0"/>
                </a:lnTo>
                <a:close/>
              </a:path>
            </a:pathLst>
          </a:custGeom>
          <a:solidFill>
            <a:srgbClr val="9CC2E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-8290103">
            <a:off x="8168539" y="2998668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 rot="-8290103">
            <a:off x="8311693" y="3169517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8290103">
            <a:off x="8621429" y="4027253"/>
            <a:ext cx="696263" cy="363810"/>
          </a:xfrm>
          <a:custGeom>
            <a:avLst/>
            <a:gdLst/>
            <a:ahLst/>
            <a:cxnLst/>
            <a:rect l="l" t="t" r="r" b="b"/>
            <a:pathLst>
              <a:path w="928350" h="363810" extrusionOk="0">
                <a:moveTo>
                  <a:pt x="913139" y="220655"/>
                </a:moveTo>
                <a:cubicBezTo>
                  <a:pt x="853297" y="292384"/>
                  <a:pt x="622960" y="348881"/>
                  <a:pt x="330519" y="363559"/>
                </a:cubicBezTo>
                <a:lnTo>
                  <a:pt x="320347" y="363810"/>
                </a:lnTo>
                <a:lnTo>
                  <a:pt x="0" y="5919"/>
                </a:lnTo>
                <a:lnTo>
                  <a:pt x="28731" y="3731"/>
                </a:lnTo>
                <a:cubicBezTo>
                  <a:pt x="77471" y="1285"/>
                  <a:pt x="127936" y="0"/>
                  <a:pt x="179625" y="0"/>
                </a:cubicBezTo>
                <a:cubicBezTo>
                  <a:pt x="593134" y="0"/>
                  <a:pt x="928350" y="82221"/>
                  <a:pt x="928350" y="183645"/>
                </a:cubicBezTo>
                <a:cubicBezTo>
                  <a:pt x="928350" y="196323"/>
                  <a:pt x="923112" y="208701"/>
                  <a:pt x="913139" y="22065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-4104228">
            <a:off x="7615569" y="1926567"/>
            <a:ext cx="609601" cy="572977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FF0D0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rot="-9504228">
            <a:off x="8125958" y="2318095"/>
            <a:ext cx="1141829" cy="609600"/>
          </a:xfrm>
          <a:custGeom>
            <a:avLst/>
            <a:gdLst/>
            <a:ahLst/>
            <a:cxnLst/>
            <a:rect l="l" t="t" r="r" b="b"/>
            <a:pathLst>
              <a:path w="1522438" h="609600" extrusionOk="0">
                <a:moveTo>
                  <a:pt x="1522438" y="609600"/>
                </a:moveTo>
                <a:lnTo>
                  <a:pt x="241311" y="609600"/>
                </a:lnTo>
                <a:lnTo>
                  <a:pt x="0" y="0"/>
                </a:lnTo>
                <a:lnTo>
                  <a:pt x="1522438" y="0"/>
                </a:lnTo>
                <a:close/>
              </a:path>
            </a:pathLst>
          </a:custGeom>
          <a:solidFill>
            <a:srgbClr val="FF434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 rot="-9504228">
            <a:off x="8335469" y="2170477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 rot="-9504228">
            <a:off x="8514107" y="2264762"/>
            <a:ext cx="124691" cy="6003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 rot="-9504228">
            <a:off x="9002582" y="2762016"/>
            <a:ext cx="187530" cy="246112"/>
          </a:xfrm>
          <a:custGeom>
            <a:avLst/>
            <a:gdLst/>
            <a:ahLst/>
            <a:cxnLst/>
            <a:rect l="l" t="t" r="r" b="b"/>
            <a:pathLst>
              <a:path w="250040" h="246112" extrusionOk="0">
                <a:moveTo>
                  <a:pt x="122169" y="238755"/>
                </a:moveTo>
                <a:lnTo>
                  <a:pt x="97424" y="246112"/>
                </a:lnTo>
                <a:lnTo>
                  <a:pt x="0" y="0"/>
                </a:lnTo>
                <a:lnTo>
                  <a:pt x="30743" y="6222"/>
                </a:lnTo>
                <a:cubicBezTo>
                  <a:pt x="166236" y="39455"/>
                  <a:pt x="250040" y="85366"/>
                  <a:pt x="250040" y="136078"/>
                </a:cubicBezTo>
                <a:cubicBezTo>
                  <a:pt x="250040" y="174112"/>
                  <a:pt x="202901" y="209445"/>
                  <a:pt x="122169" y="23875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 rot="-2001173">
            <a:off x="-314709" y="5427108"/>
            <a:ext cx="2295409" cy="609600"/>
          </a:xfrm>
          <a:custGeom>
            <a:avLst/>
            <a:gdLst/>
            <a:ahLst/>
            <a:cxnLst/>
            <a:rect l="l" t="t" r="r" b="b"/>
            <a:pathLst>
              <a:path w="3060545" h="609600" extrusionOk="0">
                <a:moveTo>
                  <a:pt x="3060545" y="0"/>
                </a:moveTo>
                <a:lnTo>
                  <a:pt x="3060545" y="609600"/>
                </a:lnTo>
                <a:lnTo>
                  <a:pt x="0" y="609600"/>
                </a:lnTo>
                <a:lnTo>
                  <a:pt x="401239" y="0"/>
                </a:lnTo>
                <a:close/>
              </a:path>
            </a:pathLst>
          </a:custGeom>
          <a:solidFill>
            <a:srgbClr val="DA512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 rot="3398827">
            <a:off x="1682541" y="4484609"/>
            <a:ext cx="609601" cy="468497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 rot="3398827">
            <a:off x="1950667" y="4521592"/>
            <a:ext cx="304800" cy="191407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DA512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 rot="-1539309">
            <a:off x="-186055" y="3558917"/>
            <a:ext cx="1765661" cy="609600"/>
          </a:xfrm>
          <a:custGeom>
            <a:avLst/>
            <a:gdLst/>
            <a:ahLst/>
            <a:cxnLst/>
            <a:rect l="l" t="t" r="r" b="b"/>
            <a:pathLst>
              <a:path w="2354215" h="609600" extrusionOk="0">
                <a:moveTo>
                  <a:pt x="2354215" y="0"/>
                </a:moveTo>
                <a:lnTo>
                  <a:pt x="2354215" y="609600"/>
                </a:lnTo>
                <a:lnTo>
                  <a:pt x="0" y="609600"/>
                </a:lnTo>
                <a:lnTo>
                  <a:pt x="292793" y="0"/>
                </a:lnTo>
                <a:close/>
              </a:path>
            </a:pathLst>
          </a:custGeom>
          <a:solidFill>
            <a:srgbClr val="E7940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"/>
          <p:cNvSpPr/>
          <p:nvPr/>
        </p:nvSpPr>
        <p:spPr>
          <a:xfrm rot="3860691">
            <a:off x="1398928" y="2984613"/>
            <a:ext cx="609601" cy="468497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"/>
          <p:cNvSpPr/>
          <p:nvPr/>
        </p:nvSpPr>
        <p:spPr>
          <a:xfrm rot="3860691">
            <a:off x="1676215" y="3043180"/>
            <a:ext cx="304800" cy="191407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E7940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"/>
          <p:cNvSpPr/>
          <p:nvPr/>
        </p:nvSpPr>
        <p:spPr>
          <a:xfrm rot="-5938287">
            <a:off x="4262788" y="6005270"/>
            <a:ext cx="1359962" cy="457200"/>
          </a:xfrm>
          <a:custGeom>
            <a:avLst/>
            <a:gdLst/>
            <a:ahLst/>
            <a:cxnLst/>
            <a:rect l="l" t="t" r="r" b="b"/>
            <a:pathLst>
              <a:path w="1359962" h="609600" extrusionOk="0">
                <a:moveTo>
                  <a:pt x="1359962" y="609600"/>
                </a:moveTo>
                <a:lnTo>
                  <a:pt x="0" y="609600"/>
                </a:lnTo>
                <a:lnTo>
                  <a:pt x="96240" y="0"/>
                </a:lnTo>
                <a:lnTo>
                  <a:pt x="1359962" y="0"/>
                </a:lnTo>
                <a:close/>
              </a:path>
            </a:pathLst>
          </a:custGeom>
          <a:solidFill>
            <a:srgbClr val="4BA62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/>
          <p:nvPr/>
        </p:nvSpPr>
        <p:spPr>
          <a:xfrm rot="-538287">
            <a:off x="4600568" y="4944506"/>
            <a:ext cx="457201" cy="624663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"/>
          <p:cNvSpPr/>
          <p:nvPr/>
        </p:nvSpPr>
        <p:spPr>
          <a:xfrm rot="-538287">
            <a:off x="4690807" y="4943627"/>
            <a:ext cx="228600" cy="255209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4BA62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2"/>
          <p:cNvSpPr/>
          <p:nvPr/>
        </p:nvSpPr>
        <p:spPr>
          <a:xfrm rot="-6587260">
            <a:off x="5203766" y="6082413"/>
            <a:ext cx="1422726" cy="457200"/>
          </a:xfrm>
          <a:custGeom>
            <a:avLst/>
            <a:gdLst/>
            <a:ahLst/>
            <a:cxnLst/>
            <a:rect l="l" t="t" r="r" b="b"/>
            <a:pathLst>
              <a:path w="1422726" h="609600" extrusionOk="0">
                <a:moveTo>
                  <a:pt x="1422726" y="609600"/>
                </a:moveTo>
                <a:lnTo>
                  <a:pt x="0" y="609600"/>
                </a:lnTo>
                <a:lnTo>
                  <a:pt x="219321" y="0"/>
                </a:lnTo>
                <a:lnTo>
                  <a:pt x="1422726" y="0"/>
                </a:lnTo>
                <a:close/>
              </a:path>
            </a:pathLst>
          </a:custGeom>
          <a:solidFill>
            <a:srgbClr val="DB0C6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"/>
          <p:cNvSpPr/>
          <p:nvPr/>
        </p:nvSpPr>
        <p:spPr>
          <a:xfrm rot="-1187260">
            <a:off x="5426613" y="5035435"/>
            <a:ext cx="457201" cy="624663"/>
          </a:xfrm>
          <a:custGeom>
            <a:avLst/>
            <a:gdLst/>
            <a:ahLst/>
            <a:cxnLst/>
            <a:rect l="l" t="t" r="r" b="b"/>
            <a:pathLst>
              <a:path w="609601" h="624663" extrusionOk="0">
                <a:moveTo>
                  <a:pt x="0" y="624663"/>
                </a:moveTo>
                <a:lnTo>
                  <a:pt x="257674" y="0"/>
                </a:lnTo>
                <a:lnTo>
                  <a:pt x="351928" y="0"/>
                </a:lnTo>
                <a:lnTo>
                  <a:pt x="609601" y="624663"/>
                </a:lnTo>
                <a:close/>
              </a:path>
            </a:pathLst>
          </a:cu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/>
          <p:nvPr/>
        </p:nvSpPr>
        <p:spPr>
          <a:xfrm rot="-1187260">
            <a:off x="5494010" y="5046343"/>
            <a:ext cx="228600" cy="255209"/>
          </a:xfrm>
          <a:custGeom>
            <a:avLst/>
            <a:gdLst/>
            <a:ahLst/>
            <a:cxnLst/>
            <a:rect l="l" t="t" r="r" b="b"/>
            <a:pathLst>
              <a:path w="304800" h="255209" extrusionOk="0">
                <a:moveTo>
                  <a:pt x="0" y="255209"/>
                </a:moveTo>
                <a:lnTo>
                  <a:pt x="105274" y="0"/>
                </a:lnTo>
                <a:lnTo>
                  <a:pt x="199526" y="0"/>
                </a:lnTo>
                <a:lnTo>
                  <a:pt x="304800" y="255209"/>
                </a:lnTo>
                <a:close/>
              </a:path>
            </a:pathLst>
          </a:custGeom>
          <a:solidFill>
            <a:srgbClr val="DB0C6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/>
          <p:nvPr/>
        </p:nvSpPr>
        <p:spPr>
          <a:xfrm rot="-1712088">
            <a:off x="7291762" y="3718636"/>
            <a:ext cx="888471" cy="3661176"/>
          </a:xfrm>
          <a:custGeom>
            <a:avLst/>
            <a:gdLst/>
            <a:ahLst/>
            <a:cxnLst/>
            <a:rect l="l" t="t" r="r" b="b"/>
            <a:pathLst>
              <a:path w="1184628" h="3661176" extrusionOk="0">
                <a:moveTo>
                  <a:pt x="1184628" y="0"/>
                </a:moveTo>
                <a:lnTo>
                  <a:pt x="1184628" y="3661176"/>
                </a:lnTo>
                <a:lnTo>
                  <a:pt x="0" y="3017043"/>
                </a:lnTo>
                <a:lnTo>
                  <a:pt x="0" y="0"/>
                </a:lnTo>
                <a:close/>
              </a:path>
            </a:pathLst>
          </a:custGeom>
          <a:solidFill>
            <a:srgbClr val="ED9D2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 rot="-1712088">
            <a:off x="6678279" y="3926638"/>
            <a:ext cx="894799" cy="269662"/>
          </a:xfrm>
          <a:prstGeom prst="rect">
            <a:avLst/>
          </a:prstGeom>
          <a:solidFill>
            <a:srgbClr val="968C9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 rot="-1712088">
            <a:off x="7183314" y="4270470"/>
            <a:ext cx="135000" cy="180000"/>
          </a:xfrm>
          <a:prstGeom prst="ellipse">
            <a:avLst/>
          </a:prstGeom>
          <a:solidFill>
            <a:srgbClr val="3A383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Google Shape;56;p2"/>
          <p:cNvCxnSpPr/>
          <p:nvPr/>
        </p:nvCxnSpPr>
        <p:spPr>
          <a:xfrm rot="-1712088">
            <a:off x="7485403" y="4501344"/>
            <a:ext cx="264214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57;p2"/>
          <p:cNvCxnSpPr/>
          <p:nvPr/>
        </p:nvCxnSpPr>
        <p:spPr>
          <a:xfrm rot="-1712088">
            <a:off x="7694714" y="5004314"/>
            <a:ext cx="264214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" name="Google Shape;58;p2"/>
          <p:cNvCxnSpPr/>
          <p:nvPr/>
        </p:nvCxnSpPr>
        <p:spPr>
          <a:xfrm rot="-1712088">
            <a:off x="7616624" y="4583160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" name="Google Shape;59;p2"/>
          <p:cNvCxnSpPr/>
          <p:nvPr/>
        </p:nvCxnSpPr>
        <p:spPr>
          <a:xfrm rot="-1712088">
            <a:off x="7656851" y="4671510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2"/>
          <p:cNvCxnSpPr/>
          <p:nvPr/>
        </p:nvCxnSpPr>
        <p:spPr>
          <a:xfrm rot="-1712088">
            <a:off x="7697644" y="4781833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" name="Google Shape;61;p2"/>
          <p:cNvCxnSpPr/>
          <p:nvPr/>
        </p:nvCxnSpPr>
        <p:spPr>
          <a:xfrm rot="-1712088">
            <a:off x="7735915" y="4878511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2;p2"/>
          <p:cNvCxnSpPr/>
          <p:nvPr/>
        </p:nvCxnSpPr>
        <p:spPr>
          <a:xfrm rot="-1712088">
            <a:off x="7897101" y="5500568"/>
            <a:ext cx="264214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" name="Google Shape;63;p2"/>
          <p:cNvCxnSpPr/>
          <p:nvPr/>
        </p:nvCxnSpPr>
        <p:spPr>
          <a:xfrm rot="-1712088">
            <a:off x="7819010" y="5079414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64;p2"/>
          <p:cNvCxnSpPr/>
          <p:nvPr/>
        </p:nvCxnSpPr>
        <p:spPr>
          <a:xfrm rot="-1712088">
            <a:off x="7859238" y="5167765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65;p2"/>
          <p:cNvCxnSpPr/>
          <p:nvPr/>
        </p:nvCxnSpPr>
        <p:spPr>
          <a:xfrm rot="-1712088">
            <a:off x="7900031" y="5278088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2"/>
          <p:cNvCxnSpPr/>
          <p:nvPr/>
        </p:nvCxnSpPr>
        <p:spPr>
          <a:xfrm rot="-1712088">
            <a:off x="7938302" y="5374765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2"/>
          <p:cNvCxnSpPr/>
          <p:nvPr/>
        </p:nvCxnSpPr>
        <p:spPr>
          <a:xfrm rot="-1712088">
            <a:off x="8100732" y="6010246"/>
            <a:ext cx="264214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2"/>
          <p:cNvCxnSpPr/>
          <p:nvPr/>
        </p:nvCxnSpPr>
        <p:spPr>
          <a:xfrm rot="-1712088">
            <a:off x="8022641" y="5589092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" name="Google Shape;69;p2"/>
          <p:cNvCxnSpPr/>
          <p:nvPr/>
        </p:nvCxnSpPr>
        <p:spPr>
          <a:xfrm rot="-1712088">
            <a:off x="8062869" y="5677442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" name="Google Shape;70;p2"/>
          <p:cNvCxnSpPr/>
          <p:nvPr/>
        </p:nvCxnSpPr>
        <p:spPr>
          <a:xfrm rot="-1712088">
            <a:off x="8103662" y="5787766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" name="Google Shape;71;p2"/>
          <p:cNvCxnSpPr/>
          <p:nvPr/>
        </p:nvCxnSpPr>
        <p:spPr>
          <a:xfrm rot="-1712088">
            <a:off x="8141933" y="5884443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72;p2"/>
          <p:cNvCxnSpPr/>
          <p:nvPr/>
        </p:nvCxnSpPr>
        <p:spPr>
          <a:xfrm rot="-1712088">
            <a:off x="8303119" y="6506500"/>
            <a:ext cx="264214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" name="Google Shape;73;p2"/>
          <p:cNvCxnSpPr/>
          <p:nvPr/>
        </p:nvCxnSpPr>
        <p:spPr>
          <a:xfrm rot="-1712088">
            <a:off x="8225029" y="6085346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" name="Google Shape;74;p2"/>
          <p:cNvCxnSpPr/>
          <p:nvPr/>
        </p:nvCxnSpPr>
        <p:spPr>
          <a:xfrm rot="-1712088">
            <a:off x="8265256" y="6173697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" name="Google Shape;75;p2"/>
          <p:cNvCxnSpPr/>
          <p:nvPr/>
        </p:nvCxnSpPr>
        <p:spPr>
          <a:xfrm rot="-1712088">
            <a:off x="8306049" y="6284020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" name="Google Shape;76;p2"/>
          <p:cNvCxnSpPr/>
          <p:nvPr/>
        </p:nvCxnSpPr>
        <p:spPr>
          <a:xfrm rot="-1712088">
            <a:off x="8344319" y="6380697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" name="Google Shape;77;p2"/>
          <p:cNvCxnSpPr/>
          <p:nvPr/>
        </p:nvCxnSpPr>
        <p:spPr>
          <a:xfrm rot="-1712088">
            <a:off x="8439239" y="6576914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2"/>
          <p:cNvCxnSpPr/>
          <p:nvPr/>
        </p:nvCxnSpPr>
        <p:spPr>
          <a:xfrm rot="-1712088">
            <a:off x="8479467" y="6665264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2"/>
          <p:cNvCxnSpPr/>
          <p:nvPr/>
        </p:nvCxnSpPr>
        <p:spPr>
          <a:xfrm rot="-1712088">
            <a:off x="8520260" y="6775587"/>
            <a:ext cx="162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/>
          <p:nvPr/>
        </p:nvSpPr>
        <p:spPr>
          <a:xfrm rot="-1763987">
            <a:off x="7213555" y="5600830"/>
            <a:ext cx="708604" cy="1576084"/>
          </a:xfrm>
          <a:custGeom>
            <a:avLst/>
            <a:gdLst/>
            <a:ahLst/>
            <a:cxnLst/>
            <a:rect l="l" t="t" r="r" b="b"/>
            <a:pathLst>
              <a:path w="944805" h="1576084" extrusionOk="0">
                <a:moveTo>
                  <a:pt x="848629" y="12375"/>
                </a:moveTo>
                <a:cubicBezTo>
                  <a:pt x="905148" y="36280"/>
                  <a:pt x="944804" y="92244"/>
                  <a:pt x="944805" y="157471"/>
                </a:cubicBezTo>
                <a:lnTo>
                  <a:pt x="944805" y="1472281"/>
                </a:lnTo>
                <a:cubicBezTo>
                  <a:pt x="944804" y="1494023"/>
                  <a:pt x="940398" y="1514736"/>
                  <a:pt x="932430" y="1533576"/>
                </a:cubicBezTo>
                <a:lnTo>
                  <a:pt x="903770" y="1576084"/>
                </a:lnTo>
                <a:lnTo>
                  <a:pt x="0" y="1066840"/>
                </a:lnTo>
                <a:lnTo>
                  <a:pt x="0" y="157471"/>
                </a:lnTo>
                <a:cubicBezTo>
                  <a:pt x="0" y="70502"/>
                  <a:pt x="70502" y="0"/>
                  <a:pt x="157471" y="0"/>
                </a:cubicBezTo>
                <a:lnTo>
                  <a:pt x="787334" y="0"/>
                </a:lnTo>
                <a:cubicBezTo>
                  <a:pt x="809076" y="0"/>
                  <a:pt x="829790" y="4406"/>
                  <a:pt x="848629" y="12375"/>
                </a:cubicBezTo>
                <a:close/>
              </a:path>
            </a:pathLst>
          </a:custGeom>
          <a:solidFill>
            <a:srgbClr val="F1ECE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 rot="-1763987">
            <a:off x="7223434" y="5966711"/>
            <a:ext cx="708604" cy="891078"/>
          </a:xfrm>
          <a:custGeom>
            <a:avLst/>
            <a:gdLst/>
            <a:ahLst/>
            <a:cxnLst/>
            <a:rect l="l" t="t" r="r" b="b"/>
            <a:pathLst>
              <a:path w="944805" h="891078" extrusionOk="0">
                <a:moveTo>
                  <a:pt x="944805" y="0"/>
                </a:moveTo>
                <a:lnTo>
                  <a:pt x="944805" y="891078"/>
                </a:lnTo>
                <a:lnTo>
                  <a:pt x="363734" y="891078"/>
                </a:lnTo>
                <a:lnTo>
                  <a:pt x="0" y="686126"/>
                </a:lnTo>
                <a:lnTo>
                  <a:pt x="0" y="0"/>
                </a:lnTo>
                <a:close/>
              </a:path>
            </a:pathLst>
          </a:custGeom>
          <a:solidFill>
            <a:srgbClr val="E893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 rot="-7338974">
            <a:off x="6112478" y="6240367"/>
            <a:ext cx="1392018" cy="327945"/>
          </a:xfrm>
          <a:custGeom>
            <a:avLst/>
            <a:gdLst/>
            <a:ahLst/>
            <a:cxnLst/>
            <a:rect l="l" t="t" r="r" b="b"/>
            <a:pathLst>
              <a:path w="1392018" h="437260" extrusionOk="0">
                <a:moveTo>
                  <a:pt x="1392018" y="437260"/>
                </a:moveTo>
                <a:lnTo>
                  <a:pt x="0" y="437260"/>
                </a:lnTo>
                <a:lnTo>
                  <a:pt x="276597" y="0"/>
                </a:lnTo>
                <a:lnTo>
                  <a:pt x="1392018" y="0"/>
                </a:lnTo>
                <a:close/>
              </a:path>
            </a:pathLst>
          </a:custGeom>
          <a:solidFill>
            <a:srgbClr val="D7C62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 rot="-1938974">
            <a:off x="6217324" y="5134452"/>
            <a:ext cx="327945" cy="738909"/>
          </a:xfrm>
          <a:prstGeom prst="triangle">
            <a:avLst>
              <a:gd name="adj" fmla="val 50000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 rot="-1938974">
            <a:off x="6225244" y="5163064"/>
            <a:ext cx="163973" cy="369454"/>
          </a:xfrm>
          <a:custGeom>
            <a:avLst/>
            <a:gdLst/>
            <a:ahLst/>
            <a:cxnLst/>
            <a:rect l="l" t="t" r="r" b="b"/>
            <a:pathLst>
              <a:path w="304800" h="369454" extrusionOk="0">
                <a:moveTo>
                  <a:pt x="0" y="369454"/>
                </a:moveTo>
                <a:lnTo>
                  <a:pt x="152400" y="0"/>
                </a:lnTo>
                <a:lnTo>
                  <a:pt x="304800" y="369454"/>
                </a:lnTo>
                <a:close/>
              </a:path>
            </a:pathLst>
          </a:custGeom>
          <a:solidFill>
            <a:srgbClr val="0C0D1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2"/>
          <p:cNvCxnSpPr/>
          <p:nvPr/>
        </p:nvCxnSpPr>
        <p:spPr>
          <a:xfrm rot="10800000">
            <a:off x="6477624" y="5858144"/>
            <a:ext cx="472715" cy="99985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2"/>
          <p:cNvCxnSpPr/>
          <p:nvPr/>
        </p:nvCxnSpPr>
        <p:spPr>
          <a:xfrm rot="-7338974">
            <a:off x="6197831" y="6314683"/>
            <a:ext cx="129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2"/>
          <p:cNvSpPr/>
          <p:nvPr/>
        </p:nvSpPr>
        <p:spPr>
          <a:xfrm rot="-2441618">
            <a:off x="7866646" y="3963754"/>
            <a:ext cx="457201" cy="763969"/>
          </a:xfrm>
          <a:custGeom>
            <a:avLst/>
            <a:gdLst/>
            <a:ahLst/>
            <a:cxnLst/>
            <a:rect l="l" t="t" r="r" b="b"/>
            <a:pathLst>
              <a:path w="609601" h="644529" extrusionOk="0">
                <a:moveTo>
                  <a:pt x="0" y="644529"/>
                </a:moveTo>
                <a:lnTo>
                  <a:pt x="260574" y="12836"/>
                </a:lnTo>
                <a:lnTo>
                  <a:pt x="304801" y="0"/>
                </a:lnTo>
                <a:lnTo>
                  <a:pt x="349028" y="12836"/>
                </a:lnTo>
                <a:lnTo>
                  <a:pt x="609601" y="644529"/>
                </a:lnTo>
                <a:close/>
              </a:path>
            </a:pathLst>
          </a:custGeom>
          <a:solidFill>
            <a:srgbClr val="64A81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 rot="-7841618">
            <a:off x="7719012" y="5212705"/>
            <a:ext cx="2165656" cy="457200"/>
          </a:xfrm>
          <a:custGeom>
            <a:avLst/>
            <a:gdLst/>
            <a:ahLst/>
            <a:cxnLst/>
            <a:rect l="l" t="t" r="r" b="b"/>
            <a:pathLst>
              <a:path w="2165656" h="609600" extrusionOk="0">
                <a:moveTo>
                  <a:pt x="2165656" y="609600"/>
                </a:moveTo>
                <a:lnTo>
                  <a:pt x="708885" y="609600"/>
                </a:lnTo>
                <a:lnTo>
                  <a:pt x="0" y="0"/>
                </a:lnTo>
                <a:lnTo>
                  <a:pt x="2165656" y="0"/>
                </a:lnTo>
                <a:close/>
              </a:path>
            </a:pathLst>
          </a:custGeom>
          <a:solidFill>
            <a:srgbClr val="B5CF5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 rot="-7841618">
            <a:off x="8349775" y="4652132"/>
            <a:ext cx="166255" cy="4502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 rot="-7841618">
            <a:off x="8475043" y="4846359"/>
            <a:ext cx="166255" cy="4502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 rot="-7841618">
            <a:off x="8641410" y="5733782"/>
            <a:ext cx="792843" cy="258288"/>
          </a:xfrm>
          <a:custGeom>
            <a:avLst/>
            <a:gdLst/>
            <a:ahLst/>
            <a:cxnLst/>
            <a:rect l="l" t="t" r="r" b="b"/>
            <a:pathLst>
              <a:path w="792843" h="344384" extrusionOk="0">
                <a:moveTo>
                  <a:pt x="777631" y="220656"/>
                </a:moveTo>
                <a:cubicBezTo>
                  <a:pt x="737737" y="268475"/>
                  <a:pt x="622067" y="309524"/>
                  <a:pt x="462737" y="335926"/>
                </a:cubicBezTo>
                <a:lnTo>
                  <a:pt x="399206" y="344384"/>
                </a:lnTo>
                <a:lnTo>
                  <a:pt x="0" y="1091"/>
                </a:lnTo>
                <a:lnTo>
                  <a:pt x="44118" y="0"/>
                </a:lnTo>
                <a:cubicBezTo>
                  <a:pt x="457627" y="0"/>
                  <a:pt x="792843" y="82221"/>
                  <a:pt x="792843" y="183645"/>
                </a:cubicBezTo>
                <a:cubicBezTo>
                  <a:pt x="792843" y="196323"/>
                  <a:pt x="787605" y="208701"/>
                  <a:pt x="777631" y="22065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 rot="5400000">
            <a:off x="-706988" y="6245188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5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5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297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777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258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34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670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591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6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231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21E74-4F5C-47A7-9439-00B986BE87E4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2969346-A33A-4FA9-8F35-76F54EF4801C}"/>
              </a:ext>
            </a:extLst>
          </p:cNvPr>
          <p:cNvSpPr/>
          <p:nvPr userDrawn="1"/>
        </p:nvSpPr>
        <p:spPr>
          <a:xfrm>
            <a:off x="3275856" y="-7545"/>
            <a:ext cx="2366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סהר</a:t>
            </a:r>
            <a:r>
              <a:rPr lang="he-IL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ואורי אלון, ארגז הכלים למורה המקוון</a:t>
            </a:r>
          </a:p>
        </p:txBody>
      </p:sp>
    </p:spTree>
    <p:extLst>
      <p:ext uri="{BB962C8B-B14F-4D97-AF65-F5344CB8AC3E}">
        <p14:creationId xmlns:p14="http://schemas.microsoft.com/office/powerpoint/2010/main" val="13097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4265544-B5D1-587A-5002-58E9C18D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5DABBCCD-4B6B-59ED-5F1F-57C34705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2" y="111967"/>
            <a:ext cx="2977037" cy="6404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E98481BA-1EC9-7E35-88C1-AA01F380F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63">
            <a:off x="3472163" y="1123866"/>
            <a:ext cx="2734421" cy="3699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EDA9A7BD-40A6-6708-20D1-1AA3BCADB56C}"/>
              </a:ext>
            </a:extLst>
          </p:cNvPr>
          <p:cNvSpPr txBox="1">
            <a:spLocks/>
          </p:cNvSpPr>
          <p:nvPr/>
        </p:nvSpPr>
        <p:spPr>
          <a:xfrm>
            <a:off x="5955071" y="111967"/>
            <a:ext cx="3510560" cy="4738711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24AC75-4907-192E-AE4B-11EBE5A229CB}"/>
              </a:ext>
            </a:extLst>
          </p:cNvPr>
          <p:cNvSpPr/>
          <p:nvPr/>
        </p:nvSpPr>
        <p:spPr>
          <a:xfrm>
            <a:off x="4432572" y="6057722"/>
            <a:ext cx="706578" cy="6107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A09C7689-AC15-390E-87A5-07BC248FD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5180528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77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3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17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E54C1D63-59B9-D584-072E-91013A03F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4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16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F863B681-7CB1-CD65-FCB4-E456AA2C5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32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5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15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04F0A3EA-AF6E-9668-285D-9A2EE4A8D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7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6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14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0674CB4D-0896-3A0B-CACD-F7BF95A7E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7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13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4760BCB4-FD12-35F3-24AE-D3EA5991D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0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  <a:tint val="66000"/>
                <a:satMod val="16000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8100000" scaled="1"/>
        </a:gra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DB3F8A5-0E81-068E-2D50-82776AAA2996}"/>
              </a:ext>
            </a:extLst>
          </p:cNvPr>
          <p:cNvSpPr txBox="1"/>
          <p:nvPr/>
        </p:nvSpPr>
        <p:spPr>
          <a:xfrm>
            <a:off x="1763688" y="1916832"/>
            <a:ext cx="5616624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תַּרְגִּילֵי חִבּוּר עִם שְׁנֵי מְחֻבָּרִים קְטַנִּים מֵ-5 </a:t>
            </a:r>
            <a:endParaRPr lang="he-IL" sz="3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he-IL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he-IL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DB1A384-EAC5-80C4-A684-C7793345B390}"/>
              </a:ext>
            </a:extLst>
          </p:cNvPr>
          <p:cNvSpPr/>
          <p:nvPr/>
        </p:nvSpPr>
        <p:spPr>
          <a:xfrm>
            <a:off x="4218485" y="1033955"/>
            <a:ext cx="707030" cy="500750"/>
          </a:xfrm>
          <a:prstGeom prst="actionButtonForwardNex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3445E64-C027-2BE4-FF2A-6982C79E4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04664" y="188640"/>
            <a:ext cx="487363" cy="487363"/>
          </a:xfrm>
          <a:prstGeom prst="rect">
            <a:avLst/>
          </a:prstGeom>
        </p:spPr>
      </p:pic>
      <p:pic>
        <p:nvPicPr>
          <p:cNvPr id="8" name="Arpent">
            <a:hlinkClick r:id="" action="ppaction://media"/>
            <a:extLst>
              <a:ext uri="{FF2B5EF4-FFF2-40B4-BE49-F238E27FC236}">
                <a16:creationId xmlns:a16="http://schemas.microsoft.com/office/drawing/2014/main" id="{A03F91F1-7711-BD64-2F7D-273EDABF62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93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8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12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BCF2DAAB-8C6F-016A-0387-17781348E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32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9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11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70831E64-4B2F-FA4F-892C-DD19F94F4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0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10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10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96560" y="592574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2+1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604526" y="2454385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2A4CE11E-A60A-8ED3-EFEC-4A8CD93E4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2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11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9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55EC3DC9-50C8-465E-EB8C-562790BE3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12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8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1D4BB36C-286F-0D97-F9D5-1332F62A6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4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0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13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7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4+1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 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2211B01A-3B4F-C3C0-F8ED-CC39A193C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3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14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6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3+1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F1322DE4-7B26-D918-F23C-538B29D9B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15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5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97446311-97FE-F2A9-7A19-5FB1272ED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32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16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4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ADB1A2FC-F34A-1795-9BBC-157AE6246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32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17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3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07C355F2-9AD1-0317-0292-55D31B77D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0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20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5FCEC31F-00CD-FCF9-431F-EC3426CAC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18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2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58947" y="2195017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C8834CC1-317D-8310-D4FE-7E9A6CFC1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19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/>
              <a:t>0</a:t>
            </a:r>
            <a:endParaRPr lang="he-IL" dirty="0"/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5301">
            <a:off x="6317229" y="-2065319"/>
            <a:ext cx="1774901" cy="201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5225">
            <a:off x="3507867" y="-2271126"/>
            <a:ext cx="1627692" cy="18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9637">
            <a:off x="8058242" y="-2003662"/>
            <a:ext cx="1325516" cy="15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5603">
            <a:off x="2159346" y="-2201984"/>
            <a:ext cx="1675333" cy="18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8403">
            <a:off x="4815539" y="-2006185"/>
            <a:ext cx="1513534" cy="17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642">
            <a:off x="668837" y="-1893098"/>
            <a:ext cx="1599834" cy="18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8794EF65-CDA1-F63E-083F-61BA47078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path" presetSubtype="0" ac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14583 1.55741 " pathEditMode="relative" rAng="0" ptsTypes="AA">
                                      <p:cBhvr>
                                        <p:cTn id="91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7787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1.11111E-6 L 0.02448 1.41296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7064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-1.85185E-6 L -0.32726 1.50486 " pathEditMode="relative" rAng="0" ptsTypes="AA">
                                      <p:cBhvr>
                                        <p:cTn id="9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7523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2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2.59259E-6 L -0.0441 1.42801 " pathEditMode="relative" rAng="0" ptsTypes="AA">
                                      <p:cBhvr>
                                        <p:cTn id="97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7138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2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22222E-6 -2.59259E-6 L -0.1507 1.45949 " pathEditMode="relative" rAng="0" ptsTypes="AA">
                                      <p:cBhvr>
                                        <p:cTn id="99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7296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0 L -0.16059 1.34722 " pathEditMode="relative" rAng="0" ptsTypes="AA">
                                      <p:cBhvr>
                                        <p:cTn id="101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6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3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6"/>
          <a:stretch/>
        </p:blipFill>
        <p:spPr bwMode="auto">
          <a:xfrm>
            <a:off x="4056" y="692696"/>
            <a:ext cx="9139944" cy="51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מעוגל 2"/>
          <p:cNvSpPr/>
          <p:nvPr/>
        </p:nvSpPr>
        <p:spPr>
          <a:xfrm rot="20565490">
            <a:off x="1662070" y="1470107"/>
            <a:ext cx="5819858" cy="3787831"/>
          </a:xfrm>
          <a:prstGeom prst="roundRect">
            <a:avLst>
              <a:gd name="adj" fmla="val 2809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יִישַׁר כּוֹחַ!</a:t>
            </a:r>
          </a:p>
          <a:p>
            <a:pPr algn="ctr"/>
            <a:r>
              <a:rPr lang="he-IL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זָכִיתָ בַּפְּרָס</a:t>
            </a: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B29C6760-395B-70CF-62E4-E56BF542B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2964" y="980728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צהוב, ספל&#10;&#10;התיאור נוצר באופן אוטומטי">
            <a:extLst>
              <a:ext uri="{FF2B5EF4-FFF2-40B4-BE49-F238E27FC236}">
                <a16:creationId xmlns:a16="http://schemas.microsoft.com/office/drawing/2014/main" id="{1C9B0F52-6CBD-03A3-578D-7F3E895E0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2" b="95821" l="9459" r="92905">
                        <a14:foregroundMark x1="90709" y1="18955" x2="93412" y2="21045"/>
                        <a14:foregroundMark x1="45946" y1="92687" x2="66723" y2="91940"/>
                        <a14:foregroundMark x1="66723" y1="91940" x2="68074" y2="91940"/>
                        <a14:foregroundMark x1="43581" y1="95970" x2="60811" y2="94627"/>
                        <a14:foregroundMark x1="74831" y1="9851" x2="56757" y2="9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92896"/>
            <a:ext cx="2729688" cy="308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19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E0C06E02-5863-4E0C-9A85-D408A7280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32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54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2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18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3+3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C352ABE4-C696-0E8D-D567-33427D250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1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33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4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258</Words>
  <Application>Microsoft Office PowerPoint</Application>
  <PresentationFormat>‫הצגה על המסך (4:3)</PresentationFormat>
  <Paragraphs>188</Paragraphs>
  <Slides>43</Slides>
  <Notes>1</Notes>
  <HiddenSlides>0</HiddenSlides>
  <MMClips>24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43</vt:i4>
      </vt:variant>
    </vt:vector>
  </HeadingPairs>
  <TitlesOfParts>
    <vt:vector size="49" baseType="lpstr">
      <vt:lpstr>Arial</vt:lpstr>
      <vt:lpstr>Barlow Condensed</vt:lpstr>
      <vt:lpstr>BN Bilbo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shaul azulai</cp:lastModifiedBy>
  <cp:revision>46</cp:revision>
  <dcterms:created xsi:type="dcterms:W3CDTF">2011-07-18T06:54:24Z</dcterms:created>
  <dcterms:modified xsi:type="dcterms:W3CDTF">2023-11-18T19:25:36Z</dcterms:modified>
</cp:coreProperties>
</file>