
<file path=[Content_Types].xml><?xml version="1.0" encoding="utf-8"?>
<Types xmlns="http://schemas.openxmlformats.org/package/2006/content-types">
  <Default Extension="jpeg" ContentType="image/jpeg"/>
  <Default Extension="m4a" ContentType="audio/mp4"/>
  <Default Extension="mp3" ContentType="audio/m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notesMasterIdLst>
    <p:notesMasterId r:id="rId45"/>
  </p:notesMasterIdLst>
  <p:sldIdLst>
    <p:sldId id="468" r:id="rId2"/>
    <p:sldId id="305" r:id="rId3"/>
    <p:sldId id="268" r:id="rId4"/>
    <p:sldId id="258" r:id="rId5"/>
    <p:sldId id="269" r:id="rId6"/>
    <p:sldId id="262" r:id="rId7"/>
    <p:sldId id="266" r:id="rId8"/>
    <p:sldId id="263" r:id="rId9"/>
    <p:sldId id="270" r:id="rId10"/>
    <p:sldId id="264" r:id="rId11"/>
    <p:sldId id="267" r:id="rId12"/>
    <p:sldId id="273" r:id="rId13"/>
    <p:sldId id="272" r:id="rId14"/>
    <p:sldId id="30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3" r:id="rId23"/>
    <p:sldId id="300" r:id="rId24"/>
    <p:sldId id="302" r:id="rId25"/>
    <p:sldId id="284" r:id="rId26"/>
    <p:sldId id="285" r:id="rId27"/>
    <p:sldId id="286" r:id="rId28"/>
    <p:sldId id="289" r:id="rId29"/>
    <p:sldId id="290" r:id="rId30"/>
    <p:sldId id="291" r:id="rId31"/>
    <p:sldId id="288" r:id="rId32"/>
    <p:sldId id="301" r:id="rId33"/>
    <p:sldId id="292" r:id="rId34"/>
    <p:sldId id="287" r:id="rId35"/>
    <p:sldId id="294" r:id="rId36"/>
    <p:sldId id="295" r:id="rId37"/>
    <p:sldId id="304" r:id="rId38"/>
    <p:sldId id="299" r:id="rId39"/>
    <p:sldId id="296" r:id="rId40"/>
    <p:sldId id="297" r:id="rId41"/>
    <p:sldId id="298" r:id="rId42"/>
    <p:sldId id="265" r:id="rId43"/>
    <p:sldId id="261" r:id="rId44"/>
  </p:sldIdLst>
  <p:sldSz cx="9144000" cy="6858000" type="screen4x3"/>
  <p:notesSz cx="6858000" cy="9144000"/>
  <p:defaultTextStyle>
    <a:defPPr>
      <a:defRPr lang="he-IL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kiosk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0B12"/>
    <a:srgbClr val="0A121C"/>
    <a:srgbClr val="F2F2F2"/>
    <a:srgbClr val="FFFFFF"/>
    <a:srgbClr val="D60000"/>
    <a:srgbClr val="66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85571" autoAdjust="0"/>
    <p:restoredTop sz="94676" autoAdjust="0"/>
  </p:normalViewPr>
  <p:slideViewPr>
    <p:cSldViewPr>
      <p:cViewPr varScale="1">
        <p:scale>
          <a:sx n="78" d="100"/>
          <a:sy n="78" d="100"/>
        </p:scale>
        <p:origin x="1013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50" Type="http://schemas.microsoft.com/office/2016/11/relationships/changesInfo" Target="changesInfos/changesInfo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haul azulai" userId="7b173d9d3ae8ed16" providerId="LiveId" clId="{9645E633-7913-46F8-A5DA-9AC2C3EF4DA8}"/>
    <pc:docChg chg="addSld delSld modSld">
      <pc:chgData name="shaul azulai" userId="7b173d9d3ae8ed16" providerId="LiveId" clId="{9645E633-7913-46F8-A5DA-9AC2C3EF4DA8}" dt="2023-07-05T07:00:39.332" v="233" actId="2696"/>
      <pc:docMkLst>
        <pc:docMk/>
      </pc:docMkLst>
      <pc:sldChg chg="modSp del mod">
        <pc:chgData name="shaul azulai" userId="7b173d9d3ae8ed16" providerId="LiveId" clId="{9645E633-7913-46F8-A5DA-9AC2C3EF4DA8}" dt="2023-07-05T07:00:39.332" v="233" actId="2696"/>
        <pc:sldMkLst>
          <pc:docMk/>
          <pc:sldMk cId="983888455" sldId="256"/>
        </pc:sldMkLst>
        <pc:spChg chg="mod">
          <ac:chgData name="shaul azulai" userId="7b173d9d3ae8ed16" providerId="LiveId" clId="{9645E633-7913-46F8-A5DA-9AC2C3EF4DA8}" dt="2023-07-04T21:14:47.785" v="228" actId="1076"/>
          <ac:spMkLst>
            <pc:docMk/>
            <pc:sldMk cId="983888455" sldId="256"/>
            <ac:spMk id="6" creationId="{00000000-0000-0000-0000-000000000000}"/>
          </ac:spMkLst>
        </pc:spChg>
        <pc:picChg chg="mod">
          <ac:chgData name="shaul azulai" userId="7b173d9d3ae8ed16" providerId="LiveId" clId="{9645E633-7913-46F8-A5DA-9AC2C3EF4DA8}" dt="2023-07-04T21:12:49.102" v="184" actId="1076"/>
          <ac:picMkLst>
            <pc:docMk/>
            <pc:sldMk cId="983888455" sldId="256"/>
            <ac:picMk id="2051" creationId="{00000000-0000-0000-0000-000000000000}"/>
          </ac:picMkLst>
        </pc:picChg>
      </pc:sldChg>
      <pc:sldChg chg="modSp mod">
        <pc:chgData name="shaul azulai" userId="7b173d9d3ae8ed16" providerId="LiveId" clId="{9645E633-7913-46F8-A5DA-9AC2C3EF4DA8}" dt="2023-07-04T21:16:45.173" v="231" actId="2711"/>
        <pc:sldMkLst>
          <pc:docMk/>
          <pc:sldMk cId="3064813948" sldId="261"/>
        </pc:sldMkLst>
        <pc:spChg chg="mod">
          <ac:chgData name="shaul azulai" userId="7b173d9d3ae8ed16" providerId="LiveId" clId="{9645E633-7913-46F8-A5DA-9AC2C3EF4DA8}" dt="2023-07-04T21:16:45.173" v="231" actId="2711"/>
          <ac:spMkLst>
            <pc:docMk/>
            <pc:sldMk cId="3064813948" sldId="261"/>
            <ac:spMk id="3" creationId="{00000000-0000-0000-0000-000000000000}"/>
          </ac:spMkLst>
        </pc:spChg>
      </pc:sldChg>
      <pc:sldChg chg="modSp mod">
        <pc:chgData name="shaul azulai" userId="7b173d9d3ae8ed16" providerId="LiveId" clId="{9645E633-7913-46F8-A5DA-9AC2C3EF4DA8}" dt="2023-06-28T08:37:21.956" v="146" actId="20577"/>
        <pc:sldMkLst>
          <pc:docMk/>
          <pc:sldMk cId="303418982" sldId="265"/>
        </pc:sldMkLst>
        <pc:spChg chg="mod">
          <ac:chgData name="shaul azulai" userId="7b173d9d3ae8ed16" providerId="LiveId" clId="{9645E633-7913-46F8-A5DA-9AC2C3EF4DA8}" dt="2023-06-28T08:36:52.343" v="139" actId="20577"/>
          <ac:spMkLst>
            <pc:docMk/>
            <pc:sldMk cId="303418982" sldId="265"/>
            <ac:spMk id="3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36:57.182" v="140" actId="20577"/>
          <ac:spMkLst>
            <pc:docMk/>
            <pc:sldMk cId="303418982" sldId="265"/>
            <ac:spMk id="5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37:21.956" v="146" actId="20577"/>
          <ac:spMkLst>
            <pc:docMk/>
            <pc:sldMk cId="303418982" sldId="265"/>
            <ac:spMk id="8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37:15.344" v="143" actId="20577"/>
          <ac:spMkLst>
            <pc:docMk/>
            <pc:sldMk cId="303418982" sldId="265"/>
            <ac:spMk id="10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37:02.011" v="141" actId="20577"/>
          <ac:spMkLst>
            <pc:docMk/>
            <pc:sldMk cId="303418982" sldId="265"/>
            <ac:spMk id="20" creationId="{00000000-0000-0000-0000-000000000000}"/>
          </ac:spMkLst>
        </pc:spChg>
      </pc:sldChg>
      <pc:sldChg chg="modSp">
        <pc:chgData name="shaul azulai" userId="7b173d9d3ae8ed16" providerId="LiveId" clId="{9645E633-7913-46F8-A5DA-9AC2C3EF4DA8}" dt="2023-06-28T08:22:50.392" v="5" actId="20577"/>
        <pc:sldMkLst>
          <pc:docMk/>
          <pc:sldMk cId="1258718742" sldId="273"/>
        </pc:sldMkLst>
        <pc:spChg chg="mod">
          <ac:chgData name="shaul azulai" userId="7b173d9d3ae8ed16" providerId="LiveId" clId="{9645E633-7913-46F8-A5DA-9AC2C3EF4DA8}" dt="2023-06-28T08:22:43.610" v="4" actId="20577"/>
          <ac:spMkLst>
            <pc:docMk/>
            <pc:sldMk cId="1258718742" sldId="273"/>
            <ac:spMk id="5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2:50.392" v="5" actId="20577"/>
          <ac:spMkLst>
            <pc:docMk/>
            <pc:sldMk cId="1258718742" sldId="273"/>
            <ac:spMk id="8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2:37.058" v="1" actId="20577"/>
          <ac:spMkLst>
            <pc:docMk/>
            <pc:sldMk cId="1258718742" sldId="273"/>
            <ac:spMk id="10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2:33.253" v="0" actId="20577"/>
          <ac:spMkLst>
            <pc:docMk/>
            <pc:sldMk cId="1258718742" sldId="273"/>
            <ac:spMk id="20" creationId="{00000000-0000-0000-0000-000000000000}"/>
          </ac:spMkLst>
        </pc:spChg>
      </pc:sldChg>
      <pc:sldChg chg="modSp mod">
        <pc:chgData name="shaul azulai" userId="7b173d9d3ae8ed16" providerId="LiveId" clId="{9645E633-7913-46F8-A5DA-9AC2C3EF4DA8}" dt="2023-06-28T08:24:07.188" v="22" actId="20577"/>
        <pc:sldMkLst>
          <pc:docMk/>
          <pc:sldMk cId="2023883193" sldId="275"/>
        </pc:sldMkLst>
        <pc:spChg chg="mod">
          <ac:chgData name="shaul azulai" userId="7b173d9d3ae8ed16" providerId="LiveId" clId="{9645E633-7913-46F8-A5DA-9AC2C3EF4DA8}" dt="2023-06-28T08:23:44.611" v="16" actId="20577"/>
          <ac:spMkLst>
            <pc:docMk/>
            <pc:sldMk cId="2023883193" sldId="275"/>
            <ac:spMk id="3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4:07.188" v="22" actId="20577"/>
          <ac:spMkLst>
            <pc:docMk/>
            <pc:sldMk cId="2023883193" sldId="275"/>
            <ac:spMk id="5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3:56.050" v="20" actId="20577"/>
          <ac:spMkLst>
            <pc:docMk/>
            <pc:sldMk cId="2023883193" sldId="275"/>
            <ac:spMk id="8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3:49.299" v="17" actId="20577"/>
          <ac:spMkLst>
            <pc:docMk/>
            <pc:sldMk cId="2023883193" sldId="275"/>
            <ac:spMk id="10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4:01.300" v="21" actId="20577"/>
          <ac:spMkLst>
            <pc:docMk/>
            <pc:sldMk cId="2023883193" sldId="275"/>
            <ac:spMk id="20" creationId="{00000000-0000-0000-0000-000000000000}"/>
          </ac:spMkLst>
        </pc:spChg>
      </pc:sldChg>
      <pc:sldChg chg="modSp mod">
        <pc:chgData name="shaul azulai" userId="7b173d9d3ae8ed16" providerId="LiveId" clId="{9645E633-7913-46F8-A5DA-9AC2C3EF4DA8}" dt="2023-06-28T08:24:42.101" v="29" actId="20577"/>
        <pc:sldMkLst>
          <pc:docMk/>
          <pc:sldMk cId="2014491119" sldId="277"/>
        </pc:sldMkLst>
        <pc:spChg chg="mod">
          <ac:chgData name="shaul azulai" userId="7b173d9d3ae8ed16" providerId="LiveId" clId="{9645E633-7913-46F8-A5DA-9AC2C3EF4DA8}" dt="2023-06-28T08:24:21.216" v="25" actId="20577"/>
          <ac:spMkLst>
            <pc:docMk/>
            <pc:sldMk cId="2014491119" sldId="277"/>
            <ac:spMk id="3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4:42.101" v="29" actId="20577"/>
          <ac:spMkLst>
            <pc:docMk/>
            <pc:sldMk cId="2014491119" sldId="277"/>
            <ac:spMk id="5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4:26.882" v="26" actId="20577"/>
          <ac:spMkLst>
            <pc:docMk/>
            <pc:sldMk cId="2014491119" sldId="277"/>
            <ac:spMk id="8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4:31.685" v="27" actId="20577"/>
          <ac:spMkLst>
            <pc:docMk/>
            <pc:sldMk cId="2014491119" sldId="277"/>
            <ac:spMk id="10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4:36.964" v="28" actId="20577"/>
          <ac:spMkLst>
            <pc:docMk/>
            <pc:sldMk cId="2014491119" sldId="277"/>
            <ac:spMk id="20" creationId="{00000000-0000-0000-0000-000000000000}"/>
          </ac:spMkLst>
        </pc:spChg>
      </pc:sldChg>
      <pc:sldChg chg="modSp mod">
        <pc:chgData name="shaul azulai" userId="7b173d9d3ae8ed16" providerId="LiveId" clId="{9645E633-7913-46F8-A5DA-9AC2C3EF4DA8}" dt="2023-06-28T08:25:47.977" v="36" actId="20577"/>
        <pc:sldMkLst>
          <pc:docMk/>
          <pc:sldMk cId="2281672629" sldId="279"/>
        </pc:sldMkLst>
        <pc:spChg chg="mod">
          <ac:chgData name="shaul azulai" userId="7b173d9d3ae8ed16" providerId="LiveId" clId="{9645E633-7913-46F8-A5DA-9AC2C3EF4DA8}" dt="2023-06-28T08:25:17.203" v="32" actId="20577"/>
          <ac:spMkLst>
            <pc:docMk/>
            <pc:sldMk cId="2281672629" sldId="279"/>
            <ac:spMk id="3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5:47.977" v="36" actId="20577"/>
          <ac:spMkLst>
            <pc:docMk/>
            <pc:sldMk cId="2281672629" sldId="279"/>
            <ac:spMk id="5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5:38.756" v="35" actId="20577"/>
          <ac:spMkLst>
            <pc:docMk/>
            <pc:sldMk cId="2281672629" sldId="279"/>
            <ac:spMk id="8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5:28.796" v="34" actId="20577"/>
          <ac:spMkLst>
            <pc:docMk/>
            <pc:sldMk cId="2281672629" sldId="279"/>
            <ac:spMk id="10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5:21.979" v="33" actId="20577"/>
          <ac:spMkLst>
            <pc:docMk/>
            <pc:sldMk cId="2281672629" sldId="279"/>
            <ac:spMk id="20" creationId="{00000000-0000-0000-0000-000000000000}"/>
          </ac:spMkLst>
        </pc:spChg>
      </pc:sldChg>
      <pc:sldChg chg="modSp mod">
        <pc:chgData name="shaul azulai" userId="7b173d9d3ae8ed16" providerId="LiveId" clId="{9645E633-7913-46F8-A5DA-9AC2C3EF4DA8}" dt="2023-06-28T08:26:32.423" v="43" actId="20577"/>
        <pc:sldMkLst>
          <pc:docMk/>
          <pc:sldMk cId="3028814053" sldId="283"/>
        </pc:sldMkLst>
        <pc:spChg chg="mod">
          <ac:chgData name="shaul azulai" userId="7b173d9d3ae8ed16" providerId="LiveId" clId="{9645E633-7913-46F8-A5DA-9AC2C3EF4DA8}" dt="2023-06-28T08:26:08.584" v="39" actId="20577"/>
          <ac:spMkLst>
            <pc:docMk/>
            <pc:sldMk cId="3028814053" sldId="283"/>
            <ac:spMk id="3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6:32.423" v="43" actId="20577"/>
          <ac:spMkLst>
            <pc:docMk/>
            <pc:sldMk cId="3028814053" sldId="283"/>
            <ac:spMk id="5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6:20.207" v="41" actId="20577"/>
          <ac:spMkLst>
            <pc:docMk/>
            <pc:sldMk cId="3028814053" sldId="283"/>
            <ac:spMk id="8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6:12.909" v="40" actId="20577"/>
          <ac:spMkLst>
            <pc:docMk/>
            <pc:sldMk cId="3028814053" sldId="283"/>
            <ac:spMk id="10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6:25.577" v="42" actId="20577"/>
          <ac:spMkLst>
            <pc:docMk/>
            <pc:sldMk cId="3028814053" sldId="283"/>
            <ac:spMk id="20" creationId="{00000000-0000-0000-0000-000000000000}"/>
          </ac:spMkLst>
        </pc:spChg>
      </pc:sldChg>
      <pc:sldChg chg="modSp mod">
        <pc:chgData name="shaul azulai" userId="7b173d9d3ae8ed16" providerId="LiveId" clId="{9645E633-7913-46F8-A5DA-9AC2C3EF4DA8}" dt="2023-06-28T08:28:12.885" v="59" actId="20577"/>
        <pc:sldMkLst>
          <pc:docMk/>
          <pc:sldMk cId="3905106202" sldId="285"/>
        </pc:sldMkLst>
        <pc:spChg chg="mod">
          <ac:chgData name="shaul azulai" userId="7b173d9d3ae8ed16" providerId="LiveId" clId="{9645E633-7913-46F8-A5DA-9AC2C3EF4DA8}" dt="2023-06-28T08:27:51.491" v="55" actId="20577"/>
          <ac:spMkLst>
            <pc:docMk/>
            <pc:sldMk cId="3905106202" sldId="285"/>
            <ac:spMk id="3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8:12.885" v="59" actId="20577"/>
          <ac:spMkLst>
            <pc:docMk/>
            <pc:sldMk cId="3905106202" sldId="285"/>
            <ac:spMk id="5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7:56.486" v="56" actId="20577"/>
          <ac:spMkLst>
            <pc:docMk/>
            <pc:sldMk cId="3905106202" sldId="285"/>
            <ac:spMk id="8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8:02.185" v="57" actId="20577"/>
          <ac:spMkLst>
            <pc:docMk/>
            <pc:sldMk cId="3905106202" sldId="285"/>
            <ac:spMk id="10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8:06.843" v="58" actId="20577"/>
          <ac:spMkLst>
            <pc:docMk/>
            <pc:sldMk cId="3905106202" sldId="285"/>
            <ac:spMk id="20" creationId="{00000000-0000-0000-0000-000000000000}"/>
          </ac:spMkLst>
        </pc:spChg>
      </pc:sldChg>
      <pc:sldChg chg="modSp mod">
        <pc:chgData name="shaul azulai" userId="7b173d9d3ae8ed16" providerId="LiveId" clId="{9645E633-7913-46F8-A5DA-9AC2C3EF4DA8}" dt="2023-06-28T08:33:38.743" v="99" actId="20577"/>
        <pc:sldMkLst>
          <pc:docMk/>
          <pc:sldMk cId="1534805645" sldId="287"/>
        </pc:sldMkLst>
        <pc:spChg chg="mod">
          <ac:chgData name="shaul azulai" userId="7b173d9d3ae8ed16" providerId="LiveId" clId="{9645E633-7913-46F8-A5DA-9AC2C3EF4DA8}" dt="2023-06-28T08:33:14.863" v="91" actId="20577"/>
          <ac:spMkLst>
            <pc:docMk/>
            <pc:sldMk cId="1534805645" sldId="287"/>
            <ac:spMk id="3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33:38.743" v="99" actId="20577"/>
          <ac:spMkLst>
            <pc:docMk/>
            <pc:sldMk cId="1534805645" sldId="287"/>
            <ac:spMk id="5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33:31.866" v="96" actId="20577"/>
          <ac:spMkLst>
            <pc:docMk/>
            <pc:sldMk cId="1534805645" sldId="287"/>
            <ac:spMk id="8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33:25.268" v="93" actId="20577"/>
          <ac:spMkLst>
            <pc:docMk/>
            <pc:sldMk cId="1534805645" sldId="287"/>
            <ac:spMk id="10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33:19.623" v="92" actId="20577"/>
          <ac:spMkLst>
            <pc:docMk/>
            <pc:sldMk cId="1534805645" sldId="287"/>
            <ac:spMk id="20" creationId="{00000000-0000-0000-0000-000000000000}"/>
          </ac:spMkLst>
        </pc:spChg>
      </pc:sldChg>
      <pc:sldChg chg="modSp mod">
        <pc:chgData name="shaul azulai" userId="7b173d9d3ae8ed16" providerId="LiveId" clId="{9645E633-7913-46F8-A5DA-9AC2C3EF4DA8}" dt="2023-06-28T08:29:39.116" v="68" actId="20577"/>
        <pc:sldMkLst>
          <pc:docMk/>
          <pc:sldMk cId="2049663565" sldId="289"/>
        </pc:sldMkLst>
        <pc:spChg chg="mod">
          <ac:chgData name="shaul azulai" userId="7b173d9d3ae8ed16" providerId="LiveId" clId="{9645E633-7913-46F8-A5DA-9AC2C3EF4DA8}" dt="2023-06-28T08:29:16.298" v="62" actId="20577"/>
          <ac:spMkLst>
            <pc:docMk/>
            <pc:sldMk cId="2049663565" sldId="289"/>
            <ac:spMk id="3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9:39.116" v="68" actId="20577"/>
          <ac:spMkLst>
            <pc:docMk/>
            <pc:sldMk cId="2049663565" sldId="289"/>
            <ac:spMk id="5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9:29.126" v="66" actId="20577"/>
          <ac:spMkLst>
            <pc:docMk/>
            <pc:sldMk cId="2049663565" sldId="289"/>
            <ac:spMk id="8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9:22.936" v="63" actId="20577"/>
          <ac:spMkLst>
            <pc:docMk/>
            <pc:sldMk cId="2049663565" sldId="289"/>
            <ac:spMk id="10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9:34.578" v="67" actId="20577"/>
          <ac:spMkLst>
            <pc:docMk/>
            <pc:sldMk cId="2049663565" sldId="289"/>
            <ac:spMk id="20" creationId="{00000000-0000-0000-0000-000000000000}"/>
          </ac:spMkLst>
        </pc:spChg>
      </pc:sldChg>
      <pc:sldChg chg="modSp mod">
        <pc:chgData name="shaul azulai" userId="7b173d9d3ae8ed16" providerId="LiveId" clId="{9645E633-7913-46F8-A5DA-9AC2C3EF4DA8}" dt="2023-06-28T08:30:42.952" v="77" actId="20577"/>
        <pc:sldMkLst>
          <pc:docMk/>
          <pc:sldMk cId="3367239435" sldId="291"/>
        </pc:sldMkLst>
        <pc:spChg chg="mod">
          <ac:chgData name="shaul azulai" userId="7b173d9d3ae8ed16" providerId="LiveId" clId="{9645E633-7913-46F8-A5DA-9AC2C3EF4DA8}" dt="2023-06-28T08:30:15.686" v="71" actId="20577"/>
          <ac:spMkLst>
            <pc:docMk/>
            <pc:sldMk cId="3367239435" sldId="291"/>
            <ac:spMk id="3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30:42.952" v="77" actId="20577"/>
          <ac:spMkLst>
            <pc:docMk/>
            <pc:sldMk cId="3367239435" sldId="291"/>
            <ac:spMk id="5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30:21.119" v="72" actId="20577"/>
          <ac:spMkLst>
            <pc:docMk/>
            <pc:sldMk cId="3367239435" sldId="291"/>
            <ac:spMk id="8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30:25.754" v="73" actId="20577"/>
          <ac:spMkLst>
            <pc:docMk/>
            <pc:sldMk cId="3367239435" sldId="291"/>
            <ac:spMk id="10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30:30.182" v="74" actId="20577"/>
          <ac:spMkLst>
            <pc:docMk/>
            <pc:sldMk cId="3367239435" sldId="291"/>
            <ac:spMk id="20" creationId="{00000000-0000-0000-0000-000000000000}"/>
          </ac:spMkLst>
        </pc:spChg>
      </pc:sldChg>
      <pc:sldChg chg="modSp mod">
        <pc:chgData name="shaul azulai" userId="7b173d9d3ae8ed16" providerId="LiveId" clId="{9645E633-7913-46F8-A5DA-9AC2C3EF4DA8}" dt="2023-06-28T08:34:27.467" v="109" actId="20577"/>
        <pc:sldMkLst>
          <pc:docMk/>
          <pc:sldMk cId="813796909" sldId="295"/>
        </pc:sldMkLst>
        <pc:spChg chg="mod">
          <ac:chgData name="shaul azulai" userId="7b173d9d3ae8ed16" providerId="LiveId" clId="{9645E633-7913-46F8-A5DA-9AC2C3EF4DA8}" dt="2023-06-28T08:34:27.467" v="109" actId="20577"/>
          <ac:spMkLst>
            <pc:docMk/>
            <pc:sldMk cId="813796909" sldId="295"/>
            <ac:spMk id="3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34:20.359" v="106" actId="20577"/>
          <ac:spMkLst>
            <pc:docMk/>
            <pc:sldMk cId="813796909" sldId="295"/>
            <ac:spMk id="5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34:04.770" v="104" actId="20577"/>
          <ac:spMkLst>
            <pc:docMk/>
            <pc:sldMk cId="813796909" sldId="295"/>
            <ac:spMk id="8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34:10.335" v="105" actId="20577"/>
          <ac:spMkLst>
            <pc:docMk/>
            <pc:sldMk cId="813796909" sldId="295"/>
            <ac:spMk id="10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33:54.956" v="103" actId="20577"/>
          <ac:spMkLst>
            <pc:docMk/>
            <pc:sldMk cId="813796909" sldId="295"/>
            <ac:spMk id="20" creationId="{00000000-0000-0000-0000-000000000000}"/>
          </ac:spMkLst>
        </pc:spChg>
      </pc:sldChg>
      <pc:sldChg chg="modSp mod">
        <pc:chgData name="shaul azulai" userId="7b173d9d3ae8ed16" providerId="LiveId" clId="{9645E633-7913-46F8-A5DA-9AC2C3EF4DA8}" dt="2023-06-28T08:36:34.967" v="136" actId="20577"/>
        <pc:sldMkLst>
          <pc:docMk/>
          <pc:sldMk cId="2757583408" sldId="297"/>
        </pc:sldMkLst>
        <pc:spChg chg="mod">
          <ac:chgData name="shaul azulai" userId="7b173d9d3ae8ed16" providerId="LiveId" clId="{9645E633-7913-46F8-A5DA-9AC2C3EF4DA8}" dt="2023-06-28T08:36:06.307" v="131" actId="20577"/>
          <ac:spMkLst>
            <pc:docMk/>
            <pc:sldMk cId="2757583408" sldId="297"/>
            <ac:spMk id="3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36:34.967" v="136" actId="20577"/>
          <ac:spMkLst>
            <pc:docMk/>
            <pc:sldMk cId="2757583408" sldId="297"/>
            <ac:spMk id="5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36:21.493" v="134" actId="20577"/>
          <ac:spMkLst>
            <pc:docMk/>
            <pc:sldMk cId="2757583408" sldId="297"/>
            <ac:spMk id="8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36:15.446" v="133" actId="20577"/>
          <ac:spMkLst>
            <pc:docMk/>
            <pc:sldMk cId="2757583408" sldId="297"/>
            <ac:spMk id="10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36:26.758" v="135" actId="20577"/>
          <ac:spMkLst>
            <pc:docMk/>
            <pc:sldMk cId="2757583408" sldId="297"/>
            <ac:spMk id="20" creationId="{00000000-0000-0000-0000-000000000000}"/>
          </ac:spMkLst>
        </pc:spChg>
      </pc:sldChg>
      <pc:sldChg chg="modSp mod">
        <pc:chgData name="shaul azulai" userId="7b173d9d3ae8ed16" providerId="LiveId" clId="{9645E633-7913-46F8-A5DA-9AC2C3EF4DA8}" dt="2023-06-28T08:35:26.587" v="128" actId="20577"/>
        <pc:sldMkLst>
          <pc:docMk/>
          <pc:sldMk cId="2883423684" sldId="299"/>
        </pc:sldMkLst>
        <pc:spChg chg="mod">
          <ac:chgData name="shaul azulai" userId="7b173d9d3ae8ed16" providerId="LiveId" clId="{9645E633-7913-46F8-A5DA-9AC2C3EF4DA8}" dt="2023-06-28T08:34:54.004" v="122" actId="20577"/>
          <ac:spMkLst>
            <pc:docMk/>
            <pc:sldMk cId="2883423684" sldId="299"/>
            <ac:spMk id="3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35:26.587" v="128" actId="20577"/>
          <ac:spMkLst>
            <pc:docMk/>
            <pc:sldMk cId="2883423684" sldId="299"/>
            <ac:spMk id="5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35:03.726" v="123" actId="20577"/>
          <ac:spMkLst>
            <pc:docMk/>
            <pc:sldMk cId="2883423684" sldId="299"/>
            <ac:spMk id="8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35:11.863" v="126" actId="20577"/>
          <ac:spMkLst>
            <pc:docMk/>
            <pc:sldMk cId="2883423684" sldId="299"/>
            <ac:spMk id="10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35:19.865" v="127" actId="20577"/>
          <ac:spMkLst>
            <pc:docMk/>
            <pc:sldMk cId="2883423684" sldId="299"/>
            <ac:spMk id="20" creationId="{00000000-0000-0000-0000-000000000000}"/>
          </ac:spMkLst>
        </pc:spChg>
      </pc:sldChg>
      <pc:sldChg chg="modSp mod">
        <pc:chgData name="shaul azulai" userId="7b173d9d3ae8ed16" providerId="LiveId" clId="{9645E633-7913-46F8-A5DA-9AC2C3EF4DA8}" dt="2023-06-28T08:32:06.456" v="88" actId="20577"/>
        <pc:sldMkLst>
          <pc:docMk/>
          <pc:sldMk cId="1895890056" sldId="301"/>
        </pc:sldMkLst>
        <pc:spChg chg="mod">
          <ac:chgData name="shaul azulai" userId="7b173d9d3ae8ed16" providerId="LiveId" clId="{9645E633-7913-46F8-A5DA-9AC2C3EF4DA8}" dt="2023-06-28T08:31:40.027" v="82" actId="20577"/>
          <ac:spMkLst>
            <pc:docMk/>
            <pc:sldMk cId="1895890056" sldId="301"/>
            <ac:spMk id="3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32:06.456" v="88" actId="20577"/>
          <ac:spMkLst>
            <pc:docMk/>
            <pc:sldMk cId="1895890056" sldId="301"/>
            <ac:spMk id="5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31:51.503" v="84" actId="20577"/>
          <ac:spMkLst>
            <pc:docMk/>
            <pc:sldMk cId="1895890056" sldId="301"/>
            <ac:spMk id="8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31:45.992" v="83" actId="20577"/>
          <ac:spMkLst>
            <pc:docMk/>
            <pc:sldMk cId="1895890056" sldId="301"/>
            <ac:spMk id="10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31:56.338" v="85" actId="20577"/>
          <ac:spMkLst>
            <pc:docMk/>
            <pc:sldMk cId="1895890056" sldId="301"/>
            <ac:spMk id="20" creationId="{00000000-0000-0000-0000-000000000000}"/>
          </ac:spMkLst>
        </pc:spChg>
      </pc:sldChg>
      <pc:sldChg chg="modSp mod">
        <pc:chgData name="shaul azulai" userId="7b173d9d3ae8ed16" providerId="LiveId" clId="{9645E633-7913-46F8-A5DA-9AC2C3EF4DA8}" dt="2023-06-28T08:27:30.669" v="52" actId="20577"/>
        <pc:sldMkLst>
          <pc:docMk/>
          <pc:sldMk cId="6864057" sldId="302"/>
        </pc:sldMkLst>
        <pc:spChg chg="mod">
          <ac:chgData name="shaul azulai" userId="7b173d9d3ae8ed16" providerId="LiveId" clId="{9645E633-7913-46F8-A5DA-9AC2C3EF4DA8}" dt="2023-06-28T08:26:53.477" v="47" actId="20577"/>
          <ac:spMkLst>
            <pc:docMk/>
            <pc:sldMk cId="6864057" sldId="302"/>
            <ac:spMk id="3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6:59.498" v="48" actId="20577"/>
          <ac:spMkLst>
            <pc:docMk/>
            <pc:sldMk cId="6864057" sldId="302"/>
            <ac:spMk id="5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7:30.669" v="52" actId="20577"/>
          <ac:spMkLst>
            <pc:docMk/>
            <pc:sldMk cId="6864057" sldId="302"/>
            <ac:spMk id="8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7:11.328" v="50" actId="20577"/>
          <ac:spMkLst>
            <pc:docMk/>
            <pc:sldMk cId="6864057" sldId="302"/>
            <ac:spMk id="10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7:06.005" v="49" actId="20577"/>
          <ac:spMkLst>
            <pc:docMk/>
            <pc:sldMk cId="6864057" sldId="302"/>
            <ac:spMk id="20" creationId="{00000000-0000-0000-0000-000000000000}"/>
          </ac:spMkLst>
        </pc:spChg>
      </pc:sldChg>
      <pc:sldChg chg="modSp mod">
        <pc:chgData name="shaul azulai" userId="7b173d9d3ae8ed16" providerId="LiveId" clId="{9645E633-7913-46F8-A5DA-9AC2C3EF4DA8}" dt="2023-06-28T08:23:29.281" v="13" actId="20577"/>
        <pc:sldMkLst>
          <pc:docMk/>
          <pc:sldMk cId="4166403003" sldId="303"/>
        </pc:sldMkLst>
        <pc:spChg chg="mod">
          <ac:chgData name="shaul azulai" userId="7b173d9d3ae8ed16" providerId="LiveId" clId="{9645E633-7913-46F8-A5DA-9AC2C3EF4DA8}" dt="2023-06-28T08:23:03.973" v="8" actId="20577"/>
          <ac:spMkLst>
            <pc:docMk/>
            <pc:sldMk cId="4166403003" sldId="303"/>
            <ac:spMk id="3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3:29.281" v="13" actId="20577"/>
          <ac:spMkLst>
            <pc:docMk/>
            <pc:sldMk cId="4166403003" sldId="303"/>
            <ac:spMk id="5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3:09.314" v="9" actId="20577"/>
          <ac:spMkLst>
            <pc:docMk/>
            <pc:sldMk cId="4166403003" sldId="303"/>
            <ac:spMk id="8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3:14.323" v="10" actId="20577"/>
          <ac:spMkLst>
            <pc:docMk/>
            <pc:sldMk cId="4166403003" sldId="303"/>
            <ac:spMk id="10" creationId="{00000000-0000-0000-0000-000000000000}"/>
          </ac:spMkLst>
        </pc:spChg>
        <pc:spChg chg="mod">
          <ac:chgData name="shaul azulai" userId="7b173d9d3ae8ed16" providerId="LiveId" clId="{9645E633-7913-46F8-A5DA-9AC2C3EF4DA8}" dt="2023-06-28T08:23:24.284" v="12" actId="20577"/>
          <ac:spMkLst>
            <pc:docMk/>
            <pc:sldMk cId="4166403003" sldId="303"/>
            <ac:spMk id="20" creationId="{00000000-0000-0000-0000-000000000000}"/>
          </ac:spMkLst>
        </pc:spChg>
      </pc:sldChg>
      <pc:sldChg chg="add">
        <pc:chgData name="shaul azulai" userId="7b173d9d3ae8ed16" providerId="LiveId" clId="{9645E633-7913-46F8-A5DA-9AC2C3EF4DA8}" dt="2023-07-05T07:00:28.264" v="232"/>
        <pc:sldMkLst>
          <pc:docMk/>
          <pc:sldMk cId="1819569509" sldId="305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עליונה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17B3A005-BC7F-4214-82D9-927AD2E0A7D9}" type="datetimeFigureOut">
              <a:rPr lang="he-IL" smtClean="0"/>
              <a:t>ה'/כסלו/תשפ"ד</a:t>
            </a:fld>
            <a:endParaRPr lang="he-IL"/>
          </a:p>
        </p:txBody>
      </p:sp>
      <p:sp>
        <p:nvSpPr>
          <p:cNvPr id="4" name="מציין מיקום של תמונת שקופית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he-IL"/>
          </a:p>
        </p:txBody>
      </p:sp>
      <p:sp>
        <p:nvSpPr>
          <p:cNvPr id="5" name="מציין מיקום של הערו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56127B68-0C68-4B9A-BB5D-C8CE4E3D7E19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729932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4919525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שקופית כותרת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כותרת משנה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e-IL"/>
              <a:t>לחץ כדי לערוך סגנון כותרת משנה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1E74-4F5C-47A7-9439-00B986BE87E4}" type="datetimeFigureOut">
              <a:rPr lang="he-IL" smtClean="0"/>
              <a:t>ה'/כסלו/תשפ"ד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2D265-5F79-4E90-B99F-3B9F793EBCD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522495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כותרת וטקסט אנכ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1E74-4F5C-47A7-9439-00B986BE87E4}" type="datetimeFigureOut">
              <a:rPr lang="he-IL" smtClean="0"/>
              <a:t>ה'/כסלו/תשפ"ד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2D265-5F79-4E90-B99F-3B9F793EBCD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977504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כותרת אנכית וטקס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אנכית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טקסט אנכי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1E74-4F5C-47A7-9439-00B986BE87E4}" type="datetimeFigureOut">
              <a:rPr lang="he-IL" smtClean="0"/>
              <a:t>ה'/כסלו/תשפ"ד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2D265-5F79-4E90-B99F-3B9F793EBCD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2574927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060_Foster_Template_SlidesMania_1">
  <p:cSld name="0060_Foster_Template_SlidesMania_1">
    <p:spTree>
      <p:nvGrpSpPr>
        <p:cNvPr id="1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8;p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830707" y="320464"/>
            <a:ext cx="7366229" cy="6022085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9;p2"/>
          <p:cNvSpPr/>
          <p:nvPr/>
        </p:nvSpPr>
        <p:spPr>
          <a:xfrm rot="-2874134">
            <a:off x="-719630" y="3384372"/>
            <a:ext cx="2212419" cy="457200"/>
          </a:xfrm>
          <a:custGeom>
            <a:avLst/>
            <a:gdLst/>
            <a:ahLst/>
            <a:cxnLst/>
            <a:rect l="l" t="t" r="r" b="b"/>
            <a:pathLst>
              <a:path w="2212419" h="609600" extrusionOk="0">
                <a:moveTo>
                  <a:pt x="2212419" y="0"/>
                </a:moveTo>
                <a:lnTo>
                  <a:pt x="2212419" y="609600"/>
                </a:lnTo>
                <a:lnTo>
                  <a:pt x="0" y="609600"/>
                </a:lnTo>
                <a:lnTo>
                  <a:pt x="674710" y="0"/>
                </a:lnTo>
                <a:close/>
              </a:path>
            </a:pathLst>
          </a:custGeom>
          <a:solidFill>
            <a:srgbClr val="EEE13B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10;p2"/>
          <p:cNvSpPr/>
          <p:nvPr/>
        </p:nvSpPr>
        <p:spPr>
          <a:xfrm rot="2525866">
            <a:off x="871219" y="2248083"/>
            <a:ext cx="457201" cy="624663"/>
          </a:xfrm>
          <a:custGeom>
            <a:avLst/>
            <a:gdLst/>
            <a:ahLst/>
            <a:cxnLst/>
            <a:rect l="l" t="t" r="r" b="b"/>
            <a:pathLst>
              <a:path w="609601" h="624663" extrusionOk="0">
                <a:moveTo>
                  <a:pt x="0" y="624663"/>
                </a:moveTo>
                <a:lnTo>
                  <a:pt x="257674" y="0"/>
                </a:lnTo>
                <a:lnTo>
                  <a:pt x="351928" y="0"/>
                </a:lnTo>
                <a:lnTo>
                  <a:pt x="609601" y="624663"/>
                </a:lnTo>
                <a:close/>
              </a:path>
            </a:pathLst>
          </a:custGeom>
          <a:solidFill>
            <a:srgbClr val="FBE4D4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11;p2"/>
          <p:cNvSpPr/>
          <p:nvPr/>
        </p:nvSpPr>
        <p:spPr>
          <a:xfrm rot="2525866">
            <a:off x="1078399" y="2295743"/>
            <a:ext cx="228600" cy="255209"/>
          </a:xfrm>
          <a:custGeom>
            <a:avLst/>
            <a:gdLst/>
            <a:ahLst/>
            <a:cxnLst/>
            <a:rect l="l" t="t" r="r" b="b"/>
            <a:pathLst>
              <a:path w="304800" h="255209" extrusionOk="0">
                <a:moveTo>
                  <a:pt x="0" y="255209"/>
                </a:moveTo>
                <a:lnTo>
                  <a:pt x="105274" y="0"/>
                </a:lnTo>
                <a:lnTo>
                  <a:pt x="199526" y="0"/>
                </a:lnTo>
                <a:lnTo>
                  <a:pt x="304800" y="255209"/>
                </a:lnTo>
                <a:close/>
              </a:path>
            </a:pathLst>
          </a:custGeom>
          <a:solidFill>
            <a:srgbClr val="E7940E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12;p2"/>
          <p:cNvSpPr/>
          <p:nvPr/>
        </p:nvSpPr>
        <p:spPr>
          <a:xfrm rot="-3056986">
            <a:off x="-912719" y="5341847"/>
            <a:ext cx="2787452" cy="457200"/>
          </a:xfrm>
          <a:custGeom>
            <a:avLst/>
            <a:gdLst/>
            <a:ahLst/>
            <a:cxnLst/>
            <a:rect l="l" t="t" r="r" b="b"/>
            <a:pathLst>
              <a:path w="2787452" h="609600" extrusionOk="0">
                <a:moveTo>
                  <a:pt x="2787452" y="0"/>
                </a:moveTo>
                <a:lnTo>
                  <a:pt x="2787452" y="609600"/>
                </a:lnTo>
                <a:lnTo>
                  <a:pt x="0" y="609600"/>
                </a:lnTo>
                <a:lnTo>
                  <a:pt x="751445" y="0"/>
                </a:lnTo>
                <a:close/>
              </a:path>
            </a:pathLst>
          </a:custGeom>
          <a:solidFill>
            <a:srgbClr val="57A9D8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13;p2"/>
          <p:cNvSpPr/>
          <p:nvPr/>
        </p:nvSpPr>
        <p:spPr>
          <a:xfrm rot="2343014">
            <a:off x="1058523" y="3933204"/>
            <a:ext cx="457201" cy="624663"/>
          </a:xfrm>
          <a:custGeom>
            <a:avLst/>
            <a:gdLst/>
            <a:ahLst/>
            <a:cxnLst/>
            <a:rect l="l" t="t" r="r" b="b"/>
            <a:pathLst>
              <a:path w="609601" h="624663" extrusionOk="0">
                <a:moveTo>
                  <a:pt x="0" y="624663"/>
                </a:moveTo>
                <a:lnTo>
                  <a:pt x="257674" y="0"/>
                </a:lnTo>
                <a:lnTo>
                  <a:pt x="351928" y="0"/>
                </a:lnTo>
                <a:lnTo>
                  <a:pt x="609601" y="624663"/>
                </a:lnTo>
                <a:close/>
              </a:path>
            </a:pathLst>
          </a:custGeom>
          <a:solidFill>
            <a:srgbClr val="FBE4D4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14;p2"/>
          <p:cNvSpPr/>
          <p:nvPr/>
        </p:nvSpPr>
        <p:spPr>
          <a:xfrm rot="2343014">
            <a:off x="1260105" y="3974473"/>
            <a:ext cx="228600" cy="255209"/>
          </a:xfrm>
          <a:custGeom>
            <a:avLst/>
            <a:gdLst/>
            <a:ahLst/>
            <a:cxnLst/>
            <a:rect l="l" t="t" r="r" b="b"/>
            <a:pathLst>
              <a:path w="304800" h="255209" extrusionOk="0">
                <a:moveTo>
                  <a:pt x="0" y="255209"/>
                </a:moveTo>
                <a:lnTo>
                  <a:pt x="105274" y="0"/>
                </a:lnTo>
                <a:lnTo>
                  <a:pt x="199526" y="0"/>
                </a:lnTo>
                <a:lnTo>
                  <a:pt x="304800" y="255209"/>
                </a:lnTo>
                <a:close/>
              </a:path>
            </a:pathLst>
          </a:custGeom>
          <a:solidFill>
            <a:srgbClr val="57A9D8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15;p2"/>
          <p:cNvSpPr/>
          <p:nvPr/>
        </p:nvSpPr>
        <p:spPr>
          <a:xfrm rot="3774813">
            <a:off x="2403100" y="5130582"/>
            <a:ext cx="609601" cy="468497"/>
          </a:xfrm>
          <a:custGeom>
            <a:avLst/>
            <a:gdLst/>
            <a:ahLst/>
            <a:cxnLst/>
            <a:rect l="l" t="t" r="r" b="b"/>
            <a:pathLst>
              <a:path w="609601" h="624663" extrusionOk="0">
                <a:moveTo>
                  <a:pt x="0" y="624663"/>
                </a:moveTo>
                <a:lnTo>
                  <a:pt x="257674" y="0"/>
                </a:lnTo>
                <a:lnTo>
                  <a:pt x="351928" y="0"/>
                </a:lnTo>
                <a:lnTo>
                  <a:pt x="609601" y="624663"/>
                </a:lnTo>
                <a:close/>
              </a:path>
            </a:pathLst>
          </a:custGeom>
          <a:solidFill>
            <a:srgbClr val="FBE4D4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16;p2"/>
          <p:cNvSpPr/>
          <p:nvPr/>
        </p:nvSpPr>
        <p:spPr>
          <a:xfrm rot="-1625187">
            <a:off x="-41425" y="6018259"/>
            <a:ext cx="2688190" cy="609600"/>
          </a:xfrm>
          <a:custGeom>
            <a:avLst/>
            <a:gdLst/>
            <a:ahLst/>
            <a:cxnLst/>
            <a:rect l="l" t="t" r="r" b="b"/>
            <a:pathLst>
              <a:path w="3584253" h="609600" extrusionOk="0">
                <a:moveTo>
                  <a:pt x="3584253" y="0"/>
                </a:moveTo>
                <a:lnTo>
                  <a:pt x="3584253" y="609600"/>
                </a:lnTo>
                <a:lnTo>
                  <a:pt x="1191958" y="609600"/>
                </a:lnTo>
                <a:lnTo>
                  <a:pt x="0" y="0"/>
                </a:lnTo>
                <a:close/>
              </a:path>
            </a:pathLst>
          </a:custGeom>
          <a:solidFill>
            <a:srgbClr val="0A556D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17;p2"/>
          <p:cNvSpPr/>
          <p:nvPr/>
        </p:nvSpPr>
        <p:spPr>
          <a:xfrm rot="3774813">
            <a:off x="2678849" y="5185013"/>
            <a:ext cx="304800" cy="191407"/>
          </a:xfrm>
          <a:custGeom>
            <a:avLst/>
            <a:gdLst/>
            <a:ahLst/>
            <a:cxnLst/>
            <a:rect l="l" t="t" r="r" b="b"/>
            <a:pathLst>
              <a:path w="304800" h="255209" extrusionOk="0">
                <a:moveTo>
                  <a:pt x="0" y="255209"/>
                </a:moveTo>
                <a:lnTo>
                  <a:pt x="105274" y="0"/>
                </a:lnTo>
                <a:lnTo>
                  <a:pt x="199526" y="0"/>
                </a:lnTo>
                <a:lnTo>
                  <a:pt x="304800" y="255209"/>
                </a:lnTo>
                <a:close/>
              </a:path>
            </a:pathLst>
          </a:custGeom>
          <a:solidFill>
            <a:srgbClr val="1C4B59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18;p2"/>
          <p:cNvSpPr/>
          <p:nvPr/>
        </p:nvSpPr>
        <p:spPr>
          <a:xfrm rot="1204593">
            <a:off x="3711330" y="5118318"/>
            <a:ext cx="457201" cy="763969"/>
          </a:xfrm>
          <a:custGeom>
            <a:avLst/>
            <a:gdLst/>
            <a:ahLst/>
            <a:cxnLst/>
            <a:rect l="l" t="t" r="r" b="b"/>
            <a:pathLst>
              <a:path w="609601" h="644529" extrusionOk="0">
                <a:moveTo>
                  <a:pt x="0" y="644529"/>
                </a:moveTo>
                <a:lnTo>
                  <a:pt x="260574" y="12836"/>
                </a:lnTo>
                <a:lnTo>
                  <a:pt x="304801" y="0"/>
                </a:lnTo>
                <a:lnTo>
                  <a:pt x="349028" y="12836"/>
                </a:lnTo>
                <a:lnTo>
                  <a:pt x="609601" y="644529"/>
                </a:lnTo>
                <a:close/>
              </a:path>
            </a:pathLst>
          </a:custGeom>
          <a:solidFill>
            <a:srgbClr val="046728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19;p2"/>
          <p:cNvSpPr/>
          <p:nvPr/>
        </p:nvSpPr>
        <p:spPr>
          <a:xfrm rot="-4195407">
            <a:off x="3095484" y="6172922"/>
            <a:ext cx="1194818" cy="457200"/>
          </a:xfrm>
          <a:custGeom>
            <a:avLst/>
            <a:gdLst/>
            <a:ahLst/>
            <a:cxnLst/>
            <a:rect l="l" t="t" r="r" b="b"/>
            <a:pathLst>
              <a:path w="1194818" h="609600" extrusionOk="0">
                <a:moveTo>
                  <a:pt x="1194818" y="0"/>
                </a:moveTo>
                <a:lnTo>
                  <a:pt x="1194818" y="609600"/>
                </a:lnTo>
                <a:lnTo>
                  <a:pt x="222799" y="609600"/>
                </a:lnTo>
                <a:lnTo>
                  <a:pt x="0" y="0"/>
                </a:lnTo>
                <a:close/>
              </a:path>
            </a:pathLst>
          </a:custGeom>
          <a:solidFill>
            <a:srgbClr val="64AF5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20;p2"/>
          <p:cNvSpPr/>
          <p:nvPr/>
        </p:nvSpPr>
        <p:spPr>
          <a:xfrm rot="-4195407">
            <a:off x="3673798" y="5927601"/>
            <a:ext cx="166255" cy="45027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21;p2"/>
          <p:cNvSpPr/>
          <p:nvPr/>
        </p:nvSpPr>
        <p:spPr>
          <a:xfrm rot="-4195407">
            <a:off x="3607846" y="6168202"/>
            <a:ext cx="166255" cy="45027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2"/>
          <p:cNvSpPr/>
          <p:nvPr/>
        </p:nvSpPr>
        <p:spPr>
          <a:xfrm rot="2844275">
            <a:off x="3221967" y="5274996"/>
            <a:ext cx="609601" cy="572977"/>
          </a:xfrm>
          <a:custGeom>
            <a:avLst/>
            <a:gdLst/>
            <a:ahLst/>
            <a:cxnLst/>
            <a:rect l="l" t="t" r="r" b="b"/>
            <a:pathLst>
              <a:path w="609601" h="644529" extrusionOk="0">
                <a:moveTo>
                  <a:pt x="0" y="644529"/>
                </a:moveTo>
                <a:lnTo>
                  <a:pt x="260574" y="12836"/>
                </a:lnTo>
                <a:lnTo>
                  <a:pt x="304801" y="0"/>
                </a:lnTo>
                <a:lnTo>
                  <a:pt x="349028" y="12836"/>
                </a:lnTo>
                <a:lnTo>
                  <a:pt x="609601" y="644529"/>
                </a:lnTo>
                <a:close/>
              </a:path>
            </a:pathLst>
          </a:custGeom>
          <a:solidFill>
            <a:srgbClr val="C70955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23;p2"/>
          <p:cNvSpPr/>
          <p:nvPr/>
        </p:nvSpPr>
        <p:spPr>
          <a:xfrm rot="-2555725">
            <a:off x="2096485" y="6141288"/>
            <a:ext cx="1417334" cy="609600"/>
          </a:xfrm>
          <a:custGeom>
            <a:avLst/>
            <a:gdLst/>
            <a:ahLst/>
            <a:cxnLst/>
            <a:rect l="l" t="t" r="r" b="b"/>
            <a:pathLst>
              <a:path w="1889779" h="609600" extrusionOk="0">
                <a:moveTo>
                  <a:pt x="1889779" y="0"/>
                </a:moveTo>
                <a:lnTo>
                  <a:pt x="1889779" y="609600"/>
                </a:lnTo>
                <a:lnTo>
                  <a:pt x="663042" y="609600"/>
                </a:lnTo>
                <a:lnTo>
                  <a:pt x="0" y="0"/>
                </a:lnTo>
                <a:close/>
              </a:path>
            </a:pathLst>
          </a:custGeom>
          <a:solidFill>
            <a:srgbClr val="ED879A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24;p2"/>
          <p:cNvSpPr/>
          <p:nvPr/>
        </p:nvSpPr>
        <p:spPr>
          <a:xfrm rot="-2555725">
            <a:off x="3077200" y="5728900"/>
            <a:ext cx="124691" cy="60036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25;p2"/>
          <p:cNvSpPr/>
          <p:nvPr/>
        </p:nvSpPr>
        <p:spPr>
          <a:xfrm rot="-2555725">
            <a:off x="2935767" y="5902279"/>
            <a:ext cx="124691" cy="60036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2"/>
          <p:cNvSpPr/>
          <p:nvPr/>
        </p:nvSpPr>
        <p:spPr>
          <a:xfrm rot="-2555725">
            <a:off x="2263222" y="6627375"/>
            <a:ext cx="410128" cy="304728"/>
          </a:xfrm>
          <a:custGeom>
            <a:avLst/>
            <a:gdLst/>
            <a:ahLst/>
            <a:cxnLst/>
            <a:rect l="l" t="t" r="r" b="b"/>
            <a:pathLst>
              <a:path w="546837" h="304728" extrusionOk="0">
                <a:moveTo>
                  <a:pt x="531626" y="139021"/>
                </a:moveTo>
                <a:cubicBezTo>
                  <a:pt x="541599" y="150975"/>
                  <a:pt x="546837" y="163353"/>
                  <a:pt x="546837" y="176031"/>
                </a:cubicBezTo>
                <a:cubicBezTo>
                  <a:pt x="546837" y="214065"/>
                  <a:pt x="499697" y="249399"/>
                  <a:pt x="418966" y="278709"/>
                </a:cubicBezTo>
                <a:lnTo>
                  <a:pt x="331442" y="304728"/>
                </a:lnTo>
                <a:lnTo>
                  <a:pt x="0" y="0"/>
                </a:lnTo>
                <a:lnTo>
                  <a:pt x="89549" y="6818"/>
                </a:lnTo>
                <a:cubicBezTo>
                  <a:pt x="313490" y="30050"/>
                  <a:pt x="481757" y="79246"/>
                  <a:pt x="531626" y="139021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2"/>
          <p:cNvSpPr/>
          <p:nvPr/>
        </p:nvSpPr>
        <p:spPr>
          <a:xfrm rot="-5400000">
            <a:off x="7629290" y="1173402"/>
            <a:ext cx="609601" cy="572977"/>
          </a:xfrm>
          <a:custGeom>
            <a:avLst/>
            <a:gdLst/>
            <a:ahLst/>
            <a:cxnLst/>
            <a:rect l="l" t="t" r="r" b="b"/>
            <a:pathLst>
              <a:path w="609601" h="644529" extrusionOk="0">
                <a:moveTo>
                  <a:pt x="0" y="644529"/>
                </a:moveTo>
                <a:lnTo>
                  <a:pt x="260574" y="12836"/>
                </a:lnTo>
                <a:lnTo>
                  <a:pt x="304801" y="0"/>
                </a:lnTo>
                <a:lnTo>
                  <a:pt x="349028" y="12836"/>
                </a:lnTo>
                <a:lnTo>
                  <a:pt x="609601" y="644529"/>
                </a:lnTo>
                <a:close/>
              </a:path>
            </a:pathLst>
          </a:custGeom>
          <a:solidFill>
            <a:srgbClr val="EA920C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2"/>
          <p:cNvSpPr/>
          <p:nvPr/>
        </p:nvSpPr>
        <p:spPr>
          <a:xfrm rot="10800000">
            <a:off x="8205677" y="1155090"/>
            <a:ext cx="938322" cy="609600"/>
          </a:xfrm>
          <a:custGeom>
            <a:avLst/>
            <a:gdLst/>
            <a:ahLst/>
            <a:cxnLst/>
            <a:rect l="l" t="t" r="r" b="b"/>
            <a:pathLst>
              <a:path w="1251096" h="609600" extrusionOk="0">
                <a:moveTo>
                  <a:pt x="1251096" y="609600"/>
                </a:moveTo>
                <a:lnTo>
                  <a:pt x="0" y="609600"/>
                </a:lnTo>
                <a:lnTo>
                  <a:pt x="0" y="0"/>
                </a:lnTo>
                <a:lnTo>
                  <a:pt x="1251096" y="0"/>
                </a:lnTo>
                <a:close/>
              </a:path>
            </a:pathLst>
          </a:custGeom>
          <a:solidFill>
            <a:srgbClr val="FFD966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29;p2"/>
          <p:cNvSpPr/>
          <p:nvPr/>
        </p:nvSpPr>
        <p:spPr>
          <a:xfrm rot="10800000">
            <a:off x="8394158" y="1164922"/>
            <a:ext cx="124691" cy="60036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30;p2"/>
          <p:cNvSpPr/>
          <p:nvPr/>
        </p:nvSpPr>
        <p:spPr>
          <a:xfrm rot="10800000">
            <a:off x="8586283" y="1164922"/>
            <a:ext cx="124691" cy="60036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31;p2"/>
          <p:cNvSpPr/>
          <p:nvPr/>
        </p:nvSpPr>
        <p:spPr>
          <a:xfrm rot="-2890103">
            <a:off x="7539438" y="2543917"/>
            <a:ext cx="609601" cy="572977"/>
          </a:xfrm>
          <a:custGeom>
            <a:avLst/>
            <a:gdLst/>
            <a:ahLst/>
            <a:cxnLst/>
            <a:rect l="l" t="t" r="r" b="b"/>
            <a:pathLst>
              <a:path w="609601" h="644529" extrusionOk="0">
                <a:moveTo>
                  <a:pt x="0" y="644529"/>
                </a:moveTo>
                <a:lnTo>
                  <a:pt x="260574" y="12836"/>
                </a:lnTo>
                <a:lnTo>
                  <a:pt x="304801" y="0"/>
                </a:lnTo>
                <a:lnTo>
                  <a:pt x="349028" y="12836"/>
                </a:lnTo>
                <a:lnTo>
                  <a:pt x="609601" y="644529"/>
                </a:lnTo>
                <a:close/>
              </a:path>
            </a:pathLst>
          </a:custGeom>
          <a:solidFill>
            <a:srgbClr val="1E4E79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2"/>
          <p:cNvSpPr/>
          <p:nvPr/>
        </p:nvSpPr>
        <p:spPr>
          <a:xfrm rot="-8290103">
            <a:off x="7832029" y="3515709"/>
            <a:ext cx="1683632" cy="609600"/>
          </a:xfrm>
          <a:custGeom>
            <a:avLst/>
            <a:gdLst/>
            <a:ahLst/>
            <a:cxnLst/>
            <a:rect l="l" t="t" r="r" b="b"/>
            <a:pathLst>
              <a:path w="2244843" h="609600" extrusionOk="0">
                <a:moveTo>
                  <a:pt x="2244843" y="609600"/>
                </a:moveTo>
                <a:lnTo>
                  <a:pt x="545651" y="609600"/>
                </a:lnTo>
                <a:lnTo>
                  <a:pt x="0" y="0"/>
                </a:lnTo>
                <a:lnTo>
                  <a:pt x="2244843" y="0"/>
                </a:lnTo>
                <a:close/>
              </a:path>
            </a:pathLst>
          </a:custGeom>
          <a:solidFill>
            <a:srgbClr val="9CC2E5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33;p2"/>
          <p:cNvSpPr/>
          <p:nvPr/>
        </p:nvSpPr>
        <p:spPr>
          <a:xfrm rot="-8290103">
            <a:off x="8168539" y="2998668"/>
            <a:ext cx="124691" cy="60036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34;p2"/>
          <p:cNvSpPr/>
          <p:nvPr/>
        </p:nvSpPr>
        <p:spPr>
          <a:xfrm rot="-8290103">
            <a:off x="8311693" y="3169517"/>
            <a:ext cx="124691" cy="60036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35;p2"/>
          <p:cNvSpPr/>
          <p:nvPr/>
        </p:nvSpPr>
        <p:spPr>
          <a:xfrm rot="-8290103">
            <a:off x="8621429" y="4027253"/>
            <a:ext cx="696263" cy="363810"/>
          </a:xfrm>
          <a:custGeom>
            <a:avLst/>
            <a:gdLst/>
            <a:ahLst/>
            <a:cxnLst/>
            <a:rect l="l" t="t" r="r" b="b"/>
            <a:pathLst>
              <a:path w="928350" h="363810" extrusionOk="0">
                <a:moveTo>
                  <a:pt x="913139" y="220655"/>
                </a:moveTo>
                <a:cubicBezTo>
                  <a:pt x="853297" y="292384"/>
                  <a:pt x="622960" y="348881"/>
                  <a:pt x="330519" y="363559"/>
                </a:cubicBezTo>
                <a:lnTo>
                  <a:pt x="320347" y="363810"/>
                </a:lnTo>
                <a:lnTo>
                  <a:pt x="0" y="5919"/>
                </a:lnTo>
                <a:lnTo>
                  <a:pt x="28731" y="3731"/>
                </a:lnTo>
                <a:cubicBezTo>
                  <a:pt x="77471" y="1285"/>
                  <a:pt x="127936" y="0"/>
                  <a:pt x="179625" y="0"/>
                </a:cubicBezTo>
                <a:cubicBezTo>
                  <a:pt x="593134" y="0"/>
                  <a:pt x="928350" y="82221"/>
                  <a:pt x="928350" y="183645"/>
                </a:cubicBezTo>
                <a:cubicBezTo>
                  <a:pt x="928350" y="196323"/>
                  <a:pt x="923112" y="208701"/>
                  <a:pt x="913139" y="22065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36;p2"/>
          <p:cNvSpPr/>
          <p:nvPr/>
        </p:nvSpPr>
        <p:spPr>
          <a:xfrm rot="-4104228">
            <a:off x="7615569" y="1926567"/>
            <a:ext cx="609601" cy="572977"/>
          </a:xfrm>
          <a:custGeom>
            <a:avLst/>
            <a:gdLst/>
            <a:ahLst/>
            <a:cxnLst/>
            <a:rect l="l" t="t" r="r" b="b"/>
            <a:pathLst>
              <a:path w="609601" h="644529" extrusionOk="0">
                <a:moveTo>
                  <a:pt x="0" y="644529"/>
                </a:moveTo>
                <a:lnTo>
                  <a:pt x="260574" y="12836"/>
                </a:lnTo>
                <a:lnTo>
                  <a:pt x="304801" y="0"/>
                </a:lnTo>
                <a:lnTo>
                  <a:pt x="349028" y="12836"/>
                </a:lnTo>
                <a:lnTo>
                  <a:pt x="609601" y="644529"/>
                </a:lnTo>
                <a:close/>
              </a:path>
            </a:pathLst>
          </a:custGeom>
          <a:solidFill>
            <a:srgbClr val="FF0D0D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37;p2"/>
          <p:cNvSpPr/>
          <p:nvPr/>
        </p:nvSpPr>
        <p:spPr>
          <a:xfrm rot="-9504228">
            <a:off x="8125958" y="2318095"/>
            <a:ext cx="1141829" cy="609600"/>
          </a:xfrm>
          <a:custGeom>
            <a:avLst/>
            <a:gdLst/>
            <a:ahLst/>
            <a:cxnLst/>
            <a:rect l="l" t="t" r="r" b="b"/>
            <a:pathLst>
              <a:path w="1522438" h="609600" extrusionOk="0">
                <a:moveTo>
                  <a:pt x="1522438" y="609600"/>
                </a:moveTo>
                <a:lnTo>
                  <a:pt x="241311" y="609600"/>
                </a:lnTo>
                <a:lnTo>
                  <a:pt x="0" y="0"/>
                </a:lnTo>
                <a:lnTo>
                  <a:pt x="1522438" y="0"/>
                </a:lnTo>
                <a:close/>
              </a:path>
            </a:pathLst>
          </a:custGeom>
          <a:solidFill>
            <a:srgbClr val="FF4343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38;p2"/>
          <p:cNvSpPr/>
          <p:nvPr/>
        </p:nvSpPr>
        <p:spPr>
          <a:xfrm rot="-9504228">
            <a:off x="8335469" y="2170477"/>
            <a:ext cx="124691" cy="60036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" name="Google Shape;39;p2"/>
          <p:cNvSpPr/>
          <p:nvPr/>
        </p:nvSpPr>
        <p:spPr>
          <a:xfrm rot="-9504228">
            <a:off x="8514107" y="2264762"/>
            <a:ext cx="124691" cy="600364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" name="Google Shape;40;p2"/>
          <p:cNvSpPr/>
          <p:nvPr/>
        </p:nvSpPr>
        <p:spPr>
          <a:xfrm rot="-9504228">
            <a:off x="9002582" y="2762016"/>
            <a:ext cx="187530" cy="246112"/>
          </a:xfrm>
          <a:custGeom>
            <a:avLst/>
            <a:gdLst/>
            <a:ahLst/>
            <a:cxnLst/>
            <a:rect l="l" t="t" r="r" b="b"/>
            <a:pathLst>
              <a:path w="250040" h="246112" extrusionOk="0">
                <a:moveTo>
                  <a:pt x="122169" y="238755"/>
                </a:moveTo>
                <a:lnTo>
                  <a:pt x="97424" y="246112"/>
                </a:lnTo>
                <a:lnTo>
                  <a:pt x="0" y="0"/>
                </a:lnTo>
                <a:lnTo>
                  <a:pt x="30743" y="6222"/>
                </a:lnTo>
                <a:cubicBezTo>
                  <a:pt x="166236" y="39455"/>
                  <a:pt x="250040" y="85366"/>
                  <a:pt x="250040" y="136078"/>
                </a:cubicBezTo>
                <a:cubicBezTo>
                  <a:pt x="250040" y="174112"/>
                  <a:pt x="202901" y="209445"/>
                  <a:pt x="122169" y="238755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" name="Google Shape;41;p2"/>
          <p:cNvSpPr/>
          <p:nvPr/>
        </p:nvSpPr>
        <p:spPr>
          <a:xfrm rot="-2001173">
            <a:off x="-314709" y="5427108"/>
            <a:ext cx="2295409" cy="609600"/>
          </a:xfrm>
          <a:custGeom>
            <a:avLst/>
            <a:gdLst/>
            <a:ahLst/>
            <a:cxnLst/>
            <a:rect l="l" t="t" r="r" b="b"/>
            <a:pathLst>
              <a:path w="3060545" h="609600" extrusionOk="0">
                <a:moveTo>
                  <a:pt x="3060545" y="0"/>
                </a:moveTo>
                <a:lnTo>
                  <a:pt x="3060545" y="609600"/>
                </a:lnTo>
                <a:lnTo>
                  <a:pt x="0" y="609600"/>
                </a:lnTo>
                <a:lnTo>
                  <a:pt x="401239" y="0"/>
                </a:lnTo>
                <a:close/>
              </a:path>
            </a:pathLst>
          </a:custGeom>
          <a:solidFill>
            <a:srgbClr val="DA512D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2" name="Google Shape;42;p2"/>
          <p:cNvSpPr/>
          <p:nvPr/>
        </p:nvSpPr>
        <p:spPr>
          <a:xfrm rot="3398827">
            <a:off x="1682541" y="4484609"/>
            <a:ext cx="609601" cy="468497"/>
          </a:xfrm>
          <a:custGeom>
            <a:avLst/>
            <a:gdLst/>
            <a:ahLst/>
            <a:cxnLst/>
            <a:rect l="l" t="t" r="r" b="b"/>
            <a:pathLst>
              <a:path w="609601" h="624663" extrusionOk="0">
                <a:moveTo>
                  <a:pt x="0" y="624663"/>
                </a:moveTo>
                <a:lnTo>
                  <a:pt x="257674" y="0"/>
                </a:lnTo>
                <a:lnTo>
                  <a:pt x="351928" y="0"/>
                </a:lnTo>
                <a:lnTo>
                  <a:pt x="609601" y="624663"/>
                </a:lnTo>
                <a:close/>
              </a:path>
            </a:pathLst>
          </a:custGeom>
          <a:solidFill>
            <a:srgbClr val="FBE4D4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" name="Google Shape;43;p2"/>
          <p:cNvSpPr/>
          <p:nvPr/>
        </p:nvSpPr>
        <p:spPr>
          <a:xfrm rot="3398827">
            <a:off x="1950667" y="4521592"/>
            <a:ext cx="304800" cy="191407"/>
          </a:xfrm>
          <a:custGeom>
            <a:avLst/>
            <a:gdLst/>
            <a:ahLst/>
            <a:cxnLst/>
            <a:rect l="l" t="t" r="r" b="b"/>
            <a:pathLst>
              <a:path w="304800" h="255209" extrusionOk="0">
                <a:moveTo>
                  <a:pt x="0" y="255209"/>
                </a:moveTo>
                <a:lnTo>
                  <a:pt x="105274" y="0"/>
                </a:lnTo>
                <a:lnTo>
                  <a:pt x="199526" y="0"/>
                </a:lnTo>
                <a:lnTo>
                  <a:pt x="304800" y="255209"/>
                </a:lnTo>
                <a:close/>
              </a:path>
            </a:pathLst>
          </a:custGeom>
          <a:solidFill>
            <a:srgbClr val="DA512D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4" name="Google Shape;44;p2"/>
          <p:cNvSpPr/>
          <p:nvPr/>
        </p:nvSpPr>
        <p:spPr>
          <a:xfrm rot="-1539309">
            <a:off x="-186055" y="3558917"/>
            <a:ext cx="1765661" cy="609600"/>
          </a:xfrm>
          <a:custGeom>
            <a:avLst/>
            <a:gdLst/>
            <a:ahLst/>
            <a:cxnLst/>
            <a:rect l="l" t="t" r="r" b="b"/>
            <a:pathLst>
              <a:path w="2354215" h="609600" extrusionOk="0">
                <a:moveTo>
                  <a:pt x="2354215" y="0"/>
                </a:moveTo>
                <a:lnTo>
                  <a:pt x="2354215" y="609600"/>
                </a:lnTo>
                <a:lnTo>
                  <a:pt x="0" y="609600"/>
                </a:lnTo>
                <a:lnTo>
                  <a:pt x="292793" y="0"/>
                </a:lnTo>
                <a:close/>
              </a:path>
            </a:pathLst>
          </a:custGeom>
          <a:solidFill>
            <a:srgbClr val="E7940E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2"/>
          <p:cNvSpPr/>
          <p:nvPr/>
        </p:nvSpPr>
        <p:spPr>
          <a:xfrm rot="3860691">
            <a:off x="1398928" y="2984613"/>
            <a:ext cx="609601" cy="468497"/>
          </a:xfrm>
          <a:custGeom>
            <a:avLst/>
            <a:gdLst/>
            <a:ahLst/>
            <a:cxnLst/>
            <a:rect l="l" t="t" r="r" b="b"/>
            <a:pathLst>
              <a:path w="609601" h="624663" extrusionOk="0">
                <a:moveTo>
                  <a:pt x="0" y="624663"/>
                </a:moveTo>
                <a:lnTo>
                  <a:pt x="257674" y="0"/>
                </a:lnTo>
                <a:lnTo>
                  <a:pt x="351928" y="0"/>
                </a:lnTo>
                <a:lnTo>
                  <a:pt x="609601" y="624663"/>
                </a:lnTo>
                <a:close/>
              </a:path>
            </a:pathLst>
          </a:custGeom>
          <a:solidFill>
            <a:srgbClr val="FBE4D4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2"/>
          <p:cNvSpPr/>
          <p:nvPr/>
        </p:nvSpPr>
        <p:spPr>
          <a:xfrm rot="3860691">
            <a:off x="1676215" y="3043180"/>
            <a:ext cx="304800" cy="191407"/>
          </a:xfrm>
          <a:custGeom>
            <a:avLst/>
            <a:gdLst/>
            <a:ahLst/>
            <a:cxnLst/>
            <a:rect l="l" t="t" r="r" b="b"/>
            <a:pathLst>
              <a:path w="304800" h="255209" extrusionOk="0">
                <a:moveTo>
                  <a:pt x="0" y="255209"/>
                </a:moveTo>
                <a:lnTo>
                  <a:pt x="105274" y="0"/>
                </a:lnTo>
                <a:lnTo>
                  <a:pt x="199526" y="0"/>
                </a:lnTo>
                <a:lnTo>
                  <a:pt x="304800" y="255209"/>
                </a:lnTo>
                <a:close/>
              </a:path>
            </a:pathLst>
          </a:custGeom>
          <a:solidFill>
            <a:srgbClr val="E7940E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2"/>
          <p:cNvSpPr/>
          <p:nvPr/>
        </p:nvSpPr>
        <p:spPr>
          <a:xfrm rot="-5938287">
            <a:off x="4262788" y="6005270"/>
            <a:ext cx="1359962" cy="457200"/>
          </a:xfrm>
          <a:custGeom>
            <a:avLst/>
            <a:gdLst/>
            <a:ahLst/>
            <a:cxnLst/>
            <a:rect l="l" t="t" r="r" b="b"/>
            <a:pathLst>
              <a:path w="1359962" h="609600" extrusionOk="0">
                <a:moveTo>
                  <a:pt x="1359962" y="609600"/>
                </a:moveTo>
                <a:lnTo>
                  <a:pt x="0" y="609600"/>
                </a:lnTo>
                <a:lnTo>
                  <a:pt x="96240" y="0"/>
                </a:lnTo>
                <a:lnTo>
                  <a:pt x="1359962" y="0"/>
                </a:lnTo>
                <a:close/>
              </a:path>
            </a:pathLst>
          </a:custGeom>
          <a:solidFill>
            <a:srgbClr val="4BA62D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8" name="Google Shape;48;p2"/>
          <p:cNvSpPr/>
          <p:nvPr/>
        </p:nvSpPr>
        <p:spPr>
          <a:xfrm rot="-538287">
            <a:off x="4600568" y="4944506"/>
            <a:ext cx="457201" cy="624663"/>
          </a:xfrm>
          <a:custGeom>
            <a:avLst/>
            <a:gdLst/>
            <a:ahLst/>
            <a:cxnLst/>
            <a:rect l="l" t="t" r="r" b="b"/>
            <a:pathLst>
              <a:path w="609601" h="624663" extrusionOk="0">
                <a:moveTo>
                  <a:pt x="0" y="624663"/>
                </a:moveTo>
                <a:lnTo>
                  <a:pt x="257674" y="0"/>
                </a:lnTo>
                <a:lnTo>
                  <a:pt x="351928" y="0"/>
                </a:lnTo>
                <a:lnTo>
                  <a:pt x="609601" y="624663"/>
                </a:lnTo>
                <a:close/>
              </a:path>
            </a:pathLst>
          </a:custGeom>
          <a:solidFill>
            <a:srgbClr val="FBE4D4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" name="Google Shape;49;p2"/>
          <p:cNvSpPr/>
          <p:nvPr/>
        </p:nvSpPr>
        <p:spPr>
          <a:xfrm rot="-538287">
            <a:off x="4690807" y="4943627"/>
            <a:ext cx="228600" cy="255209"/>
          </a:xfrm>
          <a:custGeom>
            <a:avLst/>
            <a:gdLst/>
            <a:ahLst/>
            <a:cxnLst/>
            <a:rect l="l" t="t" r="r" b="b"/>
            <a:pathLst>
              <a:path w="304800" h="255209" extrusionOk="0">
                <a:moveTo>
                  <a:pt x="0" y="255209"/>
                </a:moveTo>
                <a:lnTo>
                  <a:pt x="105274" y="0"/>
                </a:lnTo>
                <a:lnTo>
                  <a:pt x="199526" y="0"/>
                </a:lnTo>
                <a:lnTo>
                  <a:pt x="304800" y="255209"/>
                </a:lnTo>
                <a:close/>
              </a:path>
            </a:pathLst>
          </a:custGeom>
          <a:solidFill>
            <a:srgbClr val="4BA62D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0" name="Google Shape;50;p2"/>
          <p:cNvSpPr/>
          <p:nvPr/>
        </p:nvSpPr>
        <p:spPr>
          <a:xfrm rot="-6587260">
            <a:off x="5203766" y="6082413"/>
            <a:ext cx="1422726" cy="457200"/>
          </a:xfrm>
          <a:custGeom>
            <a:avLst/>
            <a:gdLst/>
            <a:ahLst/>
            <a:cxnLst/>
            <a:rect l="l" t="t" r="r" b="b"/>
            <a:pathLst>
              <a:path w="1422726" h="609600" extrusionOk="0">
                <a:moveTo>
                  <a:pt x="1422726" y="609600"/>
                </a:moveTo>
                <a:lnTo>
                  <a:pt x="0" y="609600"/>
                </a:lnTo>
                <a:lnTo>
                  <a:pt x="219321" y="0"/>
                </a:lnTo>
                <a:lnTo>
                  <a:pt x="1422726" y="0"/>
                </a:lnTo>
                <a:close/>
              </a:path>
            </a:pathLst>
          </a:custGeom>
          <a:solidFill>
            <a:srgbClr val="DB0C62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2"/>
          <p:cNvSpPr/>
          <p:nvPr/>
        </p:nvSpPr>
        <p:spPr>
          <a:xfrm rot="-1187260">
            <a:off x="5426613" y="5035435"/>
            <a:ext cx="457201" cy="624663"/>
          </a:xfrm>
          <a:custGeom>
            <a:avLst/>
            <a:gdLst/>
            <a:ahLst/>
            <a:cxnLst/>
            <a:rect l="l" t="t" r="r" b="b"/>
            <a:pathLst>
              <a:path w="609601" h="624663" extrusionOk="0">
                <a:moveTo>
                  <a:pt x="0" y="624663"/>
                </a:moveTo>
                <a:lnTo>
                  <a:pt x="257674" y="0"/>
                </a:lnTo>
                <a:lnTo>
                  <a:pt x="351928" y="0"/>
                </a:lnTo>
                <a:lnTo>
                  <a:pt x="609601" y="624663"/>
                </a:lnTo>
                <a:close/>
              </a:path>
            </a:pathLst>
          </a:custGeom>
          <a:solidFill>
            <a:srgbClr val="FBE4D4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2" name="Google Shape;52;p2"/>
          <p:cNvSpPr/>
          <p:nvPr/>
        </p:nvSpPr>
        <p:spPr>
          <a:xfrm rot="-1187260">
            <a:off x="5494010" y="5046343"/>
            <a:ext cx="228600" cy="255209"/>
          </a:xfrm>
          <a:custGeom>
            <a:avLst/>
            <a:gdLst/>
            <a:ahLst/>
            <a:cxnLst/>
            <a:rect l="l" t="t" r="r" b="b"/>
            <a:pathLst>
              <a:path w="304800" h="255209" extrusionOk="0">
                <a:moveTo>
                  <a:pt x="0" y="255209"/>
                </a:moveTo>
                <a:lnTo>
                  <a:pt x="105274" y="0"/>
                </a:lnTo>
                <a:lnTo>
                  <a:pt x="199526" y="0"/>
                </a:lnTo>
                <a:lnTo>
                  <a:pt x="304800" y="255209"/>
                </a:lnTo>
                <a:close/>
              </a:path>
            </a:pathLst>
          </a:custGeom>
          <a:solidFill>
            <a:srgbClr val="DB0C62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3" name="Google Shape;53;p2"/>
          <p:cNvSpPr/>
          <p:nvPr/>
        </p:nvSpPr>
        <p:spPr>
          <a:xfrm rot="-1712088">
            <a:off x="7291762" y="3718636"/>
            <a:ext cx="888471" cy="3661176"/>
          </a:xfrm>
          <a:custGeom>
            <a:avLst/>
            <a:gdLst/>
            <a:ahLst/>
            <a:cxnLst/>
            <a:rect l="l" t="t" r="r" b="b"/>
            <a:pathLst>
              <a:path w="1184628" h="3661176" extrusionOk="0">
                <a:moveTo>
                  <a:pt x="1184628" y="0"/>
                </a:moveTo>
                <a:lnTo>
                  <a:pt x="1184628" y="3661176"/>
                </a:lnTo>
                <a:lnTo>
                  <a:pt x="0" y="3017043"/>
                </a:lnTo>
                <a:lnTo>
                  <a:pt x="0" y="0"/>
                </a:lnTo>
                <a:close/>
              </a:path>
            </a:pathLst>
          </a:custGeom>
          <a:solidFill>
            <a:srgbClr val="ED9D22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2"/>
          <p:cNvSpPr/>
          <p:nvPr/>
        </p:nvSpPr>
        <p:spPr>
          <a:xfrm rot="-1712088">
            <a:off x="6678279" y="3926638"/>
            <a:ext cx="894799" cy="269662"/>
          </a:xfrm>
          <a:prstGeom prst="rect">
            <a:avLst/>
          </a:prstGeom>
          <a:solidFill>
            <a:srgbClr val="968C90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2"/>
          <p:cNvSpPr/>
          <p:nvPr/>
        </p:nvSpPr>
        <p:spPr>
          <a:xfrm rot="-1712088">
            <a:off x="7183314" y="4270470"/>
            <a:ext cx="135000" cy="180000"/>
          </a:xfrm>
          <a:prstGeom prst="ellipse">
            <a:avLst/>
          </a:prstGeom>
          <a:solidFill>
            <a:srgbClr val="3A3838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6" name="Google Shape;56;p2"/>
          <p:cNvCxnSpPr/>
          <p:nvPr/>
        </p:nvCxnSpPr>
        <p:spPr>
          <a:xfrm rot="-1712088">
            <a:off x="7485403" y="4501344"/>
            <a:ext cx="264214" cy="0"/>
          </a:xfrm>
          <a:prstGeom prst="straightConnector1">
            <a:avLst/>
          </a:prstGeom>
          <a:noFill/>
          <a:ln w="12700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7" name="Google Shape;57;p2"/>
          <p:cNvCxnSpPr/>
          <p:nvPr/>
        </p:nvCxnSpPr>
        <p:spPr>
          <a:xfrm rot="-1712088">
            <a:off x="7694714" y="5004314"/>
            <a:ext cx="264214" cy="0"/>
          </a:xfrm>
          <a:prstGeom prst="straightConnector1">
            <a:avLst/>
          </a:prstGeom>
          <a:noFill/>
          <a:ln w="12700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8" name="Google Shape;58;p2"/>
          <p:cNvCxnSpPr/>
          <p:nvPr/>
        </p:nvCxnSpPr>
        <p:spPr>
          <a:xfrm rot="-1712088">
            <a:off x="7616624" y="4583160"/>
            <a:ext cx="162000" cy="0"/>
          </a:xfrm>
          <a:prstGeom prst="straightConnector1">
            <a:avLst/>
          </a:prstGeom>
          <a:noFill/>
          <a:ln w="12700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59" name="Google Shape;59;p2"/>
          <p:cNvCxnSpPr/>
          <p:nvPr/>
        </p:nvCxnSpPr>
        <p:spPr>
          <a:xfrm rot="-1712088">
            <a:off x="7656851" y="4671510"/>
            <a:ext cx="162000" cy="0"/>
          </a:xfrm>
          <a:prstGeom prst="straightConnector1">
            <a:avLst/>
          </a:prstGeom>
          <a:noFill/>
          <a:ln w="12700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0" name="Google Shape;60;p2"/>
          <p:cNvCxnSpPr/>
          <p:nvPr/>
        </p:nvCxnSpPr>
        <p:spPr>
          <a:xfrm rot="-1712088">
            <a:off x="7697644" y="4781833"/>
            <a:ext cx="162000" cy="0"/>
          </a:xfrm>
          <a:prstGeom prst="straightConnector1">
            <a:avLst/>
          </a:prstGeom>
          <a:noFill/>
          <a:ln w="12700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1" name="Google Shape;61;p2"/>
          <p:cNvCxnSpPr/>
          <p:nvPr/>
        </p:nvCxnSpPr>
        <p:spPr>
          <a:xfrm rot="-1712088">
            <a:off x="7735915" y="4878511"/>
            <a:ext cx="162000" cy="0"/>
          </a:xfrm>
          <a:prstGeom prst="straightConnector1">
            <a:avLst/>
          </a:prstGeom>
          <a:noFill/>
          <a:ln w="12700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2" name="Google Shape;62;p2"/>
          <p:cNvCxnSpPr/>
          <p:nvPr/>
        </p:nvCxnSpPr>
        <p:spPr>
          <a:xfrm rot="-1712088">
            <a:off x="7897101" y="5500568"/>
            <a:ext cx="264214" cy="0"/>
          </a:xfrm>
          <a:prstGeom prst="straightConnector1">
            <a:avLst/>
          </a:prstGeom>
          <a:noFill/>
          <a:ln w="12700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3" name="Google Shape;63;p2"/>
          <p:cNvCxnSpPr/>
          <p:nvPr/>
        </p:nvCxnSpPr>
        <p:spPr>
          <a:xfrm rot="-1712088">
            <a:off x="7819010" y="5079414"/>
            <a:ext cx="162000" cy="0"/>
          </a:xfrm>
          <a:prstGeom prst="straightConnector1">
            <a:avLst/>
          </a:prstGeom>
          <a:noFill/>
          <a:ln w="12700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4" name="Google Shape;64;p2"/>
          <p:cNvCxnSpPr/>
          <p:nvPr/>
        </p:nvCxnSpPr>
        <p:spPr>
          <a:xfrm rot="-1712088">
            <a:off x="7859238" y="5167765"/>
            <a:ext cx="162000" cy="0"/>
          </a:xfrm>
          <a:prstGeom prst="straightConnector1">
            <a:avLst/>
          </a:prstGeom>
          <a:noFill/>
          <a:ln w="12700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5" name="Google Shape;65;p2"/>
          <p:cNvCxnSpPr/>
          <p:nvPr/>
        </p:nvCxnSpPr>
        <p:spPr>
          <a:xfrm rot="-1712088">
            <a:off x="7900031" y="5278088"/>
            <a:ext cx="162000" cy="0"/>
          </a:xfrm>
          <a:prstGeom prst="straightConnector1">
            <a:avLst/>
          </a:prstGeom>
          <a:noFill/>
          <a:ln w="12700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6" name="Google Shape;66;p2"/>
          <p:cNvCxnSpPr/>
          <p:nvPr/>
        </p:nvCxnSpPr>
        <p:spPr>
          <a:xfrm rot="-1712088">
            <a:off x="7938302" y="5374765"/>
            <a:ext cx="162000" cy="0"/>
          </a:xfrm>
          <a:prstGeom prst="straightConnector1">
            <a:avLst/>
          </a:prstGeom>
          <a:noFill/>
          <a:ln w="12700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7" name="Google Shape;67;p2"/>
          <p:cNvCxnSpPr/>
          <p:nvPr/>
        </p:nvCxnSpPr>
        <p:spPr>
          <a:xfrm rot="-1712088">
            <a:off x="8100732" y="6010246"/>
            <a:ext cx="264214" cy="0"/>
          </a:xfrm>
          <a:prstGeom prst="straightConnector1">
            <a:avLst/>
          </a:prstGeom>
          <a:noFill/>
          <a:ln w="12700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8" name="Google Shape;68;p2"/>
          <p:cNvCxnSpPr/>
          <p:nvPr/>
        </p:nvCxnSpPr>
        <p:spPr>
          <a:xfrm rot="-1712088">
            <a:off x="8022641" y="5589092"/>
            <a:ext cx="162000" cy="0"/>
          </a:xfrm>
          <a:prstGeom prst="straightConnector1">
            <a:avLst/>
          </a:prstGeom>
          <a:noFill/>
          <a:ln w="12700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69" name="Google Shape;69;p2"/>
          <p:cNvCxnSpPr/>
          <p:nvPr/>
        </p:nvCxnSpPr>
        <p:spPr>
          <a:xfrm rot="-1712088">
            <a:off x="8062869" y="5677442"/>
            <a:ext cx="162000" cy="0"/>
          </a:xfrm>
          <a:prstGeom prst="straightConnector1">
            <a:avLst/>
          </a:prstGeom>
          <a:noFill/>
          <a:ln w="12700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0" name="Google Shape;70;p2"/>
          <p:cNvCxnSpPr/>
          <p:nvPr/>
        </p:nvCxnSpPr>
        <p:spPr>
          <a:xfrm rot="-1712088">
            <a:off x="8103662" y="5787766"/>
            <a:ext cx="162000" cy="0"/>
          </a:xfrm>
          <a:prstGeom prst="straightConnector1">
            <a:avLst/>
          </a:prstGeom>
          <a:noFill/>
          <a:ln w="12700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1" name="Google Shape;71;p2"/>
          <p:cNvCxnSpPr/>
          <p:nvPr/>
        </p:nvCxnSpPr>
        <p:spPr>
          <a:xfrm rot="-1712088">
            <a:off x="8141933" y="5884443"/>
            <a:ext cx="162000" cy="0"/>
          </a:xfrm>
          <a:prstGeom prst="straightConnector1">
            <a:avLst/>
          </a:prstGeom>
          <a:noFill/>
          <a:ln w="12700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2" name="Google Shape;72;p2"/>
          <p:cNvCxnSpPr/>
          <p:nvPr/>
        </p:nvCxnSpPr>
        <p:spPr>
          <a:xfrm rot="-1712088">
            <a:off x="8303119" y="6506500"/>
            <a:ext cx="264214" cy="0"/>
          </a:xfrm>
          <a:prstGeom prst="straightConnector1">
            <a:avLst/>
          </a:prstGeom>
          <a:noFill/>
          <a:ln w="12700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3" name="Google Shape;73;p2"/>
          <p:cNvCxnSpPr/>
          <p:nvPr/>
        </p:nvCxnSpPr>
        <p:spPr>
          <a:xfrm rot="-1712088">
            <a:off x="8225029" y="6085346"/>
            <a:ext cx="162000" cy="0"/>
          </a:xfrm>
          <a:prstGeom prst="straightConnector1">
            <a:avLst/>
          </a:prstGeom>
          <a:noFill/>
          <a:ln w="12700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4" name="Google Shape;74;p2"/>
          <p:cNvCxnSpPr/>
          <p:nvPr/>
        </p:nvCxnSpPr>
        <p:spPr>
          <a:xfrm rot="-1712088">
            <a:off x="8265256" y="6173697"/>
            <a:ext cx="162000" cy="0"/>
          </a:xfrm>
          <a:prstGeom prst="straightConnector1">
            <a:avLst/>
          </a:prstGeom>
          <a:noFill/>
          <a:ln w="12700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5" name="Google Shape;75;p2"/>
          <p:cNvCxnSpPr/>
          <p:nvPr/>
        </p:nvCxnSpPr>
        <p:spPr>
          <a:xfrm rot="-1712088">
            <a:off x="8306049" y="6284020"/>
            <a:ext cx="162000" cy="0"/>
          </a:xfrm>
          <a:prstGeom prst="straightConnector1">
            <a:avLst/>
          </a:prstGeom>
          <a:noFill/>
          <a:ln w="12700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6" name="Google Shape;76;p2"/>
          <p:cNvCxnSpPr/>
          <p:nvPr/>
        </p:nvCxnSpPr>
        <p:spPr>
          <a:xfrm rot="-1712088">
            <a:off x="8344319" y="6380697"/>
            <a:ext cx="162000" cy="0"/>
          </a:xfrm>
          <a:prstGeom prst="straightConnector1">
            <a:avLst/>
          </a:prstGeom>
          <a:noFill/>
          <a:ln w="12700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7" name="Google Shape;77;p2"/>
          <p:cNvCxnSpPr/>
          <p:nvPr/>
        </p:nvCxnSpPr>
        <p:spPr>
          <a:xfrm rot="-1712088">
            <a:off x="8439239" y="6576914"/>
            <a:ext cx="162000" cy="0"/>
          </a:xfrm>
          <a:prstGeom prst="straightConnector1">
            <a:avLst/>
          </a:prstGeom>
          <a:noFill/>
          <a:ln w="12700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8" name="Google Shape;78;p2"/>
          <p:cNvCxnSpPr/>
          <p:nvPr/>
        </p:nvCxnSpPr>
        <p:spPr>
          <a:xfrm rot="-1712088">
            <a:off x="8479467" y="6665264"/>
            <a:ext cx="162000" cy="0"/>
          </a:xfrm>
          <a:prstGeom prst="straightConnector1">
            <a:avLst/>
          </a:prstGeom>
          <a:noFill/>
          <a:ln w="12700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79" name="Google Shape;79;p2"/>
          <p:cNvCxnSpPr/>
          <p:nvPr/>
        </p:nvCxnSpPr>
        <p:spPr>
          <a:xfrm rot="-1712088">
            <a:off x="8520260" y="6775587"/>
            <a:ext cx="162000" cy="0"/>
          </a:xfrm>
          <a:prstGeom prst="straightConnector1">
            <a:avLst/>
          </a:prstGeom>
          <a:noFill/>
          <a:ln w="12700" cap="flat" cmpd="sng">
            <a:solidFill>
              <a:srgbClr val="3F3F3F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0" name="Google Shape;80;p2"/>
          <p:cNvSpPr/>
          <p:nvPr/>
        </p:nvSpPr>
        <p:spPr>
          <a:xfrm rot="-1763987">
            <a:off x="7213555" y="5600830"/>
            <a:ext cx="708604" cy="1576084"/>
          </a:xfrm>
          <a:custGeom>
            <a:avLst/>
            <a:gdLst/>
            <a:ahLst/>
            <a:cxnLst/>
            <a:rect l="l" t="t" r="r" b="b"/>
            <a:pathLst>
              <a:path w="944805" h="1576084" extrusionOk="0">
                <a:moveTo>
                  <a:pt x="848629" y="12375"/>
                </a:moveTo>
                <a:cubicBezTo>
                  <a:pt x="905148" y="36280"/>
                  <a:pt x="944804" y="92244"/>
                  <a:pt x="944805" y="157471"/>
                </a:cubicBezTo>
                <a:lnTo>
                  <a:pt x="944805" y="1472281"/>
                </a:lnTo>
                <a:cubicBezTo>
                  <a:pt x="944804" y="1494023"/>
                  <a:pt x="940398" y="1514736"/>
                  <a:pt x="932430" y="1533576"/>
                </a:cubicBezTo>
                <a:lnTo>
                  <a:pt x="903770" y="1576084"/>
                </a:lnTo>
                <a:lnTo>
                  <a:pt x="0" y="1066840"/>
                </a:lnTo>
                <a:lnTo>
                  <a:pt x="0" y="157471"/>
                </a:lnTo>
                <a:cubicBezTo>
                  <a:pt x="0" y="70502"/>
                  <a:pt x="70502" y="0"/>
                  <a:pt x="157471" y="0"/>
                </a:cubicBezTo>
                <a:lnTo>
                  <a:pt x="787334" y="0"/>
                </a:lnTo>
                <a:cubicBezTo>
                  <a:pt x="809076" y="0"/>
                  <a:pt x="829790" y="4406"/>
                  <a:pt x="848629" y="12375"/>
                </a:cubicBezTo>
                <a:close/>
              </a:path>
            </a:pathLst>
          </a:custGeom>
          <a:solidFill>
            <a:srgbClr val="F1ECE9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2"/>
          <p:cNvSpPr/>
          <p:nvPr/>
        </p:nvSpPr>
        <p:spPr>
          <a:xfrm rot="-1763987">
            <a:off x="7223434" y="5966711"/>
            <a:ext cx="708604" cy="891078"/>
          </a:xfrm>
          <a:custGeom>
            <a:avLst/>
            <a:gdLst/>
            <a:ahLst/>
            <a:cxnLst/>
            <a:rect l="l" t="t" r="r" b="b"/>
            <a:pathLst>
              <a:path w="944805" h="891078" extrusionOk="0">
                <a:moveTo>
                  <a:pt x="944805" y="0"/>
                </a:moveTo>
                <a:lnTo>
                  <a:pt x="944805" y="891078"/>
                </a:lnTo>
                <a:lnTo>
                  <a:pt x="363734" y="891078"/>
                </a:lnTo>
                <a:lnTo>
                  <a:pt x="0" y="686126"/>
                </a:lnTo>
                <a:lnTo>
                  <a:pt x="0" y="0"/>
                </a:lnTo>
                <a:close/>
              </a:path>
            </a:pathLst>
          </a:custGeom>
          <a:solidFill>
            <a:srgbClr val="E893A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2" name="Google Shape;82;p2"/>
          <p:cNvSpPr/>
          <p:nvPr/>
        </p:nvSpPr>
        <p:spPr>
          <a:xfrm rot="-7338974">
            <a:off x="6112478" y="6240367"/>
            <a:ext cx="1392018" cy="327945"/>
          </a:xfrm>
          <a:custGeom>
            <a:avLst/>
            <a:gdLst/>
            <a:ahLst/>
            <a:cxnLst/>
            <a:rect l="l" t="t" r="r" b="b"/>
            <a:pathLst>
              <a:path w="1392018" h="437260" extrusionOk="0">
                <a:moveTo>
                  <a:pt x="1392018" y="437260"/>
                </a:moveTo>
                <a:lnTo>
                  <a:pt x="0" y="437260"/>
                </a:lnTo>
                <a:lnTo>
                  <a:pt x="276597" y="0"/>
                </a:lnTo>
                <a:lnTo>
                  <a:pt x="1392018" y="0"/>
                </a:lnTo>
                <a:close/>
              </a:path>
            </a:pathLst>
          </a:custGeom>
          <a:solidFill>
            <a:srgbClr val="D7C62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2"/>
          <p:cNvSpPr/>
          <p:nvPr/>
        </p:nvSpPr>
        <p:spPr>
          <a:xfrm rot="-1938974">
            <a:off x="6217324" y="5134452"/>
            <a:ext cx="327945" cy="738909"/>
          </a:xfrm>
          <a:prstGeom prst="triangle">
            <a:avLst>
              <a:gd name="adj" fmla="val 50000"/>
            </a:avLst>
          </a:prstGeom>
          <a:solidFill>
            <a:srgbClr val="FBE4D4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4" name="Google Shape;84;p2"/>
          <p:cNvSpPr/>
          <p:nvPr/>
        </p:nvSpPr>
        <p:spPr>
          <a:xfrm rot="-1938974">
            <a:off x="6225244" y="5163064"/>
            <a:ext cx="163973" cy="369454"/>
          </a:xfrm>
          <a:custGeom>
            <a:avLst/>
            <a:gdLst/>
            <a:ahLst/>
            <a:cxnLst/>
            <a:rect l="l" t="t" r="r" b="b"/>
            <a:pathLst>
              <a:path w="304800" h="369454" extrusionOk="0">
                <a:moveTo>
                  <a:pt x="0" y="369454"/>
                </a:moveTo>
                <a:lnTo>
                  <a:pt x="152400" y="0"/>
                </a:lnTo>
                <a:lnTo>
                  <a:pt x="304800" y="369454"/>
                </a:lnTo>
                <a:close/>
              </a:path>
            </a:pathLst>
          </a:custGeom>
          <a:solidFill>
            <a:srgbClr val="0C0D1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5" name="Google Shape;85;p2"/>
          <p:cNvCxnSpPr/>
          <p:nvPr/>
        </p:nvCxnSpPr>
        <p:spPr>
          <a:xfrm rot="10800000">
            <a:off x="6477624" y="5858144"/>
            <a:ext cx="472715" cy="999856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cxnSp>
        <p:nvCxnSpPr>
          <p:cNvPr id="86" name="Google Shape;86;p2"/>
          <p:cNvCxnSpPr/>
          <p:nvPr/>
        </p:nvCxnSpPr>
        <p:spPr>
          <a:xfrm rot="-7338974">
            <a:off x="6197831" y="6314683"/>
            <a:ext cx="1296000" cy="0"/>
          </a:xfrm>
          <a:prstGeom prst="straightConnector1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87" name="Google Shape;87;p2"/>
          <p:cNvSpPr/>
          <p:nvPr/>
        </p:nvSpPr>
        <p:spPr>
          <a:xfrm rot="-2441618">
            <a:off x="7866646" y="3963754"/>
            <a:ext cx="457201" cy="763969"/>
          </a:xfrm>
          <a:custGeom>
            <a:avLst/>
            <a:gdLst/>
            <a:ahLst/>
            <a:cxnLst/>
            <a:rect l="l" t="t" r="r" b="b"/>
            <a:pathLst>
              <a:path w="609601" h="644529" extrusionOk="0">
                <a:moveTo>
                  <a:pt x="0" y="644529"/>
                </a:moveTo>
                <a:lnTo>
                  <a:pt x="260574" y="12836"/>
                </a:lnTo>
                <a:lnTo>
                  <a:pt x="304801" y="0"/>
                </a:lnTo>
                <a:lnTo>
                  <a:pt x="349028" y="12836"/>
                </a:lnTo>
                <a:lnTo>
                  <a:pt x="609601" y="644529"/>
                </a:lnTo>
                <a:close/>
              </a:path>
            </a:pathLst>
          </a:custGeom>
          <a:solidFill>
            <a:srgbClr val="64A81F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8" name="Google Shape;88;p2"/>
          <p:cNvSpPr/>
          <p:nvPr/>
        </p:nvSpPr>
        <p:spPr>
          <a:xfrm rot="-7841618">
            <a:off x="7719012" y="5212705"/>
            <a:ext cx="2165656" cy="457200"/>
          </a:xfrm>
          <a:custGeom>
            <a:avLst/>
            <a:gdLst/>
            <a:ahLst/>
            <a:cxnLst/>
            <a:rect l="l" t="t" r="r" b="b"/>
            <a:pathLst>
              <a:path w="2165656" h="609600" extrusionOk="0">
                <a:moveTo>
                  <a:pt x="2165656" y="609600"/>
                </a:moveTo>
                <a:lnTo>
                  <a:pt x="708885" y="609600"/>
                </a:lnTo>
                <a:lnTo>
                  <a:pt x="0" y="0"/>
                </a:lnTo>
                <a:lnTo>
                  <a:pt x="2165656" y="0"/>
                </a:lnTo>
                <a:close/>
              </a:path>
            </a:pathLst>
          </a:custGeom>
          <a:solidFill>
            <a:srgbClr val="B5CF5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2"/>
          <p:cNvSpPr/>
          <p:nvPr/>
        </p:nvSpPr>
        <p:spPr>
          <a:xfrm rot="-7841618">
            <a:off x="8349775" y="4652132"/>
            <a:ext cx="166255" cy="45027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2"/>
          <p:cNvSpPr/>
          <p:nvPr/>
        </p:nvSpPr>
        <p:spPr>
          <a:xfrm rot="-7841618">
            <a:off x="8475043" y="4846359"/>
            <a:ext cx="166255" cy="450273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2"/>
          <p:cNvSpPr/>
          <p:nvPr/>
        </p:nvSpPr>
        <p:spPr>
          <a:xfrm rot="-7841618">
            <a:off x="8641410" y="5733782"/>
            <a:ext cx="792843" cy="258288"/>
          </a:xfrm>
          <a:custGeom>
            <a:avLst/>
            <a:gdLst/>
            <a:ahLst/>
            <a:cxnLst/>
            <a:rect l="l" t="t" r="r" b="b"/>
            <a:pathLst>
              <a:path w="792843" h="344384" extrusionOk="0">
                <a:moveTo>
                  <a:pt x="777631" y="220656"/>
                </a:moveTo>
                <a:cubicBezTo>
                  <a:pt x="737737" y="268475"/>
                  <a:pt x="622067" y="309524"/>
                  <a:pt x="462737" y="335926"/>
                </a:cubicBezTo>
                <a:lnTo>
                  <a:pt x="399206" y="344384"/>
                </a:lnTo>
                <a:lnTo>
                  <a:pt x="0" y="1091"/>
                </a:lnTo>
                <a:lnTo>
                  <a:pt x="44118" y="0"/>
                </a:lnTo>
                <a:cubicBezTo>
                  <a:pt x="457627" y="0"/>
                  <a:pt x="792843" y="82221"/>
                  <a:pt x="792843" y="183645"/>
                </a:cubicBezTo>
                <a:cubicBezTo>
                  <a:pt x="792843" y="196323"/>
                  <a:pt x="787605" y="208701"/>
                  <a:pt x="777631" y="220656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35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2"/>
          <p:cNvSpPr txBox="1"/>
          <p:nvPr/>
        </p:nvSpPr>
        <p:spPr>
          <a:xfrm rot="5400000">
            <a:off x="-706988" y="6245188"/>
            <a:ext cx="1579800" cy="280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69" tIns="68569" rIns="68569" bIns="68569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ES" sz="1350">
                <a:solidFill>
                  <a:srgbClr val="FFFFFF"/>
                </a:solidFill>
                <a:latin typeface="Barlow Condensed"/>
                <a:ea typeface="Barlow Condensed"/>
                <a:cs typeface="Barlow Condensed"/>
                <a:sym typeface="Barlow Condensed"/>
              </a:rPr>
              <a:t>SLIDESMANIA.COM</a:t>
            </a:r>
            <a:endParaRPr sz="1350">
              <a:solidFill>
                <a:srgbClr val="FFFFFF"/>
              </a:solidFill>
              <a:latin typeface="Barlow Condensed"/>
              <a:ea typeface="Barlow Condensed"/>
              <a:cs typeface="Barlow Condensed"/>
              <a:sym typeface="Barlow Condensed"/>
            </a:endParaRPr>
          </a:p>
        </p:txBody>
      </p:sp>
    </p:spTree>
    <p:extLst>
      <p:ext uri="{BB962C8B-B14F-4D97-AF65-F5344CB8AC3E}">
        <p14:creationId xmlns:p14="http://schemas.microsoft.com/office/powerpoint/2010/main" val="2829709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כותרת ותוכ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1E74-4F5C-47A7-9439-00B986BE87E4}" type="datetimeFigureOut">
              <a:rPr lang="he-IL" smtClean="0"/>
              <a:t>ה'/כסלו/תשפ"ד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2D265-5F79-4E90-B99F-3B9F793EBCD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627771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כותרת מקטע עליונ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1E74-4F5C-47A7-9439-00B986BE87E4}" type="datetimeFigureOut">
              <a:rPr lang="he-IL" smtClean="0"/>
              <a:t>ה'/כסלו/תשפ"ד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2D265-5F79-4E90-B99F-3B9F793EBCD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9625870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שני תכני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1E74-4F5C-47A7-9439-00B986BE87E4}" type="datetimeFigureOut">
              <a:rPr lang="he-IL" smtClean="0"/>
              <a:t>ה'/כסלו/תשפ"ד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2D265-5F79-4E90-B99F-3B9F793EBCD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21166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השווא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4" name="מציין מיקום תוכן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5" name="מציין מיקום טקסט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6" name="מציין מיקום תוכן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7" name="מציין מיקום של תאריך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1E74-4F5C-47A7-9439-00B986BE87E4}" type="datetimeFigureOut">
              <a:rPr lang="he-IL" smtClean="0"/>
              <a:t>ה'/כסלו/תשפ"ד</a:t>
            </a:fld>
            <a:endParaRPr lang="he-IL"/>
          </a:p>
        </p:txBody>
      </p:sp>
      <p:sp>
        <p:nvSpPr>
          <p:cNvPr id="8" name="מציין מיקום של כותרת תחתונה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9" name="מציין מיקום של מספר שקופית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2D265-5F79-4E90-B99F-3B9F793EBCD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573412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כותרת בלבד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אריך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1E74-4F5C-47A7-9439-00B986BE87E4}" type="datetimeFigureOut">
              <a:rPr lang="he-IL" smtClean="0"/>
              <a:t>ה'/כסלו/תשפ"ד</a:t>
            </a:fld>
            <a:endParaRPr lang="he-IL"/>
          </a:p>
        </p:txBody>
      </p:sp>
      <p:sp>
        <p:nvSpPr>
          <p:cNvPr id="4" name="מציין מיקום של כותרת תחתונה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5" name="מציין מיקום של מספר שקופית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2D265-5F79-4E90-B99F-3B9F793EBCD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3846709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ריק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תאריך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1E74-4F5C-47A7-9439-00B986BE87E4}" type="datetimeFigureOut">
              <a:rPr lang="he-IL" smtClean="0"/>
              <a:t>ה'/כסלו/תשפ"ד</a:t>
            </a:fld>
            <a:endParaRPr lang="he-IL"/>
          </a:p>
        </p:txBody>
      </p:sp>
      <p:sp>
        <p:nvSpPr>
          <p:cNvPr id="3" name="מציין מיקום של כותרת תחתונה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4" name="מציין מיקום של מספר שקופית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2D265-5F79-4E90-B99F-3B9F793EBCD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85918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תוכן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תוכן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1E74-4F5C-47A7-9439-00B986BE87E4}" type="datetimeFigureOut">
              <a:rPr lang="he-IL" smtClean="0"/>
              <a:t>ה'/כסלו/תשפ"ד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2D265-5F79-4E90-B99F-3B9F793EBCD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786632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תמונה עם כיתוב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כותרת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של תמונה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e-IL"/>
          </a:p>
        </p:txBody>
      </p:sp>
      <p:sp>
        <p:nvSpPr>
          <p:cNvPr id="4" name="מציין מיקום טקסט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e-IL"/>
              <a:t>לחץ כדי לערוך סגנונות טקסט של תבנית בסיס</a:t>
            </a:r>
          </a:p>
        </p:txBody>
      </p:sp>
      <p:sp>
        <p:nvSpPr>
          <p:cNvPr id="5" name="מציין מיקום של תאריך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F21E74-4F5C-47A7-9439-00B986BE87E4}" type="datetimeFigureOut">
              <a:rPr lang="he-IL" smtClean="0"/>
              <a:t>ה'/כסלו/תשפ"ד</a:t>
            </a:fld>
            <a:endParaRPr lang="he-IL"/>
          </a:p>
        </p:txBody>
      </p:sp>
      <p:sp>
        <p:nvSpPr>
          <p:cNvPr id="6" name="מציין מיקום של כותרת תחתונה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e-IL"/>
          </a:p>
        </p:txBody>
      </p:sp>
      <p:sp>
        <p:nvSpPr>
          <p:cNvPr id="7" name="מציין מיקום של מספר שקופית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72D265-5F79-4E90-B99F-3B9F793EBCDC}" type="slidenum">
              <a:rPr lang="he-IL" smtClean="0"/>
              <a:t>‹#›</a:t>
            </a:fld>
            <a:endParaRPr lang="he-IL"/>
          </a:p>
        </p:txBody>
      </p:sp>
    </p:spTree>
    <p:extLst>
      <p:ext uri="{BB962C8B-B14F-4D97-AF65-F5344CB8AC3E}">
        <p14:creationId xmlns:p14="http://schemas.microsoft.com/office/powerpoint/2010/main" val="18623172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מציין מיקום של כותרת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he-IL"/>
              <a:t>לחץ כדי לערוך סגנון כותרת של תבנית בסיס</a:t>
            </a:r>
          </a:p>
        </p:txBody>
      </p:sp>
      <p:sp>
        <p:nvSpPr>
          <p:cNvPr id="3" name="מציין מיקום טקסט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he-IL"/>
              <a:t>לחץ כדי לערוך סגנונות טקסט של תבנית בסיס</a:t>
            </a:r>
          </a:p>
          <a:p>
            <a:pPr lvl="1"/>
            <a:r>
              <a:rPr lang="he-IL"/>
              <a:t>רמה שנייה</a:t>
            </a:r>
          </a:p>
          <a:p>
            <a:pPr lvl="2"/>
            <a:r>
              <a:rPr lang="he-IL"/>
              <a:t>רמה שלישית</a:t>
            </a:r>
          </a:p>
          <a:p>
            <a:pPr lvl="3"/>
            <a:r>
              <a:rPr lang="he-IL"/>
              <a:t>רמה רביעית</a:t>
            </a:r>
          </a:p>
          <a:p>
            <a:pPr lvl="4"/>
            <a:r>
              <a:rPr lang="he-IL"/>
              <a:t>רמה חמישית</a:t>
            </a:r>
          </a:p>
        </p:txBody>
      </p:sp>
      <p:sp>
        <p:nvSpPr>
          <p:cNvPr id="4" name="מציין מיקום של תאריך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F21E74-4F5C-47A7-9439-00B986BE87E4}" type="datetimeFigureOut">
              <a:rPr lang="he-IL" smtClean="0"/>
              <a:t>ה'/כסלו/תשפ"ד</a:t>
            </a:fld>
            <a:endParaRPr lang="he-IL"/>
          </a:p>
        </p:txBody>
      </p:sp>
      <p:sp>
        <p:nvSpPr>
          <p:cNvPr id="5" name="מציין מיקום של כותרת תחתונה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e-IL"/>
          </a:p>
        </p:txBody>
      </p:sp>
      <p:sp>
        <p:nvSpPr>
          <p:cNvPr id="6" name="מציין מיקום של מספר שקופית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2D265-5F79-4E90-B99F-3B9F793EBCDC}" type="slidenum">
              <a:rPr lang="he-IL" smtClean="0"/>
              <a:t>‹#›</a:t>
            </a:fld>
            <a:endParaRPr lang="he-IL"/>
          </a:p>
        </p:txBody>
      </p:sp>
      <p:sp>
        <p:nvSpPr>
          <p:cNvPr id="8" name="מלבן 7">
            <a:extLst>
              <a:ext uri="{FF2B5EF4-FFF2-40B4-BE49-F238E27FC236}">
                <a16:creationId xmlns:a16="http://schemas.microsoft.com/office/drawing/2014/main" id="{42969346-A33A-4FA9-8F35-76F54EF4801C}"/>
              </a:ext>
            </a:extLst>
          </p:cNvPr>
          <p:cNvSpPr/>
          <p:nvPr userDrawn="1"/>
        </p:nvSpPr>
        <p:spPr>
          <a:xfrm>
            <a:off x="3275856" y="-7545"/>
            <a:ext cx="2366352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e-IL" sz="11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סהר</a:t>
            </a:r>
            <a:r>
              <a:rPr lang="he-IL" sz="105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ואורי אלון, ארגז הכלים למורה המקוון</a:t>
            </a:r>
          </a:p>
        </p:txBody>
      </p:sp>
    </p:spTree>
    <p:extLst>
      <p:ext uri="{BB962C8B-B14F-4D97-AF65-F5344CB8AC3E}">
        <p14:creationId xmlns:p14="http://schemas.microsoft.com/office/powerpoint/2010/main" val="1309789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e-IL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5.png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7" Type="http://schemas.openxmlformats.org/officeDocument/2006/relationships/image" Target="../media/image6.pn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12.xml"/><Relationship Id="rId4" Type="http://schemas.openxmlformats.org/officeDocument/2006/relationships/audio" Target="../media/media3.mp3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7.xml"/><Relationship Id="rId7" Type="http://schemas.microsoft.com/office/2007/relationships/hdphoto" Target="../media/hdphoto1.wdp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6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microsoft.com/office/2007/relationships/hdphoto" Target="../media/hdphoto2.wdp"/><Relationship Id="rId2" Type="http://schemas.openxmlformats.org/officeDocument/2006/relationships/audio" Target="../media/media4.wav"/><Relationship Id="rId1" Type="http://schemas.microsoft.com/office/2007/relationships/media" Target="../media/media4.wav"/><Relationship Id="rId6" Type="http://schemas.openxmlformats.org/officeDocument/2006/relationships/image" Target="../media/image12.png"/><Relationship Id="rId5" Type="http://schemas.openxmlformats.org/officeDocument/2006/relationships/image" Target="../media/image6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תמונה 1">
            <a:extLst>
              <a:ext uri="{FF2B5EF4-FFF2-40B4-BE49-F238E27FC236}">
                <a16:creationId xmlns:a16="http://schemas.microsoft.com/office/drawing/2014/main" id="{24265544-B5D1-587A-5002-58E9C18D5E2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מציין מיקום תוכן 5">
            <a:extLst>
              <a:ext uri="{FF2B5EF4-FFF2-40B4-BE49-F238E27FC236}">
                <a16:creationId xmlns:a16="http://schemas.microsoft.com/office/drawing/2014/main" id="{5DABBCCD-4B6B-59ED-5F1F-57C34705D60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562" y="111967"/>
            <a:ext cx="2977037" cy="640483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4" name="תמונה 3" descr="תמונה שמכילה טקסט, אומנות קליפיפם, סרטים מצוירים, סרט מצויר&#10;&#10;התיאור נוצר באופן אוטומטי">
            <a:extLst>
              <a:ext uri="{FF2B5EF4-FFF2-40B4-BE49-F238E27FC236}">
                <a16:creationId xmlns:a16="http://schemas.microsoft.com/office/drawing/2014/main" id="{E98481BA-1EC9-7E35-88C1-AA01F380F29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383463">
            <a:off x="3472163" y="1123866"/>
            <a:ext cx="2734421" cy="369983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5" name="כותרת 1">
            <a:extLst>
              <a:ext uri="{FF2B5EF4-FFF2-40B4-BE49-F238E27FC236}">
                <a16:creationId xmlns:a16="http://schemas.microsoft.com/office/drawing/2014/main" id="{EDA9A7BD-40A6-6708-20D1-1AA3BCADB56C}"/>
              </a:ext>
            </a:extLst>
          </p:cNvPr>
          <p:cNvSpPr txBox="1">
            <a:spLocks/>
          </p:cNvSpPr>
          <p:nvPr/>
        </p:nvSpPr>
        <p:spPr>
          <a:xfrm>
            <a:off x="5955071" y="111967"/>
            <a:ext cx="3510560" cy="4738711"/>
          </a:xfrm>
          <a:prstGeom prst="rect">
            <a:avLst/>
          </a:prstGeom>
          <a:ln w="28575">
            <a:noFill/>
          </a:ln>
        </p:spPr>
        <p:txBody>
          <a:bodyPr>
            <a:noAutofit/>
          </a:bodyPr>
          <a:lstStyle>
            <a:lvl1pPr algn="ctr" defTabSz="914400" rtl="1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השיטה הכי יעילה, 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מהירה ומהנה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 ללימוד חשבון</a:t>
            </a: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br>
              <a:rPr lang="he-IL" sz="4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איילת אזולאי </a:t>
            </a:r>
            <a:r>
              <a:rPr lang="he-IL" sz="2800" b="1" dirty="0" err="1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טסלר</a:t>
            </a:r>
            <a:b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</a:br>
            <a:r>
              <a:rPr lang="he-IL" sz="2800" b="1" dirty="0">
                <a:ln w="19050">
                  <a:solidFill>
                    <a:srgbClr val="92D05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BN Bilbo" panose="02000400000000000000" pitchFamily="2" charset="-79"/>
                <a:cs typeface="BN Bilbo" panose="02000400000000000000" pitchFamily="2" charset="-79"/>
              </a:rPr>
              <a:t>פתרונות למידה</a:t>
            </a:r>
          </a:p>
        </p:txBody>
      </p:sp>
      <p:sp>
        <p:nvSpPr>
          <p:cNvPr id="7" name="לחצן פעולה: קדימה או הבא 6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3F24AC75-4907-192E-AE4B-11EBE5A229CB}"/>
              </a:ext>
            </a:extLst>
          </p:cNvPr>
          <p:cNvSpPr/>
          <p:nvPr/>
        </p:nvSpPr>
        <p:spPr>
          <a:xfrm>
            <a:off x="4432572" y="6057722"/>
            <a:ext cx="706578" cy="610712"/>
          </a:xfrm>
          <a:prstGeom prst="actionButtonForwardNex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 sz="1350"/>
          </a:p>
        </p:txBody>
      </p:sp>
      <p:pic>
        <p:nvPicPr>
          <p:cNvPr id="8" name="_עֶשֶׂר אֶצְבָּעוֹת לִי יֵשׁ - YouTube - Google Chrome_ 2023-08-01 19-07-47">
            <a:hlinkClick r:id="" action="ppaction://media"/>
            <a:extLst>
              <a:ext uri="{FF2B5EF4-FFF2-40B4-BE49-F238E27FC236}">
                <a16:creationId xmlns:a16="http://schemas.microsoft.com/office/drawing/2014/main" id="{A09C7689-AC15-390E-87A5-07BC248FDBC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6156176" y="5180528"/>
            <a:ext cx="2506550" cy="140993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937722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0499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5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16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3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17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1+3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3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4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2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5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Arpent">
            <a:hlinkClick r:id="" action="ppaction://media"/>
            <a:extLst>
              <a:ext uri="{FF2B5EF4-FFF2-40B4-BE49-F238E27FC236}">
                <a16:creationId xmlns:a16="http://schemas.microsoft.com/office/drawing/2014/main" id="{E54C1D63-59B9-D584-072E-91013A03F9D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8680" y="10527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6188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0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11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33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600"/>
                            </p:stCondLst>
                            <p:childTnLst>
                              <p:par>
                                <p:cTn id="3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350"/>
                            </p:stCondLst>
                            <p:childTnLst>
                              <p:par>
                                <p:cTn id="40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54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250"/>
                            </p:stCondLst>
                            <p:childTnLst>
                              <p:par>
                                <p:cTn id="6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75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250"/>
                            </p:stCondLst>
                            <p:childTnLst>
                              <p:par>
                                <p:cTn id="8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8337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4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16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4+2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7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2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5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6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Arpent">
            <a:hlinkClick r:id="" action="ppaction://media"/>
            <a:extLst>
              <a:ext uri="{FF2B5EF4-FFF2-40B4-BE49-F238E27FC236}">
                <a16:creationId xmlns:a16="http://schemas.microsoft.com/office/drawing/2014/main" id="{F863B681-7CB1-CD65-FCB4-E456AA2C5EA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8680" y="10527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7187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0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11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350"/>
                            </p:stCondLst>
                            <p:childTnLst>
                              <p:par>
                                <p:cTn id="1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32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54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250"/>
                            </p:stCondLst>
                            <p:childTnLst>
                              <p:par>
                                <p:cTn id="6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75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250"/>
                            </p:stCondLst>
                            <p:childTnLst>
                              <p:par>
                                <p:cTn id="8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71420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5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15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2+3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5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4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6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Arpent">
            <a:hlinkClick r:id="" action="ppaction://media"/>
            <a:extLst>
              <a:ext uri="{FF2B5EF4-FFF2-40B4-BE49-F238E27FC236}">
                <a16:creationId xmlns:a16="http://schemas.microsoft.com/office/drawing/2014/main" id="{04F0A3EA-AF6E-9668-285D-9A2EE4A8D36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8680" y="10527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6403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0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11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33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600"/>
                            </p:stCondLst>
                            <p:childTnLst>
                              <p:par>
                                <p:cTn id="3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350"/>
                            </p:stCondLst>
                            <p:childTnLst>
                              <p:par>
                                <p:cTn id="40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54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250"/>
                            </p:stCondLst>
                            <p:childTnLst>
                              <p:par>
                                <p:cTn id="6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75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250"/>
                            </p:stCondLst>
                            <p:childTnLst>
                              <p:par>
                                <p:cTn id="8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58781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6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14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4+4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0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9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8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7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Arpent">
            <a:hlinkClick r:id="" action="ppaction://media"/>
            <a:extLst>
              <a:ext uri="{FF2B5EF4-FFF2-40B4-BE49-F238E27FC236}">
                <a16:creationId xmlns:a16="http://schemas.microsoft.com/office/drawing/2014/main" id="{0674CB4D-0896-3A0B-CACD-F7BF95A7E8A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8680" y="10527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3883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0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11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50"/>
                            </p:stCondLst>
                            <p:childTnLst>
                              <p:par>
                                <p:cTn id="24" presetID="42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33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600"/>
                            </p:stCondLst>
                            <p:childTnLst>
                              <p:par>
                                <p:cTn id="3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1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55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250"/>
                            </p:stCondLst>
                            <p:childTnLst>
                              <p:par>
                                <p:cTn id="6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76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8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250"/>
                            </p:stCondLst>
                            <p:childTnLst>
                              <p:par>
                                <p:cTn id="8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8258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7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13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1+4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7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5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3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6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Arpent">
            <a:hlinkClick r:id="" action="ppaction://media"/>
            <a:extLst>
              <a:ext uri="{FF2B5EF4-FFF2-40B4-BE49-F238E27FC236}">
                <a16:creationId xmlns:a16="http://schemas.microsoft.com/office/drawing/2014/main" id="{4760BCB4-FD12-35F3-24AE-D3EA5991DA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8680" y="10527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4491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0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11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33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600"/>
                            </p:stCondLst>
                            <p:childTnLst>
                              <p:par>
                                <p:cTn id="3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350"/>
                            </p:stCondLst>
                            <p:childTnLst>
                              <p:par>
                                <p:cTn id="40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54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250"/>
                            </p:stCondLst>
                            <p:childTnLst>
                              <p:par>
                                <p:cTn id="6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75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250"/>
                            </p:stCondLst>
                            <p:childTnLst>
                              <p:par>
                                <p:cTn id="8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68012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75000"/>
                <a:tint val="66000"/>
                <a:satMod val="160000"/>
              </a:schemeClr>
            </a:gs>
            <a:gs pos="50000">
              <a:schemeClr val="accent1">
                <a:lumMod val="75000"/>
                <a:tint val="44500"/>
                <a:satMod val="160000"/>
              </a:schemeClr>
            </a:gs>
            <a:gs pos="100000">
              <a:schemeClr val="accent1">
                <a:lumMod val="75000"/>
                <a:tint val="23500"/>
                <a:satMod val="160000"/>
              </a:schemeClr>
            </a:gs>
          </a:gsLst>
          <a:lin ang="8100000" scaled="1"/>
        </a:gradFill>
        <a:effectLst/>
      </p:bgPr>
    </p:bg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5">
            <a:extLst>
              <a:ext uri="{FF2B5EF4-FFF2-40B4-BE49-F238E27FC236}">
                <a16:creationId xmlns:a16="http://schemas.microsoft.com/office/drawing/2014/main" id="{DDB3F8A5-0E81-068E-2D50-82776AAA2996}"/>
              </a:ext>
            </a:extLst>
          </p:cNvPr>
          <p:cNvSpPr txBox="1"/>
          <p:nvPr/>
        </p:nvSpPr>
        <p:spPr>
          <a:xfrm>
            <a:off x="1763688" y="1916832"/>
            <a:ext cx="5616624" cy="292387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he-IL" sz="36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תַּרְגִּילֵי חִבּוּר עִם שְׁנֵי מְחֻבָּרִים קְטַנִּים מֵ-5 </a:t>
            </a:r>
            <a:endParaRPr lang="he-IL" sz="32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/>
            <a:endParaRPr lang="he-IL" sz="28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/>
            <a:endParaRPr lang="he-IL" sz="28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/>
            <a:r>
              <a:rPr lang="he-IL" sz="2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תכנים: איילת אזולאי </a:t>
            </a:r>
            <a:r>
              <a:rPr lang="he-IL" sz="2800" b="1" dirty="0" err="1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טסלר</a:t>
            </a:r>
            <a:endParaRPr lang="he-IL" sz="2800" b="1" dirty="0">
              <a:ln/>
              <a:pattFill prst="dkUpDiag">
                <a:fgClr>
                  <a:schemeClr val="bg1">
                    <a:lumMod val="50000"/>
                  </a:schemeClr>
                </a:fgClr>
                <a:bgClr>
                  <a:schemeClr val="tx1">
                    <a:lumMod val="75000"/>
                    <a:lumOff val="25000"/>
                  </a:schemeClr>
                </a:bgClr>
              </a:pattFill>
              <a:effectLst>
                <a:outerShdw blurRad="38100" dist="19050" dir="2700000" algn="tl" rotWithShape="0">
                  <a:schemeClr val="dk1">
                    <a:lumMod val="50000"/>
                    <a:alpha val="40000"/>
                  </a:schemeClr>
                </a:outerShdw>
              </a:effectLst>
              <a:latin typeface="David" panose="020E0502060401010101" pitchFamily="34" charset="-79"/>
              <a:cs typeface="David" panose="020E0502060401010101" pitchFamily="34" charset="-79"/>
            </a:endParaRPr>
          </a:p>
          <a:p>
            <a:pPr algn="ctr"/>
            <a:r>
              <a:rPr lang="he-IL" sz="2800" b="1" dirty="0">
                <a:ln/>
                <a:pattFill prst="dkUpDiag">
                  <a:fgClr>
                    <a:schemeClr val="bg1">
                      <a:lumMod val="50000"/>
                    </a:schemeClr>
                  </a:fgClr>
                  <a:bgClr>
                    <a:schemeClr val="tx1">
                      <a:lumMod val="75000"/>
                      <a:lumOff val="25000"/>
                    </a:schemeClr>
                  </a:bgClr>
                </a:patt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0548444385</a:t>
            </a:r>
          </a:p>
        </p:txBody>
      </p:sp>
      <p:sp>
        <p:nvSpPr>
          <p:cNvPr id="3" name="לחצן פעולה: קדימה או הבא 2">
            <a:hlinkClick r:id="" action="ppaction://hlinkshowjump?jump=nextslide" highlightClick="1"/>
            <a:extLst>
              <a:ext uri="{FF2B5EF4-FFF2-40B4-BE49-F238E27FC236}">
                <a16:creationId xmlns:a16="http://schemas.microsoft.com/office/drawing/2014/main" id="{7DB1A384-EAC5-80C4-A684-C7793345B390}"/>
              </a:ext>
            </a:extLst>
          </p:cNvPr>
          <p:cNvSpPr/>
          <p:nvPr/>
        </p:nvSpPr>
        <p:spPr>
          <a:xfrm>
            <a:off x="4218485" y="1033955"/>
            <a:ext cx="707030" cy="500750"/>
          </a:xfrm>
          <a:prstGeom prst="actionButtonForwardNext">
            <a:avLst/>
          </a:prstGeom>
          <a:solidFill>
            <a:schemeClr val="accent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pic>
        <p:nvPicPr>
          <p:cNvPr id="6" name="צליל מוקלט">
            <a:hlinkClick r:id="" action="ppaction://media"/>
            <a:extLst>
              <a:ext uri="{FF2B5EF4-FFF2-40B4-BE49-F238E27FC236}">
                <a16:creationId xmlns:a16="http://schemas.microsoft.com/office/drawing/2014/main" id="{E3445E64-C027-2BE4-FF2A-6982C79E448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404664" y="188640"/>
            <a:ext cx="487363" cy="487363"/>
          </a:xfrm>
          <a:prstGeom prst="rect">
            <a:avLst/>
          </a:prstGeom>
        </p:spPr>
      </p:pic>
      <p:pic>
        <p:nvPicPr>
          <p:cNvPr id="8" name="Arpent">
            <a:hlinkClick r:id="" action="ppaction://media"/>
            <a:extLst>
              <a:ext uri="{FF2B5EF4-FFF2-40B4-BE49-F238E27FC236}">
                <a16:creationId xmlns:a16="http://schemas.microsoft.com/office/drawing/2014/main" id="{A03F91F1-7711-BD64-2F7D-273EDABF6221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-1548680" y="10527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2237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0939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2939"/>
                            </p:stCondLst>
                            <p:childTnLst>
                              <p:par>
                                <p:cTn id="1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3" dur="16206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8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12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4+3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9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8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6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7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Arpent">
            <a:hlinkClick r:id="" action="ppaction://media"/>
            <a:extLst>
              <a:ext uri="{FF2B5EF4-FFF2-40B4-BE49-F238E27FC236}">
                <a16:creationId xmlns:a16="http://schemas.microsoft.com/office/drawing/2014/main" id="{BCF2DAAB-8C6F-016A-0387-17781348E6E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8680" y="10527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672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0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11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350"/>
                            </p:stCondLst>
                            <p:childTnLst>
                              <p:par>
                                <p:cTn id="1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32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54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250"/>
                            </p:stCondLst>
                            <p:childTnLst>
                              <p:par>
                                <p:cTn id="6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75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250"/>
                            </p:stCondLst>
                            <p:childTnLst>
                              <p:par>
                                <p:cTn id="8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86355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9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11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2+4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8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7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6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5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Arpent">
            <a:hlinkClick r:id="" action="ppaction://media"/>
            <a:extLst>
              <a:ext uri="{FF2B5EF4-FFF2-40B4-BE49-F238E27FC236}">
                <a16:creationId xmlns:a16="http://schemas.microsoft.com/office/drawing/2014/main" id="{70831E64-4B2F-FA4F-892C-DD19F94F438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8680" y="10527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814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0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11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50"/>
                            </p:stCondLst>
                            <p:childTnLst>
                              <p:par>
                                <p:cTn id="24" presetID="42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33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600"/>
                            </p:stCondLst>
                            <p:childTnLst>
                              <p:par>
                                <p:cTn id="3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1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55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250"/>
                            </p:stCondLst>
                            <p:childTnLst>
                              <p:par>
                                <p:cTn id="6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76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8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250"/>
                            </p:stCondLst>
                            <p:childTnLst>
                              <p:par>
                                <p:cTn id="8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2705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10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10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96560" y="592574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2+1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3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604526" y="2454385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2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4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Arpent">
            <a:hlinkClick r:id="" action="ppaction://media"/>
            <a:extLst>
              <a:ext uri="{FF2B5EF4-FFF2-40B4-BE49-F238E27FC236}">
                <a16:creationId xmlns:a16="http://schemas.microsoft.com/office/drawing/2014/main" id="{2A4CE11E-A60A-8ED3-EFEC-4A8CD93E44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8680" y="10527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64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0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11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50"/>
                            </p:stCondLst>
                            <p:childTnLst>
                              <p:par>
                                <p:cTn id="24" presetID="42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33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600"/>
                            </p:stCondLst>
                            <p:childTnLst>
                              <p:par>
                                <p:cTn id="3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350"/>
                            </p:stCondLst>
                            <p:childTnLst>
                              <p:par>
                                <p:cTn id="40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54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250"/>
                            </p:stCondLst>
                            <p:childTnLst>
                              <p:par>
                                <p:cTn id="6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75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8525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11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9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3+4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7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8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6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Arpent">
            <a:hlinkClick r:id="" action="ppaction://media"/>
            <a:extLst>
              <a:ext uri="{FF2B5EF4-FFF2-40B4-BE49-F238E27FC236}">
                <a16:creationId xmlns:a16="http://schemas.microsoft.com/office/drawing/2014/main" id="{55EC3DC9-50C8-465E-EB8C-562790BE390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8680" y="10527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106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0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11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33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600"/>
                            </p:stCondLst>
                            <p:childTnLst>
                              <p:par>
                                <p:cTn id="3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350"/>
                            </p:stCondLst>
                            <p:childTnLst>
                              <p:par>
                                <p:cTn id="40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54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250"/>
                            </p:stCondLst>
                            <p:childTnLst>
                              <p:par>
                                <p:cTn id="6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75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250"/>
                            </p:stCondLst>
                            <p:childTnLst>
                              <p:par>
                                <p:cTn id="8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377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12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8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1+2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2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4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3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Arpent">
            <a:hlinkClick r:id="" action="ppaction://media"/>
            <a:extLst>
              <a:ext uri="{FF2B5EF4-FFF2-40B4-BE49-F238E27FC236}">
                <a16:creationId xmlns:a16="http://schemas.microsoft.com/office/drawing/2014/main" id="{1D4BB36C-286F-0D97-F9D5-1332F62A613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8680" y="10527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96635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0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11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50"/>
                            </p:stCondLst>
                            <p:childTnLst>
                              <p:par>
                                <p:cTn id="24" presetID="42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33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600"/>
                            </p:stCondLst>
                            <p:childTnLst>
                              <p:par>
                                <p:cTn id="3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1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55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250"/>
                            </p:stCondLst>
                            <p:childTnLst>
                              <p:par>
                                <p:cTn id="6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76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8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250"/>
                            </p:stCondLst>
                            <p:childTnLst>
                              <p:par>
                                <p:cTn id="8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94413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1041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13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7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4+1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4 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5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6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3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Arpent">
            <a:hlinkClick r:id="" action="ppaction://media"/>
            <a:extLst>
              <a:ext uri="{FF2B5EF4-FFF2-40B4-BE49-F238E27FC236}">
                <a16:creationId xmlns:a16="http://schemas.microsoft.com/office/drawing/2014/main" id="{2211B01A-3B4F-C3C0-F8ED-CC39A193C84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8680" y="10527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7239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0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11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33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600"/>
                            </p:stCondLst>
                            <p:childTnLst>
                              <p:par>
                                <p:cTn id="3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350"/>
                            </p:stCondLst>
                            <p:childTnLst>
                              <p:par>
                                <p:cTn id="40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54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250"/>
                            </p:stCondLst>
                            <p:childTnLst>
                              <p:par>
                                <p:cTn id="6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75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250"/>
                            </p:stCondLst>
                            <p:childTnLst>
                              <p:par>
                                <p:cTn id="8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1301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14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6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3+1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3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5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4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2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Arpent">
            <a:hlinkClick r:id="" action="ppaction://media"/>
            <a:extLst>
              <a:ext uri="{FF2B5EF4-FFF2-40B4-BE49-F238E27FC236}">
                <a16:creationId xmlns:a16="http://schemas.microsoft.com/office/drawing/2014/main" id="{F1322DE4-7B26-D918-F23C-538B29D9B3C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8680" y="10527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5890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0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11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50"/>
                            </p:stCondLst>
                            <p:childTnLst>
                              <p:par>
                                <p:cTn id="24" presetID="42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33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600"/>
                            </p:stCondLst>
                            <p:childTnLst>
                              <p:par>
                                <p:cTn id="3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1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55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250"/>
                            </p:stCondLst>
                            <p:childTnLst>
                              <p:par>
                                <p:cTn id="6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76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8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250"/>
                            </p:stCondLst>
                            <p:childTnLst>
                              <p:par>
                                <p:cTn id="8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0619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15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5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4+3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8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6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7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Arpent">
            <a:hlinkClick r:id="" action="ppaction://media"/>
            <a:extLst>
              <a:ext uri="{FF2B5EF4-FFF2-40B4-BE49-F238E27FC236}">
                <a16:creationId xmlns:a16="http://schemas.microsoft.com/office/drawing/2014/main" id="{97446311-97FE-F2A9-7A19-5FB1272EDF9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8680" y="10527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8056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0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11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350"/>
                            </p:stCondLst>
                            <p:childTnLst>
                              <p:par>
                                <p:cTn id="1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32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54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250"/>
                            </p:stCondLst>
                            <p:childTnLst>
                              <p:par>
                                <p:cTn id="6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75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250"/>
                            </p:stCondLst>
                            <p:childTnLst>
                              <p:par>
                                <p:cTn id="8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46429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16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4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4+2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2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5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7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6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Arpent">
            <a:hlinkClick r:id="" action="ppaction://media"/>
            <a:extLst>
              <a:ext uri="{FF2B5EF4-FFF2-40B4-BE49-F238E27FC236}">
                <a16:creationId xmlns:a16="http://schemas.microsoft.com/office/drawing/2014/main" id="{ADB1A2FC-F34A-1795-9BBC-157AE624605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8680" y="10527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796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0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11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350"/>
                            </p:stCondLst>
                            <p:childTnLst>
                              <p:par>
                                <p:cTn id="1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32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54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250"/>
                            </p:stCondLst>
                            <p:childTnLst>
                              <p:par>
                                <p:cTn id="6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75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250"/>
                            </p:stCondLst>
                            <p:childTnLst>
                              <p:par>
                                <p:cTn id="8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60660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17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3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2+3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5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4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6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Arpent">
            <a:hlinkClick r:id="" action="ppaction://media"/>
            <a:extLst>
              <a:ext uri="{FF2B5EF4-FFF2-40B4-BE49-F238E27FC236}">
                <a16:creationId xmlns:a16="http://schemas.microsoft.com/office/drawing/2014/main" id="{07C355F2-9AD1-0317-0292-55D31B77D34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8680" y="10527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34236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0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11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33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600"/>
                            </p:stCondLst>
                            <p:childTnLst>
                              <p:par>
                                <p:cTn id="3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350"/>
                            </p:stCondLst>
                            <p:childTnLst>
                              <p:par>
                                <p:cTn id="40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54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250"/>
                            </p:stCondLst>
                            <p:childTnLst>
                              <p:par>
                                <p:cTn id="6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75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250"/>
                            </p:stCondLst>
                            <p:childTnLst>
                              <p:par>
                                <p:cTn id="8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54213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0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20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3+2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4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5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6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Arpent">
            <a:hlinkClick r:id="" action="ppaction://media"/>
            <a:extLst>
              <a:ext uri="{FF2B5EF4-FFF2-40B4-BE49-F238E27FC236}">
                <a16:creationId xmlns:a16="http://schemas.microsoft.com/office/drawing/2014/main" id="{5FCEC31F-00CD-FCF9-431F-EC3426CAC5C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8680" y="10527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5168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0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11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33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600"/>
                            </p:stCondLst>
                            <p:childTnLst>
                              <p:par>
                                <p:cTn id="3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350"/>
                            </p:stCondLst>
                            <p:childTnLst>
                              <p:par>
                                <p:cTn id="40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54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250"/>
                            </p:stCondLst>
                            <p:childTnLst>
                              <p:par>
                                <p:cTn id="6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75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250"/>
                            </p:stCondLst>
                            <p:childTnLst>
                              <p:par>
                                <p:cTn id="8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18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2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1+4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4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6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58947" y="2195017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5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3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Arpent">
            <a:hlinkClick r:id="" action="ppaction://media"/>
            <a:extLst>
              <a:ext uri="{FF2B5EF4-FFF2-40B4-BE49-F238E27FC236}">
                <a16:creationId xmlns:a16="http://schemas.microsoft.com/office/drawing/2014/main" id="{C8834CC1-317D-8310-D4FE-7E9A6CFC15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8680" y="10527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583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0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11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50"/>
                            </p:stCondLst>
                            <p:childTnLst>
                              <p:par>
                                <p:cTn id="24" presetID="42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33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600"/>
                            </p:stCondLst>
                            <p:childTnLst>
                              <p:par>
                                <p:cTn id="3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1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55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250"/>
                            </p:stCondLst>
                            <p:childTnLst>
                              <p:par>
                                <p:cTn id="6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76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8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250"/>
                            </p:stCondLst>
                            <p:childTnLst>
                              <p:par>
                                <p:cTn id="8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5339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19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1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4+4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8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/>
              <a:t>0</a:t>
            </a:r>
            <a:endParaRPr lang="he-IL" dirty="0"/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9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7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026" name="Picture 2" descr="C:\Users\uri\AppData\Local\Microsoft\Windows\Temporary Internet Files\Content.IE5\T5VA47UA\MC900436167[1]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855301">
            <a:off x="6317229" y="-2065319"/>
            <a:ext cx="1774901" cy="20124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2" descr="C:\Users\uri\AppData\Local\Microsoft\Windows\Temporary Internet Files\Content.IE5\T5VA47UA\MC900436167[1].png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1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775225">
            <a:off x="3507867" y="-2271126"/>
            <a:ext cx="1627692" cy="1845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2" descr="C:\Users\uri\AppData\Local\Microsoft\Windows\Temporary Internet Files\Content.IE5\T5VA47UA\MC900436167[1].png"/>
          <p:cNvPicPr>
            <a:picLocks noChangeAspect="1" noChangeArrowheads="1"/>
          </p:cNvPicPr>
          <p:nvPr/>
        </p:nvPicPr>
        <p:blipFill>
          <a:blip r:embed="rId6">
            <a:duotone>
              <a:prstClr val="black"/>
              <a:srgbClr val="FFFF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599637">
            <a:off x="8058242" y="-2003662"/>
            <a:ext cx="1325516" cy="1502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C:\Users\uri\AppData\Local\Microsoft\Windows\Temporary Internet Files\Content.IE5\T5VA47UA\MC900436167[1].png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15603">
            <a:off x="2159346" y="-2201984"/>
            <a:ext cx="1675333" cy="1899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2" descr="C:\Users\uri\AppData\Local\Microsoft\Windows\Temporary Internet Files\Content.IE5\T5VA47UA\MC900436167[1].png"/>
          <p:cNvPicPr>
            <a:picLocks noChangeAspect="1" noChangeArrowheads="1"/>
          </p:cNvPicPr>
          <p:nvPr/>
        </p:nvPicPr>
        <p:blipFill>
          <a:blip r:embed="rId8">
            <a:duotone>
              <a:prstClr val="black"/>
              <a:srgbClr val="FF0000">
                <a:tint val="45000"/>
                <a:satMod val="400000"/>
              </a:srgbClr>
            </a:duotone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958403">
            <a:off x="4815539" y="-2006185"/>
            <a:ext cx="1513534" cy="1716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2" descr="C:\Users\uri\AppData\Local\Microsoft\Windows\Temporary Internet Files\Content.IE5\T5VA47UA\MC900436167[1].png"/>
          <p:cNvPicPr>
            <a:picLocks noChangeAspect="1" noChangeArrowheads="1"/>
          </p:cNvPicPr>
          <p:nvPr/>
        </p:nvPicPr>
        <p:blipFill>
          <a:blip r:embed="rId5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189642">
            <a:off x="668837" y="-1893098"/>
            <a:ext cx="1599834" cy="1813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Arpent">
            <a:hlinkClick r:id="" action="ppaction://media"/>
            <a:extLst>
              <a:ext uri="{FF2B5EF4-FFF2-40B4-BE49-F238E27FC236}">
                <a16:creationId xmlns:a16="http://schemas.microsoft.com/office/drawing/2014/main" id="{8794EF65-CDA1-F63E-083F-61BA470782D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1548680" y="10527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189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0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11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50"/>
                            </p:stCondLst>
                            <p:childTnLst>
                              <p:par>
                                <p:cTn id="24" presetID="42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33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600"/>
                            </p:stCondLst>
                            <p:childTnLst>
                              <p:par>
                                <p:cTn id="3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7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350"/>
                            </p:stCondLst>
                            <p:childTnLst>
                              <p:par>
                                <p:cTn id="40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54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250"/>
                            </p:stCondLst>
                            <p:childTnLst>
                              <p:par>
                                <p:cTn id="6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75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8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8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42" presetClass="path" presetSubtype="0" accel="52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2.22222E-6 L -0.14583 1.55741 " pathEditMode="relative" rAng="0" ptsTypes="AA">
                                      <p:cBhvr>
                                        <p:cTn id="91" dur="4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292" y="77870"/>
                                    </p:animMotion>
                                  </p:childTnLst>
                                </p:cTn>
                              </p:par>
                              <p:par>
                                <p:cTn id="92" presetID="42" presetClass="path" presetSubtype="0" accel="5200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animMotion origin="layout" path="M 5E-6 1.11111E-6 L 0.02448 1.41296 " pathEditMode="relative" rAng="0" ptsTypes="AA">
                                      <p:cBhvr>
                                        <p:cTn id="93" dur="4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15" y="70648"/>
                                    </p:animMotion>
                                  </p:childTnLst>
                                </p:cTn>
                              </p:par>
                              <p:par>
                                <p:cTn id="94" presetID="42" presetClass="path" presetSubtype="0" accel="52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2.77778E-6 -1.85185E-6 L -0.32726 1.50486 " pathEditMode="relative" rAng="0" ptsTypes="AA">
                                      <p:cBhvr>
                                        <p:cTn id="95" dur="4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372" y="75231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42" presetClass="path" presetSubtype="0" accel="52000" fill="hold" nodeType="withEffect">
                                  <p:stCondLst>
                                    <p:cond delay="900"/>
                                  </p:stCondLst>
                                  <p:childTnLst>
                                    <p:animMotion origin="layout" path="M 4.16667E-6 -2.59259E-6 L -0.0441 1.42801 " pathEditMode="relative" rAng="0" ptsTypes="AA">
                                      <p:cBhvr>
                                        <p:cTn id="97" dur="4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205" y="71389"/>
                                    </p:animMotion>
                                  </p:childTnLst>
                                </p:cTn>
                              </p:par>
                              <p:par>
                                <p:cTn id="98" presetID="42" presetClass="path" presetSubtype="0" accel="52000" fill="hold" nodeType="withEffect">
                                  <p:stCondLst>
                                    <p:cond delay="1300"/>
                                  </p:stCondLst>
                                  <p:childTnLst>
                                    <p:animMotion origin="layout" path="M 2.22222E-6 -2.59259E-6 L -0.1507 1.45949 " pathEditMode="relative" rAng="0" ptsTypes="AA">
                                      <p:cBhvr>
                                        <p:cTn id="99" dur="4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35" y="72963"/>
                                    </p:animMotion>
                                  </p:childTnLst>
                                </p:cTn>
                              </p:par>
                              <p:par>
                                <p:cTn id="100" presetID="42" presetClass="path" presetSubtype="0" accel="5200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-2.77778E-7 0 L -0.16059 1.34722 " pathEditMode="relative" rAng="0" ptsTypes="AA">
                                      <p:cBhvr>
                                        <p:cTn id="101" dur="4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038" y="67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7300"/>
                            </p:stCondLst>
                            <p:childTnLst>
                              <p:par>
                                <p:cTn id="10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0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936"/>
          <a:stretch/>
        </p:blipFill>
        <p:spPr bwMode="auto">
          <a:xfrm>
            <a:off x="4056" y="692696"/>
            <a:ext cx="9139944" cy="51832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מלבן מעוגל 2"/>
          <p:cNvSpPr/>
          <p:nvPr/>
        </p:nvSpPr>
        <p:spPr>
          <a:xfrm rot="20565490">
            <a:off x="1662070" y="1470107"/>
            <a:ext cx="5819858" cy="3787831"/>
          </a:xfrm>
          <a:prstGeom prst="roundRect">
            <a:avLst>
              <a:gd name="adj" fmla="val 28095"/>
            </a:avLst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6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יִישַׁר כּוֹחַ!</a:t>
            </a:r>
          </a:p>
          <a:p>
            <a:pPr algn="ctr"/>
            <a:r>
              <a:rPr lang="he-IL" sz="6600" b="1" dirty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David" panose="020E0502060401010101" pitchFamily="34" charset="-79"/>
                <a:cs typeface="David" panose="020E0502060401010101" pitchFamily="34" charset="-79"/>
              </a:rPr>
              <a:t> זָכִיתָ בַּפְּרָס</a:t>
            </a:r>
          </a:p>
        </p:txBody>
      </p:sp>
      <p:pic>
        <p:nvPicPr>
          <p:cNvPr id="2" name="ילדים מעודדים">
            <a:hlinkClick r:id="" action="ppaction://media"/>
            <a:extLst>
              <a:ext uri="{FF2B5EF4-FFF2-40B4-BE49-F238E27FC236}">
                <a16:creationId xmlns:a16="http://schemas.microsoft.com/office/drawing/2014/main" id="{B29C6760-395B-70CF-62E4-E56BF542B18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822964" y="980728"/>
            <a:ext cx="487363" cy="487363"/>
          </a:xfrm>
          <a:prstGeom prst="rect">
            <a:avLst/>
          </a:prstGeom>
        </p:spPr>
      </p:pic>
      <p:pic>
        <p:nvPicPr>
          <p:cNvPr id="4" name="תמונה 3" descr="תמונה שמכילה צהוב, ספל&#10;&#10;התיאור נוצר באופן אוטומטי">
            <a:extLst>
              <a:ext uri="{FF2B5EF4-FFF2-40B4-BE49-F238E27FC236}">
                <a16:creationId xmlns:a16="http://schemas.microsoft.com/office/drawing/2014/main" id="{1C9B0F52-6CBD-03A3-578D-7F3E895E033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9552" b="95821" l="9459" r="92905">
                        <a14:foregroundMark x1="90709" y1="18955" x2="93412" y2="21045"/>
                        <a14:foregroundMark x1="45946" y1="92687" x2="66723" y2="91940"/>
                        <a14:foregroundMark x1="66723" y1="91940" x2="68074" y2="91940"/>
                        <a14:foregroundMark x1="43581" y1="95970" x2="60811" y2="94627"/>
                        <a14:foregroundMark x1="74831" y1="9851" x2="56757" y2="955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2492896"/>
            <a:ext cx="2729688" cy="3089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813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0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63246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1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19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2+2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3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0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5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4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Arpent">
            <a:hlinkClick r:id="" action="ppaction://media"/>
            <a:extLst>
              <a:ext uri="{FF2B5EF4-FFF2-40B4-BE49-F238E27FC236}">
                <a16:creationId xmlns:a16="http://schemas.microsoft.com/office/drawing/2014/main" id="{E0C06E02-5863-4E0C-9A85-D408A72806E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8680" y="10527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228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0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11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600"/>
                            </p:stCondLst>
                            <p:childTnLst>
                              <p:par>
                                <p:cTn id="1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5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75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350"/>
                            </p:stCondLst>
                            <p:childTnLst>
                              <p:par>
                                <p:cTn id="1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32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54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7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8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250"/>
                            </p:stCondLst>
                            <p:childTnLst>
                              <p:par>
                                <p:cTn id="61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42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75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500"/>
                            </p:stCondLst>
                            <p:childTnLst>
                              <p:par>
                                <p:cTn id="7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8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79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0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250"/>
                            </p:stCondLst>
                            <p:childTnLst>
                              <p:par>
                                <p:cTn id="8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3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5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7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9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21031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2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מלבן 5"/>
          <p:cNvSpPr/>
          <p:nvPr/>
        </p:nvSpPr>
        <p:spPr>
          <a:xfrm>
            <a:off x="1313842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9" name="מלבן 8"/>
          <p:cNvSpPr/>
          <p:nvPr/>
        </p:nvSpPr>
        <p:spPr>
          <a:xfrm>
            <a:off x="7548794" y="3361686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2" name="מלבן 11"/>
          <p:cNvSpPr/>
          <p:nvPr/>
        </p:nvSpPr>
        <p:spPr>
          <a:xfrm>
            <a:off x="3504028" y="3159985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3" name="מלבן 12"/>
          <p:cNvSpPr/>
          <p:nvPr/>
        </p:nvSpPr>
        <p:spPr>
          <a:xfrm>
            <a:off x="5490713" y="3126388"/>
            <a:ext cx="146689" cy="33086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5" name="אליפסה 14"/>
          <p:cNvSpPr/>
          <p:nvPr/>
        </p:nvSpPr>
        <p:spPr>
          <a:xfrm>
            <a:off x="-2104458" y="3320038"/>
            <a:ext cx="13264091" cy="4535112"/>
          </a:xfrm>
          <a:custGeom>
            <a:avLst/>
            <a:gdLst>
              <a:gd name="connsiteX0" fmla="*/ 0 w 12097344"/>
              <a:gd name="connsiteY0" fmla="*/ 2267182 h 4534363"/>
              <a:gd name="connsiteX1" fmla="*/ 6048672 w 12097344"/>
              <a:gd name="connsiteY1" fmla="*/ 0 h 4534363"/>
              <a:gd name="connsiteX2" fmla="*/ 12097344 w 12097344"/>
              <a:gd name="connsiteY2" fmla="*/ 2267182 h 4534363"/>
              <a:gd name="connsiteX3" fmla="*/ 6048672 w 12097344"/>
              <a:gd name="connsiteY3" fmla="*/ 4534364 h 4534363"/>
              <a:gd name="connsiteX4" fmla="*/ 0 w 12097344"/>
              <a:gd name="connsiteY4" fmla="*/ 2267182 h 4534363"/>
              <a:gd name="connsiteX0" fmla="*/ 626662 w 12724006"/>
              <a:gd name="connsiteY0" fmla="*/ 2298227 h 4565409"/>
              <a:gd name="connsiteX1" fmla="*/ 873969 w 12724006"/>
              <a:gd name="connsiteY1" fmla="*/ 1067772 h 4565409"/>
              <a:gd name="connsiteX2" fmla="*/ 6675334 w 12724006"/>
              <a:gd name="connsiteY2" fmla="*/ 31045 h 4565409"/>
              <a:gd name="connsiteX3" fmla="*/ 12724006 w 12724006"/>
              <a:gd name="connsiteY3" fmla="*/ 2298227 h 4565409"/>
              <a:gd name="connsiteX4" fmla="*/ 6675334 w 12724006"/>
              <a:gd name="connsiteY4" fmla="*/ 4565409 h 4565409"/>
              <a:gd name="connsiteX5" fmla="*/ 626662 w 12724006"/>
              <a:gd name="connsiteY5" fmla="*/ 2298227 h 4565409"/>
              <a:gd name="connsiteX0" fmla="*/ 626662 w 12962375"/>
              <a:gd name="connsiteY0" fmla="*/ 2271134 h 4538316"/>
              <a:gd name="connsiteX1" fmla="*/ 873969 w 12962375"/>
              <a:gd name="connsiteY1" fmla="*/ 1040679 h 4538316"/>
              <a:gd name="connsiteX2" fmla="*/ 6675334 w 12962375"/>
              <a:gd name="connsiteY2" fmla="*/ 3952 h 4538316"/>
              <a:gd name="connsiteX3" fmla="*/ 11632280 w 12962375"/>
              <a:gd name="connsiteY3" fmla="*/ 747168 h 4538316"/>
              <a:gd name="connsiteX4" fmla="*/ 12724006 w 12962375"/>
              <a:gd name="connsiteY4" fmla="*/ 2271134 h 4538316"/>
              <a:gd name="connsiteX5" fmla="*/ 6675334 w 12962375"/>
              <a:gd name="connsiteY5" fmla="*/ 4538316 h 4538316"/>
              <a:gd name="connsiteX6" fmla="*/ 626662 w 12962375"/>
              <a:gd name="connsiteY6" fmla="*/ 2271134 h 4538316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2680191 w 12962375"/>
              <a:gd name="connsiteY2" fmla="*/ 498118 h 4537623"/>
              <a:gd name="connsiteX3" fmla="*/ 6675334 w 12962375"/>
              <a:gd name="connsiteY3" fmla="*/ 3259 h 4537623"/>
              <a:gd name="connsiteX4" fmla="*/ 11632280 w 12962375"/>
              <a:gd name="connsiteY4" fmla="*/ 746475 h 4537623"/>
              <a:gd name="connsiteX5" fmla="*/ 12724006 w 12962375"/>
              <a:gd name="connsiteY5" fmla="*/ 2270441 h 4537623"/>
              <a:gd name="connsiteX6" fmla="*/ 6675334 w 12962375"/>
              <a:gd name="connsiteY6" fmla="*/ 4537623 h 4537623"/>
              <a:gd name="connsiteX7" fmla="*/ 626662 w 12962375"/>
              <a:gd name="connsiteY7" fmla="*/ 2270441 h 4537623"/>
              <a:gd name="connsiteX0" fmla="*/ 626662 w 12962375"/>
              <a:gd name="connsiteY0" fmla="*/ 2270441 h 4537623"/>
              <a:gd name="connsiteX1" fmla="*/ 873969 w 12962375"/>
              <a:gd name="connsiteY1" fmla="*/ 1039986 h 4537623"/>
              <a:gd name="connsiteX2" fmla="*/ 828814 w 12962375"/>
              <a:gd name="connsiteY2" fmla="*/ 1344785 h 4537623"/>
              <a:gd name="connsiteX3" fmla="*/ 2680191 w 12962375"/>
              <a:gd name="connsiteY3" fmla="*/ 498118 h 4537623"/>
              <a:gd name="connsiteX4" fmla="*/ 6675334 w 12962375"/>
              <a:gd name="connsiteY4" fmla="*/ 3259 h 4537623"/>
              <a:gd name="connsiteX5" fmla="*/ 11632280 w 12962375"/>
              <a:gd name="connsiteY5" fmla="*/ 746475 h 4537623"/>
              <a:gd name="connsiteX6" fmla="*/ 12724006 w 12962375"/>
              <a:gd name="connsiteY6" fmla="*/ 2270441 h 4537623"/>
              <a:gd name="connsiteX7" fmla="*/ 6675334 w 12962375"/>
              <a:gd name="connsiteY7" fmla="*/ 4537623 h 4537623"/>
              <a:gd name="connsiteX8" fmla="*/ 626662 w 12962375"/>
              <a:gd name="connsiteY8" fmla="*/ 2270441 h 4537623"/>
              <a:gd name="connsiteX0" fmla="*/ 626662 w 13264091"/>
              <a:gd name="connsiteY0" fmla="*/ 2270441 h 4537623"/>
              <a:gd name="connsiteX1" fmla="*/ 873969 w 13264091"/>
              <a:gd name="connsiteY1" fmla="*/ 1039986 h 4537623"/>
              <a:gd name="connsiteX2" fmla="*/ 828814 w 13264091"/>
              <a:gd name="connsiteY2" fmla="*/ 1344785 h 4537623"/>
              <a:gd name="connsiteX3" fmla="*/ 2680191 w 13264091"/>
              <a:gd name="connsiteY3" fmla="*/ 498118 h 4537623"/>
              <a:gd name="connsiteX4" fmla="*/ 6675334 w 13264091"/>
              <a:gd name="connsiteY4" fmla="*/ 3259 h 4537623"/>
              <a:gd name="connsiteX5" fmla="*/ 11632280 w 13264091"/>
              <a:gd name="connsiteY5" fmla="*/ 746475 h 4537623"/>
              <a:gd name="connsiteX6" fmla="*/ 12986947 w 13264091"/>
              <a:gd name="connsiteY6" fmla="*/ 1412518 h 4537623"/>
              <a:gd name="connsiteX7" fmla="*/ 12724006 w 13264091"/>
              <a:gd name="connsiteY7" fmla="*/ 2270441 h 4537623"/>
              <a:gd name="connsiteX8" fmla="*/ 6675334 w 13264091"/>
              <a:gd name="connsiteY8" fmla="*/ 4537623 h 4537623"/>
              <a:gd name="connsiteX9" fmla="*/ 626662 w 13264091"/>
              <a:gd name="connsiteY9" fmla="*/ 2270441 h 4537623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8412 h 4535594"/>
              <a:gd name="connsiteX1" fmla="*/ 873969 w 13264091"/>
              <a:gd name="connsiteY1" fmla="*/ 1037957 h 4535594"/>
              <a:gd name="connsiteX2" fmla="*/ 828814 w 13264091"/>
              <a:gd name="connsiteY2" fmla="*/ 1342756 h 4535594"/>
              <a:gd name="connsiteX3" fmla="*/ 2680191 w 13264091"/>
              <a:gd name="connsiteY3" fmla="*/ 496089 h 4535594"/>
              <a:gd name="connsiteX4" fmla="*/ 6675334 w 13264091"/>
              <a:gd name="connsiteY4" fmla="*/ 1230 h 4535594"/>
              <a:gd name="connsiteX5" fmla="*/ 11677436 w 13264091"/>
              <a:gd name="connsiteY5" fmla="*/ 642845 h 4535594"/>
              <a:gd name="connsiteX6" fmla="*/ 11632280 w 13264091"/>
              <a:gd name="connsiteY6" fmla="*/ 744446 h 4535594"/>
              <a:gd name="connsiteX7" fmla="*/ 12986947 w 13264091"/>
              <a:gd name="connsiteY7" fmla="*/ 1410489 h 4535594"/>
              <a:gd name="connsiteX8" fmla="*/ 12724006 w 13264091"/>
              <a:gd name="connsiteY8" fmla="*/ 2268412 h 4535594"/>
              <a:gd name="connsiteX9" fmla="*/ 6675334 w 13264091"/>
              <a:gd name="connsiteY9" fmla="*/ 4535594 h 4535594"/>
              <a:gd name="connsiteX10" fmla="*/ 626662 w 13264091"/>
              <a:gd name="connsiteY10" fmla="*/ 2268412 h 4535594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32280 w 13264091"/>
              <a:gd name="connsiteY6" fmla="*/ 743964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2027391 w 13264091"/>
              <a:gd name="connsiteY6" fmla="*/ 777831 h 4535112"/>
              <a:gd name="connsiteX7" fmla="*/ 12986947 w 13264091"/>
              <a:gd name="connsiteY7" fmla="*/ 1410007 h 4535112"/>
              <a:gd name="connsiteX8" fmla="*/ 12724006 w 13264091"/>
              <a:gd name="connsiteY8" fmla="*/ 2267930 h 4535112"/>
              <a:gd name="connsiteX9" fmla="*/ 6675334 w 13264091"/>
              <a:gd name="connsiteY9" fmla="*/ 4535112 h 4535112"/>
              <a:gd name="connsiteX10" fmla="*/ 626662 w 13264091"/>
              <a:gd name="connsiteY10" fmla="*/ 2267930 h 4535112"/>
              <a:gd name="connsiteX0" fmla="*/ 626662 w 13264091"/>
              <a:gd name="connsiteY0" fmla="*/ 2267930 h 4535112"/>
              <a:gd name="connsiteX1" fmla="*/ 873969 w 13264091"/>
              <a:gd name="connsiteY1" fmla="*/ 1037475 h 4535112"/>
              <a:gd name="connsiteX2" fmla="*/ 828814 w 13264091"/>
              <a:gd name="connsiteY2" fmla="*/ 1342274 h 4535112"/>
              <a:gd name="connsiteX3" fmla="*/ 2680191 w 13264091"/>
              <a:gd name="connsiteY3" fmla="*/ 495607 h 4535112"/>
              <a:gd name="connsiteX4" fmla="*/ 6675334 w 13264091"/>
              <a:gd name="connsiteY4" fmla="*/ 748 h 4535112"/>
              <a:gd name="connsiteX5" fmla="*/ 11429080 w 13264091"/>
              <a:gd name="connsiteY5" fmla="*/ 608496 h 4535112"/>
              <a:gd name="connsiteX6" fmla="*/ 11643569 w 13264091"/>
              <a:gd name="connsiteY6" fmla="*/ 732673 h 4535112"/>
              <a:gd name="connsiteX7" fmla="*/ 12027391 w 13264091"/>
              <a:gd name="connsiteY7" fmla="*/ 777831 h 4535112"/>
              <a:gd name="connsiteX8" fmla="*/ 12986947 w 13264091"/>
              <a:gd name="connsiteY8" fmla="*/ 1410007 h 4535112"/>
              <a:gd name="connsiteX9" fmla="*/ 12724006 w 13264091"/>
              <a:gd name="connsiteY9" fmla="*/ 2267930 h 4535112"/>
              <a:gd name="connsiteX10" fmla="*/ 6675334 w 13264091"/>
              <a:gd name="connsiteY10" fmla="*/ 4535112 h 4535112"/>
              <a:gd name="connsiteX11" fmla="*/ 626662 w 13264091"/>
              <a:gd name="connsiteY11" fmla="*/ 2267930 h 45351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13264091" h="4535112">
                <a:moveTo>
                  <a:pt x="626662" y="2267930"/>
                </a:moveTo>
                <a:cubicBezTo>
                  <a:pt x="-340232" y="1684991"/>
                  <a:pt x="-134143" y="1415339"/>
                  <a:pt x="873969" y="1037475"/>
                </a:cubicBezTo>
                <a:cubicBezTo>
                  <a:pt x="988565" y="794769"/>
                  <a:pt x="527777" y="1432585"/>
                  <a:pt x="828814" y="1342274"/>
                </a:cubicBezTo>
                <a:cubicBezTo>
                  <a:pt x="1129851" y="1251963"/>
                  <a:pt x="1786675" y="630765"/>
                  <a:pt x="2680191" y="495607"/>
                </a:cubicBezTo>
                <a:cubicBezTo>
                  <a:pt x="3647085" y="322819"/>
                  <a:pt x="5217186" y="-18067"/>
                  <a:pt x="6675334" y="748"/>
                </a:cubicBezTo>
                <a:cubicBezTo>
                  <a:pt x="8133482" y="19563"/>
                  <a:pt x="10602922" y="501560"/>
                  <a:pt x="11429080" y="608496"/>
                </a:cubicBezTo>
                <a:cubicBezTo>
                  <a:pt x="12255238" y="715432"/>
                  <a:pt x="11543851" y="704451"/>
                  <a:pt x="11643569" y="732673"/>
                </a:cubicBezTo>
                <a:cubicBezTo>
                  <a:pt x="11743288" y="760896"/>
                  <a:pt x="11801613" y="649890"/>
                  <a:pt x="12027391" y="777831"/>
                </a:cubicBezTo>
                <a:cubicBezTo>
                  <a:pt x="12253169" y="905772"/>
                  <a:pt x="12804993" y="1156013"/>
                  <a:pt x="12986947" y="1410007"/>
                </a:cubicBezTo>
                <a:cubicBezTo>
                  <a:pt x="13168901" y="1664001"/>
                  <a:pt x="13623541" y="1671820"/>
                  <a:pt x="12724006" y="2267930"/>
                </a:cubicBezTo>
                <a:cubicBezTo>
                  <a:pt x="11824471" y="2864040"/>
                  <a:pt x="10015923" y="4535112"/>
                  <a:pt x="6675334" y="4535112"/>
                </a:cubicBezTo>
                <a:cubicBezTo>
                  <a:pt x="3334745" y="4535112"/>
                  <a:pt x="1593556" y="2850870"/>
                  <a:pt x="626662" y="2267930"/>
                </a:cubicBezTo>
                <a:close/>
              </a:path>
            </a:pathLst>
          </a:cu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" name="אליפסה 1"/>
          <p:cNvSpPr/>
          <p:nvPr/>
        </p:nvSpPr>
        <p:spPr>
          <a:xfrm>
            <a:off x="7625906" y="881640"/>
            <a:ext cx="1403648" cy="1365830"/>
          </a:xfrm>
          <a:prstGeom prst="ellipse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sz="1600" dirty="0"/>
              <a:t>שאלות ששרדת</a:t>
            </a:r>
          </a:p>
          <a:p>
            <a:pPr algn="ctr"/>
            <a:r>
              <a:rPr lang="he-IL" dirty="0"/>
              <a:t>2</a:t>
            </a:r>
          </a:p>
        </p:txBody>
      </p:sp>
      <p:sp>
        <p:nvSpPr>
          <p:cNvPr id="4" name="אליפסה 3"/>
          <p:cNvSpPr/>
          <p:nvPr/>
        </p:nvSpPr>
        <p:spPr>
          <a:xfrm>
            <a:off x="56598" y="798031"/>
            <a:ext cx="1403648" cy="1365830"/>
          </a:xfrm>
          <a:prstGeom prst="ellipse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שאלות למיליון </a:t>
            </a:r>
          </a:p>
          <a:p>
            <a:pPr algn="ctr"/>
            <a:r>
              <a:rPr lang="he-IL" dirty="0"/>
              <a:t>18</a:t>
            </a:r>
          </a:p>
        </p:txBody>
      </p:sp>
      <p:sp>
        <p:nvSpPr>
          <p:cNvPr id="3" name="מלבן מעוגל 2"/>
          <p:cNvSpPr/>
          <p:nvPr/>
        </p:nvSpPr>
        <p:spPr>
          <a:xfrm>
            <a:off x="1586341" y="548680"/>
            <a:ext cx="5950879" cy="144554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3+3</a:t>
            </a:r>
          </a:p>
        </p:txBody>
      </p:sp>
      <p:sp>
        <p:nvSpPr>
          <p:cNvPr id="5" name="מלבן מעוגל 4"/>
          <p:cNvSpPr/>
          <p:nvPr/>
        </p:nvSpPr>
        <p:spPr>
          <a:xfrm>
            <a:off x="200106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ContrastingRigh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0</a:t>
            </a:r>
          </a:p>
        </p:txBody>
      </p:sp>
      <p:sp>
        <p:nvSpPr>
          <p:cNvPr id="8" name="מלבן מעוגל 7"/>
          <p:cNvSpPr/>
          <p:nvPr/>
        </p:nvSpPr>
        <p:spPr>
          <a:xfrm rot="437659">
            <a:off x="6480215" y="2475022"/>
            <a:ext cx="2520280" cy="1080120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7</a:t>
            </a:r>
          </a:p>
        </p:txBody>
      </p:sp>
      <p:sp>
        <p:nvSpPr>
          <p:cNvPr id="10" name="מלבן מעוגל 9"/>
          <p:cNvSpPr/>
          <p:nvPr/>
        </p:nvSpPr>
        <p:spPr>
          <a:xfrm rot="157675">
            <a:off x="4663749" y="2192960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600000" lon="0" rev="21594000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6</a:t>
            </a:r>
          </a:p>
        </p:txBody>
      </p:sp>
      <p:sp>
        <p:nvSpPr>
          <p:cNvPr id="7" name="אליפסה 6"/>
          <p:cNvSpPr/>
          <p:nvPr/>
        </p:nvSpPr>
        <p:spPr>
          <a:xfrm>
            <a:off x="-358738" y="4135340"/>
            <a:ext cx="9772650" cy="4464496"/>
          </a:xfrm>
          <a:prstGeom prst="ellipse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4" name="מלבן מעוגל 13"/>
          <p:cNvSpPr/>
          <p:nvPr/>
        </p:nvSpPr>
        <p:spPr>
          <a:xfrm>
            <a:off x="6840254" y="3717905"/>
            <a:ext cx="1908209" cy="811602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1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7" name="מלבן מעוגל 16"/>
          <p:cNvSpPr/>
          <p:nvPr/>
        </p:nvSpPr>
        <p:spPr>
          <a:xfrm rot="21377643">
            <a:off x="4741061" y="3400830"/>
            <a:ext cx="1792679" cy="710054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8" name="מלבן מעוגל 17"/>
          <p:cNvSpPr/>
          <p:nvPr/>
        </p:nvSpPr>
        <p:spPr>
          <a:xfrm rot="20837896">
            <a:off x="2589431" y="3356296"/>
            <a:ext cx="1964676" cy="729736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19500000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19" name="מלבן מעוגל 18"/>
          <p:cNvSpPr/>
          <p:nvPr/>
        </p:nvSpPr>
        <p:spPr>
          <a:xfrm rot="20837896">
            <a:off x="547552" y="3718136"/>
            <a:ext cx="1825958" cy="794573"/>
          </a:xfrm>
          <a:prstGeom prst="roundRect">
            <a:avLst>
              <a:gd name="adj" fmla="val 29972"/>
            </a:avLst>
          </a:prstGeom>
          <a:solidFill>
            <a:srgbClr val="D60000"/>
          </a:solidFill>
          <a:ln>
            <a:noFill/>
          </a:ln>
          <a:scene3d>
            <a:camera prst="orthographicFront">
              <a:rot lat="18599996" lon="2099962" rev="20099999"/>
            </a:camera>
            <a:lightRig rig="threePt" dir="t"/>
          </a:scene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" name="מלבן מעוגל 19"/>
          <p:cNvSpPr/>
          <p:nvPr/>
        </p:nvSpPr>
        <p:spPr>
          <a:xfrm>
            <a:off x="2433398" y="2214712"/>
            <a:ext cx="2094189" cy="1000793"/>
          </a:xfrm>
          <a:prstGeom prst="roundRect">
            <a:avLst/>
          </a:prstGeom>
          <a:ln>
            <a:solidFill>
              <a:schemeClr val="bg1">
                <a:lumMod val="65000"/>
              </a:schemeClr>
            </a:solidFill>
          </a:ln>
          <a:scene3d>
            <a:camera prst="perspectiveHeroicExtremeLeftFacing" fov="7200000">
              <a:rot lat="571041" lon="21294704" rev="239936"/>
            </a:camera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he-IL" dirty="0"/>
              <a:t>5</a:t>
            </a:r>
          </a:p>
        </p:txBody>
      </p:sp>
      <p:sp>
        <p:nvSpPr>
          <p:cNvPr id="2053" name="לחצן פעולה: קדימה או הבא 2052">
            <a:hlinkClick r:id="" action="ppaction://hlinkshowjump?jump=nextslide" highlightClick="1"/>
          </p:cNvPr>
          <p:cNvSpPr/>
          <p:nvPr/>
        </p:nvSpPr>
        <p:spPr>
          <a:xfrm>
            <a:off x="7982472" y="5799499"/>
            <a:ext cx="792088" cy="792088"/>
          </a:xfrm>
          <a:prstGeom prst="actionButtonForwardNex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sp>
        <p:nvSpPr>
          <p:cNvPr id="2055" name="לחצן פעולה: חזרה 2054">
            <a:hlinkClick r:id="" action="ppaction://hlinkshowjump?jump=previousslide" highlightClick="1"/>
          </p:cNvPr>
          <p:cNvSpPr/>
          <p:nvPr/>
        </p:nvSpPr>
        <p:spPr>
          <a:xfrm>
            <a:off x="8043297" y="5855049"/>
            <a:ext cx="670437" cy="664191"/>
          </a:xfrm>
          <a:prstGeom prst="actionButtonReturn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he-IL"/>
          </a:p>
        </p:txBody>
      </p:sp>
      <p:grpSp>
        <p:nvGrpSpPr>
          <p:cNvPr id="2056" name="קבוצה 2055"/>
          <p:cNvGrpSpPr/>
          <p:nvPr/>
        </p:nvGrpSpPr>
        <p:grpSpPr>
          <a:xfrm>
            <a:off x="3587052" y="4723031"/>
            <a:ext cx="1561012" cy="1226249"/>
            <a:chOff x="5076056" y="3243300"/>
            <a:chExt cx="1411019" cy="958102"/>
          </a:xfrm>
        </p:grpSpPr>
        <p:pic>
          <p:nvPicPr>
            <p:cNvPr id="120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72528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1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9365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2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076056" y="3403897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3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322158" y="3486855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4" name="Picture 5" descr="E:\Downloads\1311003295_Money.png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774555">
              <a:off x="5701739" y="3243300"/>
              <a:ext cx="714547" cy="71454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1" name="Arpent">
            <a:hlinkClick r:id="" action="ppaction://media"/>
            <a:extLst>
              <a:ext uri="{FF2B5EF4-FFF2-40B4-BE49-F238E27FC236}">
                <a16:creationId xmlns:a16="http://schemas.microsoft.com/office/drawing/2014/main" id="{C352ABE4-C696-0E8D-D567-33427D25028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-1548680" y="105273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273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206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1.68363E-6 C 0.00173 -0.00046 0.0033 -0.00093 0.00503 -0.00162 C 0.00746 -0.00254 0.01232 -0.00486 0.01232 -0.00486 C 0.02153 -0.01711 0.04809 -0.01873 0.05937 -0.01966 C 0.07066 -0.02544 0.08246 -0.0296 0.09392 -0.03446 C 0.1158 -0.04371 0.13732 -0.05412 0.15937 -0.06244 C 0.17222 -0.0673 0.18472 -0.07562 0.19757 -0.07886 C 0.20746 -0.08418 0.21684 -0.08881 0.22726 -0.09204 C 0.25104 -0.10823 0.27864 -0.11101 0.30382 -0.12165 C 0.30972 -0.1272 0.31771 -0.12858 0.32465 -0.13159 C 0.33455 -0.13575 0.32257 -0.13067 0.33212 -0.13483 C 0.33333 -0.13529 0.33576 -0.13645 0.33576 -0.13645 C 0.3408 -0.14315 0.33559 -0.13737 0.34201 -0.14154 C 0.3434 -0.14246 0.34444 -0.14362 0.34566 -0.14477 C 0.34653 -0.1457 0.34722 -0.14732 0.34826 -0.14801 C 0.3493 -0.14894 0.35069 -0.14894 0.35191 -0.14963 C 0.35538 -0.15194 0.35781 -0.15611 0.36059 -0.15957 C 0.36146 -0.16304 0.36684 -0.17784 0.3691 -0.18085 " pathEditMode="relative" ptsTypes="fffffffffffffffffA">
                                      <p:cBhvr>
                                        <p:cTn id="11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4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15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6" dur="7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250"/>
                            </p:stCondLst>
                            <p:childTnLst>
                              <p:par>
                                <p:cTn id="18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50"/>
                            </p:stCondLst>
                            <p:childTnLst>
                              <p:par>
                                <p:cTn id="24" presetID="42" presetClass="entr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0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1.11111E-6 -5.06938E-6 C 0.00208 -0.0118 0.00746 -0.02429 0.01232 -0.0347 C 0.0151 -0.04071 0.02101 -0.04788 0.02344 -0.05435 C 0.02621 -0.06152 0.02986 -0.06707 0.03333 -0.07401 C 0.04201 -0.09113 0.03611 -0.0828 0.04201 -0.09066 C 0.04618 -0.10708 0.05469 -0.12165 0.06285 -0.13507 C 0.06545 -0.13946 0.0684 -0.1464 0.07153 -0.14987 C 0.07413 -0.15264 0.07743 -0.1538 0.08021 -0.15634 C 0.08594 -0.16791 0.08264 -0.16421 0.08889 -0.16953 C 0.09271 -0.17693 0.09809 -0.18595 0.10364 -0.1908 C 0.10503 -0.19682 0.10781 -0.20445 0.10868 -0.21069 C 0.10903 -0.21347 0.10903 -0.21624 0.10989 -0.21879 C 0.11267 -0.22711 0.11597 -0.22804 0.11597 -0.23682 " pathEditMode="relative" ptsTypes="ffffffffffffA">
                                      <p:cBhvr>
                                        <p:cTn id="33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600"/>
                            </p:stCondLst>
                            <p:childTnLst>
                              <p:par>
                                <p:cTn id="35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3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4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100"/>
                            </p:stCondLst>
                            <p:childTnLst>
                              <p:par>
                                <p:cTn id="4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51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2" fill="hold">
                      <p:stCondLst>
                        <p:cond delay="0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4444E-6 -6.0592E-6 C -0.00139 -0.00741 -0.00313 -0.01596 -0.00747 -0.02128 C -0.00903 -0.02984 -0.00921 -0.03608 -0.01476 -0.04094 C -0.01754 -0.04649 -0.01928 -0.05042 -0.02344 -0.05412 C -0.02605 -0.06522 -0.0224 -0.05366 -0.0283 -0.06245 C -0.03073 -0.06592 -0.03455 -0.07401 -0.03455 -0.07401 C -0.03698 -0.08372 -0.04705 -0.10061 -0.05435 -0.10361 C -0.05556 -0.10523 -0.0566 -0.10708 -0.05799 -0.10847 C -0.05955 -0.10986 -0.06164 -0.11009 -0.06303 -0.11171 C -0.06771 -0.11703 -0.07448 -0.13252 -0.07778 -0.13969 C -0.07883 -0.14177 -0.07917 -0.14432 -0.08021 -0.1464 C -0.08178 -0.14987 -0.08525 -0.15611 -0.08525 -0.15611 C -0.08785 -0.16698 -0.09115 -0.176 -0.09254 -0.18733 C -0.09341 -0.20121 -0.09497 -0.21462 -0.09497 -0.2285 " pathEditMode="relative" ptsTypes="fffffffffffffA">
                                      <p:cBhvr>
                                        <p:cTn id="55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58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59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75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250"/>
                            </p:stCondLst>
                            <p:childTnLst>
                              <p:par>
                                <p:cTn id="62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7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3" fill="hold">
                      <p:stCondLst>
                        <p:cond delay="0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2.81221E-6 C -0.00452 -0.00116 -0.0092 -0.00116 -0.01354 -0.00324 C -0.01632 -0.00463 -0.01823 -0.00833 -0.02101 -0.00972 C -0.02656 -0.01249 -0.03195 -0.01457 -0.03715 -0.01804 C -0.05643 -0.01573 -0.06476 -0.01527 -0.08646 -0.01642 C -0.10087 -0.02267 -0.09393 -0.01943 -0.10747 -0.02637 C -0.11406 -0.03354 -0.12031 -0.03932 -0.12847 -0.04279 C -0.13768 -0.05088 -0.12604 -0.0414 -0.13715 -0.04765 C -0.14011 -0.04926 -0.14288 -0.05227 -0.14583 -0.05412 C -0.15191 -0.06476 -0.1467 -0.05782 -0.15434 -0.06407 C -0.15695 -0.06615 -0.16181 -0.07077 -0.16181 -0.07077 C -0.16858 -0.08442 -0.18021 -0.08719 -0.19132 -0.09043 C -0.19774 -0.09228 -0.20347 -0.09783 -0.2099 -0.10037 C -0.22066 -0.10477 -0.21181 -0.10199 -0.22101 -0.10685 C -0.22552 -0.10916 -0.23455 -0.11333 -0.23455 -0.11333 C -0.23577 -0.11448 -0.23698 -0.11587 -0.23837 -0.11679 C -0.23958 -0.11749 -0.24097 -0.11749 -0.24202 -0.11841 C -0.24722 -0.12234 -0.24983 -0.12905 -0.25556 -0.1316 C -0.26181 -0.14408 -0.27899 -0.15889 -0.28889 -0.16605 C -0.29115 -0.16767 -0.29636 -0.17369 -0.3 -0.17438 C -0.31111 -0.17669 -0.31823 -0.176 -0.32969 -0.176 " pathEditMode="relative" ptsTypes="ffffffffffffffffffffA">
                                      <p:cBhvr>
                                        <p:cTn id="76" dur="1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"/>
                            </p:stCondLst>
                            <p:childTnLst>
                              <p:par>
                                <p:cTn id="78" presetID="1" presetClass="emph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9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000000"/>
                                      </p:to>
                                    </p:animClr>
                                    <p:set>
                                      <p:cBhvr>
                                        <p:cTn id="80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1" dur="7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2250"/>
                            </p:stCondLst>
                            <p:childTnLst>
                              <p:par>
                                <p:cTn id="83" presetID="53" presetClass="exit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4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00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6" dur="3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299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8" presetID="42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20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  <p:bldLst>
      <p:bldP spid="2053" grpId="0" animBg="1"/>
      <p:bldP spid="2055" grpId="0" animBg="1"/>
      <p:bldP spid="2055" grpId="1" animBg="1"/>
      <p:bldP spid="2055" grpId="2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41488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</p:sld>
</file>

<file path=ppt/theme/theme1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ערכת נושא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757</TotalTime>
  <Words>258</Words>
  <Application>Microsoft Office PowerPoint</Application>
  <PresentationFormat>‫הצגה על המסך (4:3)</PresentationFormat>
  <Paragraphs>188</Paragraphs>
  <Slides>43</Slides>
  <Notes>1</Notes>
  <HiddenSlides>0</HiddenSlides>
  <MMClips>24</MMClips>
  <ScaleCrop>false</ScaleCrop>
  <HeadingPairs>
    <vt:vector size="6" baseType="variant">
      <vt:variant>
        <vt:lpstr>גופנים בשימוש</vt:lpstr>
      </vt:variant>
      <vt:variant>
        <vt:i4>5</vt:i4>
      </vt:variant>
      <vt:variant>
        <vt:lpstr>ערכת נושא</vt:lpstr>
      </vt:variant>
      <vt:variant>
        <vt:i4>1</vt:i4>
      </vt:variant>
      <vt:variant>
        <vt:lpstr>כותרות שקופיות</vt:lpstr>
      </vt:variant>
      <vt:variant>
        <vt:i4>43</vt:i4>
      </vt:variant>
    </vt:vector>
  </HeadingPairs>
  <TitlesOfParts>
    <vt:vector size="49" baseType="lpstr">
      <vt:lpstr>Arial</vt:lpstr>
      <vt:lpstr>Barlow Condensed</vt:lpstr>
      <vt:lpstr>BN Bilbo</vt:lpstr>
      <vt:lpstr>Calibri</vt:lpstr>
      <vt:lpstr>David</vt:lpstr>
      <vt:lpstr>ערכת נושא Office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  <vt:lpstr>מצגת של PowerPoint‏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מצגת של PowerPoint</dc:title>
  <dc:creator>אורי אלון-ארגז הכלים למורה המקוון</dc:creator>
  <cp:lastModifiedBy>shaul azulai</cp:lastModifiedBy>
  <cp:revision>46</cp:revision>
  <dcterms:created xsi:type="dcterms:W3CDTF">2011-07-18T06:54:24Z</dcterms:created>
  <dcterms:modified xsi:type="dcterms:W3CDTF">2023-11-18T19:25:36Z</dcterms:modified>
</cp:coreProperties>
</file>